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6" r:id="rId2"/>
    <p:sldId id="265" r:id="rId3"/>
    <p:sldId id="271" r:id="rId4"/>
    <p:sldId id="282" r:id="rId5"/>
    <p:sldId id="279" r:id="rId6"/>
    <p:sldId id="281" r:id="rId7"/>
    <p:sldId id="277" r:id="rId8"/>
    <p:sldId id="280" r:id="rId9"/>
    <p:sldId id="286" r:id="rId10"/>
    <p:sldId id="294" r:id="rId11"/>
    <p:sldId id="289" r:id="rId12"/>
    <p:sldId id="291" r:id="rId13"/>
    <p:sldId id="290" r:id="rId14"/>
    <p:sldId id="283" r:id="rId15"/>
    <p:sldId id="284" r:id="rId16"/>
    <p:sldId id="285" r:id="rId17"/>
    <p:sldId id="292" r:id="rId18"/>
    <p:sldId id="287" r:id="rId19"/>
    <p:sldId id="278" r:id="rId20"/>
    <p:sldId id="288" r:id="rId21"/>
    <p:sldId id="260" r:id="rId2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ADE9"/>
    <a:srgbClr val="009CDD"/>
    <a:srgbClr val="6D6C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5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9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70" d="100"/>
          <a:sy n="170" d="100"/>
        </p:scale>
        <p:origin x="5208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BB2ECC5-E81B-B146-BEA1-12C4D33BEF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A0AD3E-2F5C-5142-8430-F4679A9C56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2E082-2654-7941-BE31-0AFF81318F3A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A28EB1-B16E-8F47-BAD5-E360CD566E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FB4D15-BEFC-0445-B523-92CD27E56C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01009-EBF0-AD4D-B87C-9610DB5AC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604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CCF55-6546-8F4D-A8AF-5722079F382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47005-1C35-6942-B946-E014AFF11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31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588224F8-0976-44B0-9EF6-76A97B8C7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xmlns="" id="{A14CDF62-8C7C-4F65-8A5D-579A740CE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B7E2A171-9D67-4108-9972-051EBE2C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D327C6D5-DE4B-46ED-9760-0FAB67F9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8F9D9EE7-03FD-44C1-9EC7-9E6CB6CA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47927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B7AA1345-2303-4FF2-9334-F16C4D48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xmlns="" id="{4408EF34-1E6E-4A32-8D53-6B9A598CC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CB20B5B4-F896-4537-A057-798B046F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EB16DF06-6EB3-411E-A74F-05C2642B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5C4E0A0B-6962-4505-A7FA-C5C4EEEB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41241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xmlns="" id="{E91611E1-A3A4-4855-9854-493922712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xmlns="" id="{5B991CE8-9775-414D-9A69-02CB1F6D5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3C373EDD-074C-49DE-88A1-28B54BA0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6C1C99BB-AE7C-42DA-A50F-057458B4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BCDE632C-A26A-4A26-8FCC-A5604DB3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78241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000E664F-AB55-4DBC-93B6-49EB6F20C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xmlns="" id="{48361314-C27E-433E-8E1B-FE13010D0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53F178AB-C842-4818-8316-D9FA4DD4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A3A25DDA-27AB-40BF-93E5-290BAD7A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9F49095E-16F5-4491-A60F-FFB40333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67412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549406CE-69DB-4892-8E33-CCEBC459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xmlns="" id="{87212F14-3423-461D-8CD8-FE591BD2B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1A2489D6-0D4A-4E2F-9BB4-CE0BD317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679A24E9-A430-4075-9AA3-197073547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C8989125-2A3F-43A3-B6DB-6CBD0611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86034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63A3B592-4D53-4594-A4E7-8BDBC0C8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xmlns="" id="{A4B4B5FD-F5F1-4803-9AF5-BC10EEF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2799"/>
            <a:ext cx="5181600" cy="409416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xmlns="" id="{3FDDFE69-C3E5-442F-8999-34906DAB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2799"/>
            <a:ext cx="5181600" cy="409416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xmlns="" id="{D2949725-084B-465C-BDB4-2CFA628B5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xmlns="" id="{F166BF89-E7AD-43D7-9090-12047884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xmlns="" id="{0D2EB3B1-4520-4284-8EE7-3211CDA4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94408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1BCDD074-53A8-40C4-823D-844BE2AD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xmlns="" id="{8957E54A-DB5F-42CE-927E-A7D0FF5DD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871536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xmlns="" id="{18D64A42-1416-4CAD-AAB6-EA9E8C24D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95599"/>
            <a:ext cx="5157787" cy="329406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xmlns="" id="{AFFAEE4C-B9B0-450A-B0BC-DA573E8D8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871536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xmlns="" id="{57D310D0-738D-4C68-921E-D038001F6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95599"/>
            <a:ext cx="5183188" cy="329406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xmlns="" id="{6FDCD2BA-9010-472F-97A7-6CD3EC6A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xmlns="" id="{FCD829A6-0D52-4D95-BD90-FD4214A1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xmlns="" id="{5773ECA3-46E7-4A63-8C97-2B1AA925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99918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C258187E-3E0C-4DEF-AE3F-250D00C3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xmlns="" id="{2961263A-5385-44A2-A834-201A0047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xmlns="" id="{25B8F3DB-FF54-47DD-A185-6780ECCF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xmlns="" id="{58AE43E5-68D0-41CE-95FB-F889B083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7567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xmlns="" id="{6F026826-B38D-4037-B6E4-81AABC31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xmlns="" id="{02508B38-E6A2-450C-AFD4-A6650C0D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xmlns="" id="{35541061-B036-4C9F-BCD6-759CE0CC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98035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9E6DC5E4-93F4-4DAC-A7DB-E5FC74189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8675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xmlns="" id="{810B2B74-E4AE-4B03-9AD9-ADC53DFE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xmlns="" id="{01A9E1F7-40C8-42DA-B4D8-C4A87768C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6880"/>
            <a:ext cx="3932237" cy="28921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xmlns="" id="{5D91790B-5533-414B-80B6-AEE00649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xmlns="" id="{F8EF6D17-CC7E-46B0-8C5E-88170B42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xmlns="" id="{2E6855C8-0204-4640-94F8-7FA60C5C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97422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di kohatäide 2">
            <a:extLst>
              <a:ext uri="{FF2B5EF4-FFF2-40B4-BE49-F238E27FC236}">
                <a16:creationId xmlns:a16="http://schemas.microsoft.com/office/drawing/2014/main" xmlns="" id="{AF251970-C64F-488E-9E39-A7E7B9A18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xmlns="" id="{814176B4-8085-41BD-AA2E-70907DF2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xmlns="" id="{047ED198-2857-4767-9B9E-38D50AB1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xmlns="" id="{B29EF627-FED7-4982-8366-94010FAE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Pealkiri 1">
            <a:extLst>
              <a:ext uri="{FF2B5EF4-FFF2-40B4-BE49-F238E27FC236}">
                <a16:creationId xmlns:a16="http://schemas.microsoft.com/office/drawing/2014/main" xmlns="" id="{AE07ABAC-6668-43A7-8D9F-0D517F65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8675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9" name="Teksti kohatäide 3">
            <a:extLst>
              <a:ext uri="{FF2B5EF4-FFF2-40B4-BE49-F238E27FC236}">
                <a16:creationId xmlns:a16="http://schemas.microsoft.com/office/drawing/2014/main" xmlns="" id="{B330A775-8E69-488C-BCD7-E2DC0F1C1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6880"/>
            <a:ext cx="3932237" cy="28921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</p:spTree>
    <p:extLst>
      <p:ext uri="{BB962C8B-B14F-4D97-AF65-F5344CB8AC3E}">
        <p14:creationId xmlns:p14="http://schemas.microsoft.com/office/powerpoint/2010/main" xmlns="" val="125901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xmlns="" id="{B2C8F128-EC84-4F00-976D-4F0D6CDE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94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xmlns="" id="{D910B097-3366-417A-A206-993EB37C6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4399"/>
            <a:ext cx="10515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F0424019-70FA-4B7C-ACCF-C94660B49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C7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6BEF98A8-39EF-439A-B2BC-E5568E7FAE2C}" type="datetimeFigureOut">
              <a:rPr lang="et-EE" smtClean="0"/>
              <a:pPr/>
              <a:t>12.11.2020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34E7B4A4-6E34-4A5E-81A5-EA1F57663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D6C7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C59FECB3-7967-4133-A32E-293DB1913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6C7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26E2AA28-0050-4D07-A158-0E54F6E178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4874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009CDD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CDD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D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2C8803A-A57E-394D-806A-DC1C67120066}"/>
              </a:ext>
            </a:extLst>
          </p:cNvPr>
          <p:cNvSpPr txBox="1">
            <a:spLocks/>
          </p:cNvSpPr>
          <p:nvPr/>
        </p:nvSpPr>
        <p:spPr>
          <a:xfrm>
            <a:off x="0" y="2384602"/>
            <a:ext cx="12192000" cy="1368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9CD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t-EE" b="0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  <a:cs typeface="Adam-EM Thin" charset="0"/>
              </a:rPr>
              <a:t>Postimehe koroona-kevade õppetunnid. Kolm seika.</a:t>
            </a:r>
            <a:endParaRPr lang="et-EE" b="0" dirty="0">
              <a:solidFill>
                <a:srgbClr val="4DADE9"/>
              </a:solidFill>
              <a:latin typeface="Roboto" pitchFamily="2" charset="0"/>
              <a:ea typeface="Roboto" pitchFamily="2" charset="0"/>
              <a:cs typeface="Adam-EM Thin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EC808BBC-DF23-954A-91E5-CA92420ECB0D}"/>
              </a:ext>
            </a:extLst>
          </p:cNvPr>
          <p:cNvSpPr txBox="1">
            <a:spLocks/>
          </p:cNvSpPr>
          <p:nvPr/>
        </p:nvSpPr>
        <p:spPr>
          <a:xfrm>
            <a:off x="3683731" y="3926658"/>
            <a:ext cx="4824536" cy="417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l" defTabSz="914400" rtl="0" eaLnBrk="1" latinLnBrk="0" hangingPunct="1">
              <a:defRPr sz="1200" kern="1200">
                <a:solidFill>
                  <a:srgbClr val="6D6C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dirty="0" smtClean="0">
                <a:solidFill>
                  <a:srgbClr val="3399CC"/>
                </a:solidFill>
              </a:rPr>
              <a:t>Kaur Maran</a:t>
            </a:r>
          </a:p>
          <a:p>
            <a:pPr algn="ctr"/>
            <a:r>
              <a:rPr lang="et-EE" dirty="0" smtClean="0">
                <a:solidFill>
                  <a:srgbClr val="3399CC"/>
                </a:solidFill>
              </a:rPr>
              <a:t>13.11.2020</a:t>
            </a:r>
            <a:endParaRPr lang="et-EE" dirty="0">
              <a:solidFill>
                <a:srgbClr val="3399C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7B0214-8CA3-9E41-AD1B-4F26CDF57F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9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16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4950" y="609600"/>
            <a:ext cx="91821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B010D7-B7E8-D24A-AD2B-69BF5F347C2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26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16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B010D7-B7E8-D24A-AD2B-69BF5F347C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2075" y="815975"/>
            <a:ext cx="94678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826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28A488-36D4-E84B-A4A9-7D6FE93548D5}"/>
              </a:ext>
            </a:extLst>
          </p:cNvPr>
          <p:cNvSpPr txBox="1"/>
          <p:nvPr/>
        </p:nvSpPr>
        <p:spPr>
          <a:xfrm>
            <a:off x="0" y="3048158"/>
            <a:ext cx="12192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t-EE" sz="5400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2. Info üleküllus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CEC0F1-E257-5A47-8502-A7B534CC42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90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16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B010D7-B7E8-D24A-AD2B-69BF5F347C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320" y="781772"/>
            <a:ext cx="11231591" cy="537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826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28A488-36D4-E84B-A4A9-7D6FE93548D5}"/>
              </a:ext>
            </a:extLst>
          </p:cNvPr>
          <p:cNvSpPr txBox="1"/>
          <p:nvPr/>
        </p:nvSpPr>
        <p:spPr>
          <a:xfrm>
            <a:off x="0" y="3048158"/>
            <a:ext cx="12192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t-EE" sz="5400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3. </a:t>
            </a:r>
            <a:r>
              <a:rPr lang="et-EE" sz="5400" i="1" dirty="0" err="1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Back</a:t>
            </a:r>
            <a:r>
              <a:rPr lang="et-EE" sz="5400" i="1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t-EE" sz="5400" i="1" dirty="0" err="1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to</a:t>
            </a:r>
            <a:r>
              <a:rPr lang="et-EE" sz="5400" i="1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t-EE" sz="5400" i="1" dirty="0" err="1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the</a:t>
            </a:r>
            <a:r>
              <a:rPr lang="et-EE" sz="5400" i="1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t-EE" sz="5400" i="1" dirty="0" err="1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basics</a:t>
            </a:r>
            <a:endParaRPr lang="et-EE" sz="5400" dirty="0" smtClean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CEC0F1-E257-5A47-8502-A7B534CC42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90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16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B010D7-B7E8-D24A-AD2B-69BF5F347C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  <p:pic>
        <p:nvPicPr>
          <p:cNvPr id="5122" name="Picture 2" descr="C:\Users\kaur.maran\Dropbox\PM\2020\teaduskommi konveka ettekanne\updated_screenshot_21_apr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698" y="1665168"/>
            <a:ext cx="4724400" cy="32861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42420" y="1853617"/>
            <a:ext cx="4951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xmlns:lc="http://schemas.openxmlformats.org/drawingml/2006/lockedCanvas" r:embed="rId9"/>
                    </a:ext>
                  </a:extLst>
                </a:blip>
              </a:buBlip>
              <a:defRPr/>
            </a:pP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“Tuleb vältida kana, kuna viirused toituvad lindude neerupealsetest”</a:t>
            </a:r>
          </a:p>
        </p:txBody>
      </p:sp>
    </p:spTree>
    <p:extLst>
      <p:ext uri="{BB962C8B-B14F-4D97-AF65-F5344CB8AC3E}">
        <p14:creationId xmlns:p14="http://schemas.microsoft.com/office/powerpoint/2010/main" xmlns="" val="246826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16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2800" y="577850"/>
            <a:ext cx="80264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B010D7-B7E8-D24A-AD2B-69BF5F347C2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26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16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B010D7-B7E8-D24A-AD2B-69BF5F347C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9625" y="774700"/>
            <a:ext cx="803275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826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r>
              <a:rPr lang="et-EE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Aga praegu..</a:t>
            </a:r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Olukord on teine ja me oleme kõik väsinud</a:t>
            </a: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Mida kevadistest õppetundidest üldse üle kanda?</a:t>
            </a:r>
            <a:endParaRPr lang="et-EE" sz="20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C0E2D1-2CAA-134D-A3C5-27152A958DB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70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r>
              <a:rPr lang="et-EE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Kokkuvõtteks</a:t>
            </a:r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Mõtestamine on oluline ja head mõtestavat teksti ka </a:t>
            </a:r>
            <a:r>
              <a:rPr lang="et-EE" sz="2000" dirty="0" err="1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loetakase</a:t>
            </a:r>
            <a:endParaRPr lang="et-EE" sz="20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tasu unustada, et lugejaskond on väga laialdane – </a:t>
            </a:r>
            <a:r>
              <a:rPr lang="et-EE" sz="2000" dirty="0" smtClean="0">
                <a:solidFill>
                  <a:srgbClr val="6D6C71"/>
                </a:solidFill>
                <a:ea typeface="Roboto" panose="02000000000000000000" pitchFamily="2" charset="0"/>
              </a:rPr>
              <a:t>«</a:t>
            </a: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Puust ja punaseks</a:t>
            </a:r>
            <a:r>
              <a:rPr lang="et-EE" sz="2000" dirty="0" smtClean="0">
                <a:solidFill>
                  <a:srgbClr val="6D6C71"/>
                </a:solidFill>
                <a:ea typeface="Roboto" panose="02000000000000000000" pitchFamily="2" charset="0"/>
              </a:rPr>
              <a:t>»</a:t>
            </a: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lugusid on vaja</a:t>
            </a: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Suur väljakutse: kuidas säilitada teravust?</a:t>
            </a: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2000" dirty="0" smtClean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2000" dirty="0" smtClean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2000" dirty="0" smtClean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2000" dirty="0" smtClean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20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B010D7-B7E8-D24A-AD2B-69BF5F347C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26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r>
              <a:rPr lang="et-EE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Koroonakevade olustiku kirjeldus</a:t>
            </a:r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5" y="1512076"/>
            <a:ext cx="2563273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 suur, infot palju, aga mitte kunagi piisavalt</a:t>
            </a: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r>
              <a:rPr lang="et-EE" sz="2000" dirty="0" smtClean="0">
                <a:solidFill>
                  <a:srgbClr val="6D6C71"/>
                </a:solidFill>
                <a:ea typeface="Roboto" panose="02000000000000000000" pitchFamily="2" charset="0"/>
              </a:rPr>
              <a:t>«Võõra vee» teema</a:t>
            </a:r>
            <a:endParaRPr lang="et-EE" sz="20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Tohutu ületöötamine, teadusuudise piir häguneb</a:t>
            </a: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Samal ajal rahaline kriis</a:t>
            </a:r>
            <a:endParaRPr lang="et-EE" sz="20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16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C0E2D1-2CAA-134D-A3C5-27152A958DB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  <p:pic>
        <p:nvPicPr>
          <p:cNvPr id="6" name="Picture 5" descr="st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5063" y="1586313"/>
            <a:ext cx="8416937" cy="41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702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5390282" y="3143874"/>
            <a:ext cx="1942171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r>
              <a:rPr lang="et-EE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Aitäh!</a:t>
            </a:r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16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B010D7-B7E8-D24A-AD2B-69BF5F347C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1909" y="360651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xmlns:lc="http://schemas.openxmlformats.org/drawingml/2006/lockedCanvas" r:embed="rId8"/>
                    </a:ext>
                  </a:extLst>
                </a:blip>
              </a:buBlip>
              <a:defRPr/>
            </a:pPr>
            <a:endParaRPr lang="et-EE" sz="2000" dirty="0" smtClean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xmlns:lc="http://schemas.openxmlformats.org/drawingml/2006/lockedCanvas" r:embed="rId8"/>
                    </a:ext>
                  </a:extLst>
                </a:blip>
              </a:buBlip>
              <a:defRPr/>
            </a:pPr>
            <a:endParaRPr lang="et-EE" sz="2000" dirty="0" smtClean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xmlns:lc="http://schemas.openxmlformats.org/drawingml/2006/lockedCanvas" r:embed="rId8"/>
                    </a:ext>
                  </a:extLst>
                </a:blip>
              </a:buBlip>
              <a:defRPr/>
            </a:pPr>
            <a:endParaRPr lang="et-EE" sz="2000" dirty="0" smtClean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xmlns:lc="http://schemas.openxmlformats.org/drawingml/2006/lockedCanvas" r:embed="rId8"/>
                    </a:ext>
                  </a:extLst>
                </a:blip>
              </a:buBlip>
              <a:defRPr/>
            </a:pPr>
            <a:endParaRPr lang="et-EE" sz="2000" dirty="0" smtClean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algn="r">
              <a:buNone/>
              <a:defRPr/>
            </a:pPr>
            <a:r>
              <a:rPr lang="et-EE" sz="2000" dirty="0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PS: alati võib pöörduda</a:t>
            </a:r>
          </a:p>
          <a:p>
            <a:pPr lvl="1" algn="r">
              <a:buNone/>
              <a:defRPr/>
            </a:pPr>
            <a:r>
              <a:rPr lang="et-EE" sz="2000" dirty="0" err="1" smtClean="0">
                <a:solidFill>
                  <a:srgbClr val="6D6C7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kaur.maran@postimees.ee</a:t>
            </a:r>
            <a:endParaRPr lang="et-EE" sz="2000" dirty="0" smtClean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xmlns:lc="http://schemas.openxmlformats.org/drawingml/2006/lockedCanvas" r:embed="rId8"/>
                    </a:ext>
                  </a:extLst>
                </a:blip>
              </a:buBlip>
              <a:defRPr/>
            </a:pPr>
            <a:endParaRPr lang="et-EE" sz="20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264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B9A214-7A36-D245-8B1A-944BDCF35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F12A96-7816-1743-AC65-2430B35310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992" y="1878001"/>
            <a:ext cx="2850015" cy="31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35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28A488-36D4-E84B-A4A9-7D6FE93548D5}"/>
              </a:ext>
            </a:extLst>
          </p:cNvPr>
          <p:cNvSpPr txBox="1"/>
          <p:nvPr/>
        </p:nvSpPr>
        <p:spPr>
          <a:xfrm>
            <a:off x="0" y="3048158"/>
            <a:ext cx="12192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t-EE" sz="5400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Mõned näited</a:t>
            </a:r>
            <a:br>
              <a:rPr lang="et-EE" sz="5400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</a:br>
            <a:r>
              <a:rPr lang="et-EE" sz="5400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(järjekord pole kõige olulisem)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CEC0F1-E257-5A47-8502-A7B534CC42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90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28A488-36D4-E84B-A4A9-7D6FE93548D5}"/>
              </a:ext>
            </a:extLst>
          </p:cNvPr>
          <p:cNvSpPr txBox="1"/>
          <p:nvPr/>
        </p:nvSpPr>
        <p:spPr>
          <a:xfrm>
            <a:off x="0" y="3048158"/>
            <a:ext cx="12192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t-EE" sz="5400" dirty="0" smtClean="0">
                <a:solidFill>
                  <a:srgbClr val="4DADE9"/>
                </a:solidFill>
                <a:latin typeface="Roboto" pitchFamily="2" charset="0"/>
                <a:ea typeface="Roboto" pitchFamily="2" charset="0"/>
              </a:rPr>
              <a:t>1. Mõtestamine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CEC0F1-E257-5A47-8502-A7B534CC42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90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CEC0F1-E257-5A47-8502-A7B534CC42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6200" y="904875"/>
            <a:ext cx="9499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890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CEC0F1-E257-5A47-8502-A7B534CC42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6200" y="904875"/>
            <a:ext cx="9499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890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16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B010D7-B7E8-D24A-AD2B-69BF5F347C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4875" y="733425"/>
            <a:ext cx="103822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826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16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B010D7-B7E8-D24A-AD2B-69BF5F347C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3710" y="882191"/>
            <a:ext cx="9638311" cy="537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826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xmlns="" id="{9A9F97A2-C7FA-4378-B040-1C1E9D0AD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2973"/>
            <a:ext cx="11633200" cy="16804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FA0EFF57-9F9C-C242-B1FD-4A29D891E915}"/>
              </a:ext>
            </a:extLst>
          </p:cNvPr>
          <p:cNvSpPr txBox="1">
            <a:spLocks/>
          </p:cNvSpPr>
          <p:nvPr/>
        </p:nvSpPr>
        <p:spPr>
          <a:xfrm>
            <a:off x="1266855" y="866501"/>
            <a:ext cx="9658289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rgbClr val="004990"/>
                </a:solidFill>
                <a:latin typeface="Calibri"/>
                <a:ea typeface="Adam-EM Bold" pitchFamily="34" charset="-70"/>
                <a:cs typeface="Calibri"/>
              </a:defRPr>
            </a:lvl1pPr>
          </a:lstStyle>
          <a:p>
            <a:endParaRPr lang="et-EE" dirty="0">
              <a:solidFill>
                <a:srgbClr val="4DADE9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60146966-85D1-B444-B9C9-71E73F5464F1}"/>
              </a:ext>
            </a:extLst>
          </p:cNvPr>
          <p:cNvSpPr txBox="1">
            <a:spLocks/>
          </p:cNvSpPr>
          <p:nvPr/>
        </p:nvSpPr>
        <p:spPr>
          <a:xfrm>
            <a:off x="1266854" y="1512076"/>
            <a:ext cx="9658289" cy="4552559"/>
          </a:xfrm>
          <a:prstGeom prst="rect">
            <a:avLst/>
          </a:prstGeom>
        </p:spPr>
        <p:txBody>
          <a:bodyPr numCol="1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1pPr>
            <a:lvl2pPr marL="1825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Blip>
                <a:blip r:embed="rId3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2pPr>
            <a:lvl3pPr marL="538163" indent="-182563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4"/>
              </a:buBlip>
              <a:defRPr sz="1400" kern="1200">
                <a:solidFill>
                  <a:srgbClr val="004990"/>
                </a:solidFill>
                <a:latin typeface="Calibri"/>
                <a:ea typeface="Adam-EM Thin" pitchFamily="34" charset="-70"/>
                <a:cs typeface="Calibri"/>
              </a:defRPr>
            </a:lvl3pPr>
            <a:lvl4pPr marL="13716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4pPr>
            <a:lvl5pPr marL="1828800" indent="0" algn="just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4990"/>
                </a:solidFill>
                <a:latin typeface="Adam-EM Thin" pitchFamily="34" charset="-70"/>
                <a:ea typeface="Adam-EM Thin" pitchFamily="34" charset="-7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  <a:defRPr/>
            </a:pPr>
            <a:endParaRPr lang="et-EE" sz="1600" dirty="0">
              <a:solidFill>
                <a:srgbClr val="6D6C7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B010D7-B7E8-D24A-AD2B-69BF5F347C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840" y="360939"/>
            <a:ext cx="2245360" cy="30818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606425"/>
            <a:ext cx="106807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826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125</Words>
  <Application>Microsoft Office PowerPoint</Application>
  <PresentationFormat>Custom</PresentationFormat>
  <Paragraphs>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Office'i kujundus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Kristjan</dc:creator>
  <cp:lastModifiedBy>Kaur Maran</cp:lastModifiedBy>
  <cp:revision>29</cp:revision>
  <dcterms:created xsi:type="dcterms:W3CDTF">2019-03-04T15:43:51Z</dcterms:created>
  <dcterms:modified xsi:type="dcterms:W3CDTF">2020-11-12T16:44:47Z</dcterms:modified>
</cp:coreProperties>
</file>