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98" r:id="rId1"/>
    <p:sldMasterId id="2147484011" r:id="rId2"/>
    <p:sldMasterId id="2147484078" r:id="rId3"/>
    <p:sldMasterId id="2147484094" r:id="rId4"/>
    <p:sldMasterId id="2147484120" r:id="rId5"/>
    <p:sldMasterId id="2147484172" r:id="rId6"/>
  </p:sldMasterIdLst>
  <p:notesMasterIdLst>
    <p:notesMasterId r:id="rId26"/>
  </p:notesMasterIdLst>
  <p:handoutMasterIdLst>
    <p:handoutMasterId r:id="rId27"/>
  </p:handoutMasterIdLst>
  <p:sldIdLst>
    <p:sldId id="258" r:id="rId7"/>
    <p:sldId id="417" r:id="rId8"/>
    <p:sldId id="395" r:id="rId9"/>
    <p:sldId id="398" r:id="rId10"/>
    <p:sldId id="418" r:id="rId11"/>
    <p:sldId id="409" r:id="rId12"/>
    <p:sldId id="420" r:id="rId13"/>
    <p:sldId id="421" r:id="rId14"/>
    <p:sldId id="422" r:id="rId15"/>
    <p:sldId id="413" r:id="rId16"/>
    <p:sldId id="392" r:id="rId17"/>
    <p:sldId id="371" r:id="rId18"/>
    <p:sldId id="411" r:id="rId19"/>
    <p:sldId id="372" r:id="rId20"/>
    <p:sldId id="424" r:id="rId21"/>
    <p:sldId id="407" r:id="rId22"/>
    <p:sldId id="363" r:id="rId23"/>
    <p:sldId id="426" r:id="rId24"/>
    <p:sldId id="275" r:id="rId25"/>
  </p:sldIdLst>
  <p:sldSz cx="9144000" cy="6858000" type="screen4x3"/>
  <p:notesSz cx="6718300" cy="9855200"/>
  <p:defaultTextStyle>
    <a:defPPr>
      <a:defRPr lang="et-EE"/>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8A3E"/>
    <a:srgbClr val="FC9804"/>
    <a:srgbClr val="F9F9F9"/>
    <a:srgbClr val="C33B3B"/>
    <a:srgbClr val="004BE2"/>
    <a:srgbClr val="8DA7D7"/>
    <a:srgbClr val="1DD941"/>
    <a:srgbClr val="52E23E"/>
    <a:srgbClr val="003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5930" autoAdjust="0"/>
  </p:normalViewPr>
  <p:slideViewPr>
    <p:cSldViewPr snapToObjects="1" showGuides="1">
      <p:cViewPr varScale="1">
        <p:scale>
          <a:sx n="99" d="100"/>
          <a:sy n="99" d="100"/>
        </p:scale>
        <p:origin x="1626" y="90"/>
      </p:cViewPr>
      <p:guideLst>
        <p:guide orient="horz" pos="2160"/>
        <p:guide pos="2880"/>
      </p:guideLst>
    </p:cSldViewPr>
  </p:slideViewPr>
  <p:notesTextViewPr>
    <p:cViewPr>
      <p:scale>
        <a:sx n="100" d="100"/>
        <a:sy n="100" d="100"/>
      </p:scale>
      <p:origin x="0" y="0"/>
    </p:cViewPr>
  </p:notesTextViewPr>
  <p:notesViewPr>
    <p:cSldViewPr snapToObjects="1" showGuides="1">
      <p:cViewPr varScale="1">
        <p:scale>
          <a:sx n="81" d="100"/>
          <a:sy n="81" d="100"/>
        </p:scale>
        <p:origin x="4014" y="108"/>
      </p:cViewPr>
      <p:guideLst>
        <p:guide orient="horz" pos="3104"/>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riik.sise\user\somuser$\liina.kaldmae\Documents\V&#213;S%20lepingud\V&#213;S%20lepingute%20alusel%20t&#246;&#246;tamine%20Eestis%202008-2017_joonis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iik.sise\user\somuser$\liina.kaldmae\Documents\V&#213;S%20lepingud\V&#213;S%20lepingute%20alusel%20t&#246;&#246;tamine%20Eestis%202008-2017_joonis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i_t__leh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'2008-2017'!$C$6</c:f>
              <c:strCache>
                <c:ptCount val="1"/>
                <c:pt idx="0">
                  <c:v>VÕS lepinguga töötajate arv</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'2008-2017'!$B$7:$B$16</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'2008-2017'!$C$7:$C$16</c:f>
              <c:numCache>
                <c:formatCode>0</c:formatCode>
                <c:ptCount val="10"/>
                <c:pt idx="0" formatCode="General">
                  <c:v>17034</c:v>
                </c:pt>
                <c:pt idx="1">
                  <c:v>16587.916667000001</c:v>
                </c:pt>
                <c:pt idx="2">
                  <c:v>17401.25</c:v>
                </c:pt>
                <c:pt idx="3" formatCode="General">
                  <c:v>19431</c:v>
                </c:pt>
                <c:pt idx="4">
                  <c:v>19495.333332999999</c:v>
                </c:pt>
                <c:pt idx="5">
                  <c:v>20496.75</c:v>
                </c:pt>
                <c:pt idx="6">
                  <c:v>21772.916667000001</c:v>
                </c:pt>
                <c:pt idx="7">
                  <c:v>29417.666667000001</c:v>
                </c:pt>
                <c:pt idx="8">
                  <c:v>33033.166666999998</c:v>
                </c:pt>
                <c:pt idx="9">
                  <c:v>35332.333333000002</c:v>
                </c:pt>
              </c:numCache>
            </c:numRef>
          </c:val>
          <c:extLst>
            <c:ext xmlns:c16="http://schemas.microsoft.com/office/drawing/2014/chart" uri="{C3380CC4-5D6E-409C-BE32-E72D297353CC}">
              <c16:uniqueId val="{00000000-CB10-4A20-A17C-AD5D2992E974}"/>
            </c:ext>
          </c:extLst>
        </c:ser>
        <c:dLbls>
          <c:showLegendKey val="0"/>
          <c:showVal val="0"/>
          <c:showCatName val="0"/>
          <c:showSerName val="0"/>
          <c:showPercent val="0"/>
          <c:showBubbleSize val="0"/>
        </c:dLbls>
        <c:gapWidth val="75"/>
        <c:overlap val="-27"/>
        <c:axId val="1298657984"/>
        <c:axId val="1350193232"/>
      </c:barChart>
      <c:lineChart>
        <c:grouping val="standard"/>
        <c:varyColors val="0"/>
        <c:ser>
          <c:idx val="1"/>
          <c:order val="1"/>
          <c:tx>
            <c:strRef>
              <c:f>'2008-2017'!$D$6</c:f>
              <c:strCache>
                <c:ptCount val="1"/>
                <c:pt idx="0">
                  <c:v>Osakaal kõigist töötajatest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'2008-2017'!$B$7:$B$16</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'2008-2017'!$D$7:$D$16</c:f>
              <c:numCache>
                <c:formatCode>0.0%</c:formatCode>
                <c:ptCount val="10"/>
                <c:pt idx="0">
                  <c:v>2.9627121611503764E-2</c:v>
                </c:pt>
                <c:pt idx="1">
                  <c:v>3.2401185784269683E-2</c:v>
                </c:pt>
                <c:pt idx="2">
                  <c:v>3.5726543223005738E-2</c:v>
                </c:pt>
                <c:pt idx="3">
                  <c:v>3.8573910747581687E-2</c:v>
                </c:pt>
                <c:pt idx="4">
                  <c:v>3.7825294557300437E-2</c:v>
                </c:pt>
                <c:pt idx="5">
                  <c:v>3.9344071915983214E-2</c:v>
                </c:pt>
                <c:pt idx="6">
                  <c:v>4.0979293361180245E-2</c:v>
                </c:pt>
                <c:pt idx="7">
                  <c:v>5.4823317288373599E-2</c:v>
                </c:pt>
                <c:pt idx="8">
                  <c:v>6.1240651639423847E-2</c:v>
                </c:pt>
                <c:pt idx="9">
                  <c:v>6.4323905517645358E-2</c:v>
                </c:pt>
              </c:numCache>
            </c:numRef>
          </c:val>
          <c:smooth val="0"/>
          <c:extLst>
            <c:ext xmlns:c16="http://schemas.microsoft.com/office/drawing/2014/chart" uri="{C3380CC4-5D6E-409C-BE32-E72D297353CC}">
              <c16:uniqueId val="{00000001-CB10-4A20-A17C-AD5D2992E974}"/>
            </c:ext>
          </c:extLst>
        </c:ser>
        <c:dLbls>
          <c:showLegendKey val="0"/>
          <c:showVal val="0"/>
          <c:showCatName val="0"/>
          <c:showSerName val="0"/>
          <c:showPercent val="0"/>
          <c:showBubbleSize val="0"/>
        </c:dLbls>
        <c:marker val="1"/>
        <c:smooth val="0"/>
        <c:axId val="1445874240"/>
        <c:axId val="1445868416"/>
      </c:lineChart>
      <c:catAx>
        <c:axId val="129865798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350193232"/>
        <c:crosses val="autoZero"/>
        <c:auto val="1"/>
        <c:lblAlgn val="ctr"/>
        <c:lblOffset val="100"/>
        <c:noMultiLvlLbl val="0"/>
      </c:catAx>
      <c:valAx>
        <c:axId val="1350193232"/>
        <c:scaling>
          <c:orientation val="minMax"/>
          <c:max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298657984"/>
        <c:crosses val="autoZero"/>
        <c:crossBetween val="between"/>
        <c:majorUnit val="10000"/>
      </c:valAx>
      <c:valAx>
        <c:axId val="1445868416"/>
        <c:scaling>
          <c:orientation val="minMax"/>
          <c:max val="8.0000000000000016E-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445874240"/>
        <c:crosses val="max"/>
        <c:crossBetween val="between"/>
        <c:majorUnit val="2.0000000000000004E-2"/>
      </c:valAx>
      <c:catAx>
        <c:axId val="1445874240"/>
        <c:scaling>
          <c:orientation val="minMax"/>
        </c:scaling>
        <c:delete val="1"/>
        <c:axPos val="b"/>
        <c:numFmt formatCode="0" sourceLinked="1"/>
        <c:majorTickMark val="out"/>
        <c:minorTickMark val="none"/>
        <c:tickLblPos val="nextTo"/>
        <c:crossAx val="144586841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'2008-2017'!$D$44</c:f>
              <c:strCache>
                <c:ptCount val="1"/>
                <c:pt idx="0">
                  <c:v>Ainult VÕS lepinguga töötajate arv</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'2008-2017'!$B$45:$B$54</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'2008-2017'!$D$45:$D$54</c:f>
              <c:numCache>
                <c:formatCode>0</c:formatCode>
                <c:ptCount val="10"/>
                <c:pt idx="0">
                  <c:v>6775</c:v>
                </c:pt>
                <c:pt idx="1">
                  <c:v>7028.1666670000013</c:v>
                </c:pt>
                <c:pt idx="2">
                  <c:v>7733.3333332999991</c:v>
                </c:pt>
                <c:pt idx="3">
                  <c:v>8826.25</c:v>
                </c:pt>
                <c:pt idx="4">
                  <c:v>8875.4999999999982</c:v>
                </c:pt>
                <c:pt idx="5">
                  <c:v>9276.1666669999995</c:v>
                </c:pt>
                <c:pt idx="6">
                  <c:v>10121.333334000001</c:v>
                </c:pt>
                <c:pt idx="7">
                  <c:v>14948.750000000002</c:v>
                </c:pt>
                <c:pt idx="8">
                  <c:v>17367.25</c:v>
                </c:pt>
                <c:pt idx="9">
                  <c:v>17709.833333000002</c:v>
                </c:pt>
              </c:numCache>
            </c:numRef>
          </c:val>
          <c:extLst>
            <c:ext xmlns:c16="http://schemas.microsoft.com/office/drawing/2014/chart" uri="{C3380CC4-5D6E-409C-BE32-E72D297353CC}">
              <c16:uniqueId val="{00000000-5A56-4743-ADA5-096A14CC53B6}"/>
            </c:ext>
          </c:extLst>
        </c:ser>
        <c:dLbls>
          <c:showLegendKey val="0"/>
          <c:showVal val="0"/>
          <c:showCatName val="0"/>
          <c:showSerName val="0"/>
          <c:showPercent val="0"/>
          <c:showBubbleSize val="0"/>
        </c:dLbls>
        <c:gapWidth val="75"/>
        <c:overlap val="-27"/>
        <c:axId val="378385568"/>
        <c:axId val="378385984"/>
      </c:barChart>
      <c:lineChart>
        <c:grouping val="standard"/>
        <c:varyColors val="0"/>
        <c:ser>
          <c:idx val="1"/>
          <c:order val="1"/>
          <c:tx>
            <c:strRef>
              <c:f>'2008-2017'!$F$44</c:f>
              <c:strCache>
                <c:ptCount val="1"/>
                <c:pt idx="0">
                  <c:v>Ainult VÕS osakaal kõigist töötajatest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t-E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'2008-2017'!$B$45:$B$54</c:f>
              <c:numCache>
                <c:formatCode>0</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'2008-2017'!$F$45:$F$54</c:f>
              <c:numCache>
                <c:formatCode>0.0%</c:formatCode>
                <c:ptCount val="10"/>
                <c:pt idx="0">
                  <c:v>1.1783711924265469E-2</c:v>
                </c:pt>
                <c:pt idx="1">
                  <c:v>1.3728121407392073E-2</c:v>
                </c:pt>
                <c:pt idx="2">
                  <c:v>1.5877323042313252E-2</c:v>
                </c:pt>
                <c:pt idx="3">
                  <c:v>1.7521639634390553E-2</c:v>
                </c:pt>
                <c:pt idx="4">
                  <c:v>1.722044943314948E-2</c:v>
                </c:pt>
                <c:pt idx="5">
                  <c:v>1.7805855486898864E-2</c:v>
                </c:pt>
                <c:pt idx="6">
                  <c:v>1.9049587808734645E-2</c:v>
                </c:pt>
                <c:pt idx="7">
                  <c:v>2.7858771859493342E-2</c:v>
                </c:pt>
                <c:pt idx="8">
                  <c:v>3.2197388700469266E-2</c:v>
                </c:pt>
                <c:pt idx="9">
                  <c:v>3.224144964638298E-2</c:v>
                </c:pt>
              </c:numCache>
            </c:numRef>
          </c:val>
          <c:smooth val="0"/>
          <c:extLst>
            <c:ext xmlns:c16="http://schemas.microsoft.com/office/drawing/2014/chart" uri="{C3380CC4-5D6E-409C-BE32-E72D297353CC}">
              <c16:uniqueId val="{00000001-5A56-4743-ADA5-096A14CC53B6}"/>
            </c:ext>
          </c:extLst>
        </c:ser>
        <c:dLbls>
          <c:showLegendKey val="0"/>
          <c:showVal val="0"/>
          <c:showCatName val="0"/>
          <c:showSerName val="0"/>
          <c:showPercent val="0"/>
          <c:showBubbleSize val="0"/>
        </c:dLbls>
        <c:marker val="1"/>
        <c:smooth val="0"/>
        <c:axId val="447716160"/>
        <c:axId val="447706592"/>
      </c:lineChart>
      <c:catAx>
        <c:axId val="37838556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378385984"/>
        <c:crosses val="autoZero"/>
        <c:auto val="1"/>
        <c:lblAlgn val="ctr"/>
        <c:lblOffset val="100"/>
        <c:noMultiLvlLbl val="0"/>
      </c:catAx>
      <c:valAx>
        <c:axId val="378385984"/>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378385568"/>
        <c:crosses val="autoZero"/>
        <c:crossBetween val="between"/>
        <c:majorUnit val="5000"/>
      </c:valAx>
      <c:valAx>
        <c:axId val="44770659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47716160"/>
        <c:crosses val="max"/>
        <c:crossBetween val="between"/>
        <c:majorUnit val="1.0000000000000002E-2"/>
      </c:valAx>
      <c:catAx>
        <c:axId val="447716160"/>
        <c:scaling>
          <c:orientation val="minMax"/>
        </c:scaling>
        <c:delete val="1"/>
        <c:axPos val="b"/>
        <c:numFmt formatCode="0" sourceLinked="1"/>
        <c:majorTickMark val="out"/>
        <c:minorTickMark val="none"/>
        <c:tickLblPos val="nextTo"/>
        <c:crossAx val="44770659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legend>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fig2data!$B$1</c:f>
              <c:strCache>
                <c:ptCount val="1"/>
                <c:pt idx="0">
                  <c:v>Suurbritannia (2016)</c:v>
                </c:pt>
              </c:strCache>
            </c:strRef>
          </c:tx>
          <c:spPr>
            <a:solidFill>
              <a:srgbClr val="0033A0">
                <a:lumMod val="20000"/>
                <a:lumOff val="80000"/>
              </a:srgb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fig2data!$B$2:$B$6</c:f>
              <c:numCache>
                <c:formatCode>###0.00%</c:formatCode>
                <c:ptCount val="3"/>
                <c:pt idx="0">
                  <c:v>7.8899999999999998E-2</c:v>
                </c:pt>
                <c:pt idx="1">
                  <c:v>5.74E-2</c:v>
                </c:pt>
                <c:pt idx="2">
                  <c:v>4.6600000000000003E-2</c:v>
                </c:pt>
              </c:numCache>
            </c:numRef>
          </c:val>
          <c:extLst>
            <c:ext xmlns:c16="http://schemas.microsoft.com/office/drawing/2014/chart" uri="{C3380CC4-5D6E-409C-BE32-E72D297353CC}">
              <c16:uniqueId val="{00000000-8308-4A7D-BDD2-6D94F5CF2834}"/>
            </c:ext>
          </c:extLst>
        </c:ser>
        <c:ser>
          <c:idx val="1"/>
          <c:order val="1"/>
          <c:tx>
            <c:strRef>
              <c:f>fig2data!$C$1</c:f>
              <c:strCache>
                <c:ptCount val="1"/>
                <c:pt idx="0">
                  <c:v>Rootsi (2016)</c:v>
                </c:pt>
              </c:strCache>
            </c:strRef>
          </c:tx>
          <c:spPr>
            <a:solidFill>
              <a:srgbClr val="008A3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fig2data!$C$2:$C$6</c:f>
              <c:numCache>
                <c:formatCode>###0.00%</c:formatCode>
                <c:ptCount val="3"/>
                <c:pt idx="0">
                  <c:v>8.6400000000000005E-2</c:v>
                </c:pt>
                <c:pt idx="1">
                  <c:v>6.1800000000000001E-2</c:v>
                </c:pt>
                <c:pt idx="2">
                  <c:v>4.8599999999999997E-2</c:v>
                </c:pt>
              </c:numCache>
            </c:numRef>
          </c:val>
          <c:extLst>
            <c:ext xmlns:c16="http://schemas.microsoft.com/office/drawing/2014/chart" uri="{C3380CC4-5D6E-409C-BE32-E72D297353CC}">
              <c16:uniqueId val="{00000001-8308-4A7D-BDD2-6D94F5CF2834}"/>
            </c:ext>
          </c:extLst>
        </c:ser>
        <c:ser>
          <c:idx val="2"/>
          <c:order val="2"/>
          <c:tx>
            <c:strRef>
              <c:f>fig2data!$D$1</c:f>
              <c:strCache>
                <c:ptCount val="1"/>
                <c:pt idx="0">
                  <c:v>Holland (2016)</c:v>
                </c:pt>
              </c:strCache>
            </c:strRef>
          </c:tx>
          <c:spPr>
            <a:solidFill>
              <a:srgbClr val="FFAFC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fig2data!$D$2:$D$6</c:f>
              <c:numCache>
                <c:formatCode>###0.00%</c:formatCode>
                <c:ptCount val="3"/>
                <c:pt idx="0">
                  <c:v>7.7200000000000005E-2</c:v>
                </c:pt>
                <c:pt idx="1">
                  <c:v>6.2600000000000003E-2</c:v>
                </c:pt>
                <c:pt idx="2">
                  <c:v>4.9200000000000001E-2</c:v>
                </c:pt>
              </c:numCache>
            </c:numRef>
          </c:val>
          <c:extLst>
            <c:ext xmlns:c16="http://schemas.microsoft.com/office/drawing/2014/chart" uri="{C3380CC4-5D6E-409C-BE32-E72D297353CC}">
              <c16:uniqueId val="{00000002-8308-4A7D-BDD2-6D94F5CF2834}"/>
            </c:ext>
          </c:extLst>
        </c:ser>
        <c:ser>
          <c:idx val="4"/>
          <c:order val="3"/>
          <c:tx>
            <c:strRef>
              <c:f>fig2data!$E$1</c:f>
              <c:strCache>
                <c:ptCount val="1"/>
                <c:pt idx="0">
                  <c:v>Saksamaa (2016)</c:v>
                </c:pt>
              </c:strCache>
            </c:strRef>
          </c:tx>
          <c:spPr>
            <a:solidFill>
              <a:srgbClr val="85431E"/>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fig2data!$E$2:$E$6</c:f>
              <c:numCache>
                <c:formatCode>###0.00%</c:formatCode>
                <c:ptCount val="3"/>
                <c:pt idx="0">
                  <c:v>0.1105</c:v>
                </c:pt>
                <c:pt idx="1">
                  <c:v>7.8399999999999997E-2</c:v>
                </c:pt>
                <c:pt idx="2">
                  <c:v>6.2E-2</c:v>
                </c:pt>
              </c:numCache>
            </c:numRef>
          </c:val>
          <c:extLst>
            <c:ext xmlns:c16="http://schemas.microsoft.com/office/drawing/2014/chart" uri="{C3380CC4-5D6E-409C-BE32-E72D297353CC}">
              <c16:uniqueId val="{00000003-8308-4A7D-BDD2-6D94F5CF2834}"/>
            </c:ext>
          </c:extLst>
        </c:ser>
        <c:ser>
          <c:idx val="6"/>
          <c:order val="4"/>
          <c:tx>
            <c:strRef>
              <c:f>fig2data!$F$1</c:f>
              <c:strCache>
                <c:ptCount val="1"/>
                <c:pt idx="0">
                  <c:v>Austria (2016)</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fig2data!$F$2:$F$6</c:f>
              <c:numCache>
                <c:formatCode>###0.00%</c:formatCode>
                <c:ptCount val="3"/>
                <c:pt idx="0">
                  <c:v>0.1656</c:v>
                </c:pt>
                <c:pt idx="1">
                  <c:v>0.12740000000000001</c:v>
                </c:pt>
                <c:pt idx="2">
                  <c:v>9.4700000000000006E-2</c:v>
                </c:pt>
              </c:numCache>
            </c:numRef>
          </c:val>
          <c:extLst>
            <c:ext xmlns:c16="http://schemas.microsoft.com/office/drawing/2014/chart" uri="{C3380CC4-5D6E-409C-BE32-E72D297353CC}">
              <c16:uniqueId val="{00000004-8308-4A7D-BDD2-6D94F5CF2834}"/>
            </c:ext>
          </c:extLst>
        </c:ser>
        <c:ser>
          <c:idx val="5"/>
          <c:order val="5"/>
          <c:tx>
            <c:strRef>
              <c:f>fig2data!$G$1</c:f>
              <c:strCache>
                <c:ptCount val="1"/>
                <c:pt idx="0">
                  <c:v>Sveits (2017)</c:v>
                </c:pt>
              </c:strCache>
            </c:strRef>
          </c:tx>
          <c:spPr>
            <a:solidFill>
              <a:srgbClr val="A6BBC8"/>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fig2data!$G$2:$G$6</c:f>
              <c:numCache>
                <c:formatCode>###0.00%</c:formatCode>
                <c:ptCount val="3"/>
                <c:pt idx="0">
                  <c:v>0.1699</c:v>
                </c:pt>
                <c:pt idx="1">
                  <c:v>0.127</c:v>
                </c:pt>
                <c:pt idx="2">
                  <c:v>9.9599999999999994E-2</c:v>
                </c:pt>
              </c:numCache>
            </c:numRef>
          </c:val>
          <c:extLst>
            <c:ext xmlns:c16="http://schemas.microsoft.com/office/drawing/2014/chart" uri="{C3380CC4-5D6E-409C-BE32-E72D297353CC}">
              <c16:uniqueId val="{00000005-8308-4A7D-BDD2-6D94F5CF2834}"/>
            </c:ext>
          </c:extLst>
        </c:ser>
        <c:ser>
          <c:idx val="3"/>
          <c:order val="6"/>
          <c:tx>
            <c:strRef>
              <c:f>fig2data!$H$1</c:f>
              <c:strCache>
                <c:ptCount val="1"/>
                <c:pt idx="0">
                  <c:v>Itaalia (2017)</c:v>
                </c:pt>
              </c:strCache>
            </c:strRef>
          </c:tx>
          <c:spPr>
            <a:solidFill>
              <a:srgbClr val="00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fig2data!$H$2:$H$6</c:f>
              <c:numCache>
                <c:formatCode>###0.00%</c:formatCode>
                <c:ptCount val="3"/>
                <c:pt idx="0">
                  <c:v>0.20250000000000001</c:v>
                </c:pt>
                <c:pt idx="1">
                  <c:v>0.15390000000000001</c:v>
                </c:pt>
                <c:pt idx="2">
                  <c:v>0.1244</c:v>
                </c:pt>
              </c:numCache>
            </c:numRef>
          </c:val>
          <c:extLst>
            <c:ext xmlns:c16="http://schemas.microsoft.com/office/drawing/2014/chart" uri="{C3380CC4-5D6E-409C-BE32-E72D297353CC}">
              <c16:uniqueId val="{00000006-8308-4A7D-BDD2-6D94F5CF2834}"/>
            </c:ext>
          </c:extLst>
        </c:ser>
        <c:ser>
          <c:idx val="9"/>
          <c:order val="7"/>
          <c:tx>
            <c:strRef>
              <c:f>fig2data!$I$1</c:f>
              <c:strCache>
                <c:ptCount val="1"/>
                <c:pt idx="0">
                  <c:v>Eesti (2018)</c:v>
                </c:pt>
              </c:strCache>
            </c:strRef>
          </c:tx>
          <c:spPr>
            <a:solidFill>
              <a:srgbClr val="0033A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mn-ea"/>
                    <a:cs typeface="+mn-cs"/>
                  </a:defRPr>
                </a:pPr>
                <a:endParaRPr lang="et-EE"/>
              </a:p>
            </c:txPr>
            <c:dLblPos val="outEnd"/>
            <c:showLegendKey val="0"/>
            <c:showVal val="0"/>
            <c:showCatName val="0"/>
            <c:showSerName val="1"/>
            <c:showPercent val="0"/>
            <c:showBubbleSize val="0"/>
            <c:showLeaderLines val="0"/>
            <c:extLst>
              <c:ext xmlns:c15="http://schemas.microsoft.com/office/drawing/2012/chart" uri="{CE6537A1-D6FC-4f65-9D91-7224C49458BB}">
                <c15:layout/>
                <c15:showLeaderLines val="0"/>
              </c:ext>
            </c:extLst>
          </c:dLbls>
          <c:cat>
            <c:strRef>
              <c:f>fig2data!$A$2:$A$6</c:f>
              <c:strCache>
                <c:ptCount val="3"/>
                <c:pt idx="0">
                  <c:v>Vähemalt kord aastas</c:v>
                </c:pt>
                <c:pt idx="1">
                  <c:v>Vähemalt kord kuus</c:v>
                </c:pt>
                <c:pt idx="2">
                  <c:v>Vähemalt kord nädalas</c:v>
                </c:pt>
              </c:strCache>
            </c:strRef>
          </c:cat>
          <c:val>
            <c:numRef>
              <c:f>fig2data!$I$2:$I$6</c:f>
              <c:numCache>
                <c:formatCode>###0.00%</c:formatCode>
                <c:ptCount val="3"/>
                <c:pt idx="0">
                  <c:v>0.16880000000000001</c:v>
                </c:pt>
                <c:pt idx="1">
                  <c:v>0.1023</c:v>
                </c:pt>
                <c:pt idx="2">
                  <c:v>8.0699999999999994E-2</c:v>
                </c:pt>
              </c:numCache>
            </c:numRef>
          </c:val>
          <c:extLst>
            <c:ext xmlns:c16="http://schemas.microsoft.com/office/drawing/2014/chart" uri="{C3380CC4-5D6E-409C-BE32-E72D297353CC}">
              <c16:uniqueId val="{00000007-8308-4A7D-BDD2-6D94F5CF2834}"/>
            </c:ext>
          </c:extLst>
        </c:ser>
        <c:dLbls>
          <c:dLblPos val="outEnd"/>
          <c:showLegendKey val="0"/>
          <c:showVal val="1"/>
          <c:showCatName val="0"/>
          <c:showSerName val="0"/>
          <c:showPercent val="0"/>
          <c:showBubbleSize val="0"/>
        </c:dLbls>
        <c:gapWidth val="182"/>
        <c:axId val="429842752"/>
        <c:axId val="429844320"/>
      </c:barChart>
      <c:catAx>
        <c:axId val="42984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j-lt"/>
                <a:ea typeface="+mn-ea"/>
                <a:cs typeface="+mn-cs"/>
              </a:defRPr>
            </a:pPr>
            <a:endParaRPr lang="et-EE"/>
          </a:p>
        </c:txPr>
        <c:crossAx val="429844320"/>
        <c:crosses val="autoZero"/>
        <c:auto val="1"/>
        <c:lblAlgn val="ctr"/>
        <c:lblOffset val="100"/>
        <c:noMultiLvlLbl val="0"/>
      </c:catAx>
      <c:valAx>
        <c:axId val="42984432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t-EE"/>
          </a:p>
        </c:txPr>
        <c:crossAx val="4298427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j-lt"/>
        </a:defRPr>
      </a:pPr>
      <a:endParaRPr lang="et-E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1C611-B150-40BB-9271-E1945397EE4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t-EE"/>
        </a:p>
      </dgm:t>
    </dgm:pt>
    <dgm:pt modelId="{83505B85-D765-499C-9FA7-94D958BF4946}">
      <dgm:prSet phldrT="[Tekst]" custT="1"/>
      <dgm:spPr/>
      <dgm:t>
        <a:bodyPr/>
        <a:lstStyle/>
        <a:p>
          <a:r>
            <a:rPr lang="et-EE" sz="1600" dirty="0"/>
            <a:t>   „Töötajasõbralik paindlikkus Eestis“ </a:t>
          </a:r>
          <a:br>
            <a:rPr lang="et-EE" sz="1600" dirty="0"/>
          </a:br>
          <a:r>
            <a:rPr lang="et-EE" sz="1600" dirty="0"/>
            <a:t>    (Dr. Chung)</a:t>
          </a:r>
        </a:p>
      </dgm:t>
    </dgm:pt>
    <dgm:pt modelId="{2FE6E56D-D49E-487B-8026-257614FDE688}" type="parTrans" cxnId="{4FB4C05E-A590-460C-97BE-96ED8C4B501A}">
      <dgm:prSet/>
      <dgm:spPr/>
      <dgm:t>
        <a:bodyPr/>
        <a:lstStyle/>
        <a:p>
          <a:endParaRPr lang="et-EE"/>
        </a:p>
      </dgm:t>
    </dgm:pt>
    <dgm:pt modelId="{71C4A8DA-C78F-41EA-B431-7285FE3D2A56}" type="sibTrans" cxnId="{4FB4C05E-A590-460C-97BE-96ED8C4B501A}">
      <dgm:prSet/>
      <dgm:spPr/>
      <dgm:t>
        <a:bodyPr/>
        <a:lstStyle/>
        <a:p>
          <a:endParaRPr lang="et-EE"/>
        </a:p>
      </dgm:t>
    </dgm:pt>
    <dgm:pt modelId="{68F51E9B-BCAC-4059-8E9F-B62DEA70D28F}">
      <dgm:prSet phldrT="[Tekst]" custT="1"/>
      <dgm:spPr/>
      <dgm:t>
        <a:bodyPr/>
        <a:lstStyle/>
        <a:p>
          <a:r>
            <a:rPr lang="et-EE" sz="1600" dirty="0"/>
            <a:t>  „Virtuaaltöö olemus ja väljavaated </a:t>
          </a:r>
          <a:br>
            <a:rPr lang="et-EE" sz="1600" dirty="0"/>
          </a:br>
          <a:r>
            <a:rPr lang="et-EE" sz="1600" dirty="0"/>
            <a:t>   Eesti jaoks“ (Dr. Holts)</a:t>
          </a:r>
        </a:p>
      </dgm:t>
    </dgm:pt>
    <dgm:pt modelId="{FEEB41EE-46A7-49AE-8C0E-3CB72B2FBC44}" type="parTrans" cxnId="{639B00C1-527A-4B3D-BE19-EFC87AE5B406}">
      <dgm:prSet/>
      <dgm:spPr/>
      <dgm:t>
        <a:bodyPr/>
        <a:lstStyle/>
        <a:p>
          <a:endParaRPr lang="et-EE"/>
        </a:p>
      </dgm:t>
    </dgm:pt>
    <dgm:pt modelId="{C8BD79ED-5E16-41DB-8EEA-F0DD307E4AF6}" type="sibTrans" cxnId="{639B00C1-527A-4B3D-BE19-EFC87AE5B406}">
      <dgm:prSet/>
      <dgm:spPr/>
      <dgm:t>
        <a:bodyPr/>
        <a:lstStyle/>
        <a:p>
          <a:endParaRPr lang="et-EE"/>
        </a:p>
      </dgm:t>
    </dgm:pt>
    <dgm:pt modelId="{D0B87611-4BB0-428E-8839-8D8AA2A0A5E5}">
      <dgm:prSet phldrT="[Tekst]" custT="1"/>
      <dgm:spPr/>
      <dgm:t>
        <a:bodyPr/>
        <a:lstStyle/>
        <a:p>
          <a:r>
            <a:rPr lang="et-EE" sz="1600" dirty="0"/>
            <a:t>  „Rahvusvaheline mobiilsus ja töö“ </a:t>
          </a:r>
          <a:br>
            <a:rPr lang="et-EE" sz="1600" dirty="0"/>
          </a:br>
          <a:r>
            <a:rPr lang="et-EE" sz="1600" dirty="0"/>
            <a:t>   (Dr. Lauren)</a:t>
          </a:r>
        </a:p>
      </dgm:t>
    </dgm:pt>
    <dgm:pt modelId="{92A2195D-702F-410E-AB72-975C187313BC}" type="parTrans" cxnId="{B83E27CD-0706-42A9-874D-9D2DCED34F04}">
      <dgm:prSet/>
      <dgm:spPr/>
      <dgm:t>
        <a:bodyPr/>
        <a:lstStyle/>
        <a:p>
          <a:endParaRPr lang="et-EE"/>
        </a:p>
      </dgm:t>
    </dgm:pt>
    <dgm:pt modelId="{81257C2D-0A3A-4B86-8A69-4FF642571967}" type="sibTrans" cxnId="{B83E27CD-0706-42A9-874D-9D2DCED34F04}">
      <dgm:prSet/>
      <dgm:spPr/>
      <dgm:t>
        <a:bodyPr/>
        <a:lstStyle/>
        <a:p>
          <a:endParaRPr lang="et-EE"/>
        </a:p>
      </dgm:t>
    </dgm:pt>
    <dgm:pt modelId="{D55847B2-6408-4B8C-A44B-3305A23FB006}">
      <dgm:prSet phldrT="[Tekst]" custT="1"/>
      <dgm:spPr/>
      <dgm:t>
        <a:bodyPr/>
        <a:lstStyle/>
        <a:p>
          <a:r>
            <a:rPr lang="et-EE" sz="1600" dirty="0"/>
            <a:t>  „Hõivatud hõivestsenaariumide ja EIA </a:t>
          </a:r>
          <a:br>
            <a:rPr lang="et-EE" sz="1600" dirty="0"/>
          </a:br>
          <a:r>
            <a:rPr lang="et-EE" sz="1600" dirty="0"/>
            <a:t>  rahvastikuprognoosi taustal“ (TÜ+TLÜ)</a:t>
          </a:r>
        </a:p>
      </dgm:t>
    </dgm:pt>
    <dgm:pt modelId="{24B7A073-A387-4AA2-85E2-1E4EE0707DCA}" type="parTrans" cxnId="{3CF05566-9116-4351-9DE5-55098B430972}">
      <dgm:prSet/>
      <dgm:spPr/>
      <dgm:t>
        <a:bodyPr/>
        <a:lstStyle/>
        <a:p>
          <a:endParaRPr lang="et-EE"/>
        </a:p>
      </dgm:t>
    </dgm:pt>
    <dgm:pt modelId="{9B6C264F-4D33-4261-A34B-B7FDB70CAFB0}" type="sibTrans" cxnId="{3CF05566-9116-4351-9DE5-55098B430972}">
      <dgm:prSet/>
      <dgm:spPr/>
      <dgm:t>
        <a:bodyPr/>
        <a:lstStyle/>
        <a:p>
          <a:endParaRPr lang="et-EE"/>
        </a:p>
      </dgm:t>
    </dgm:pt>
    <dgm:pt modelId="{A745758C-B7AC-433B-A468-17A037D37B4E}">
      <dgm:prSet phldrT="[Tekst]" custT="1"/>
      <dgm:spPr/>
      <dgm:t>
        <a:bodyPr/>
        <a:lstStyle/>
        <a:p>
          <a:r>
            <a:rPr lang="et-EE" sz="1600" dirty="0"/>
            <a:t>   Eesti tööturu ja rändetrendide ülevaade </a:t>
          </a:r>
          <a:br>
            <a:rPr lang="et-EE" sz="1600" dirty="0"/>
          </a:br>
          <a:r>
            <a:rPr lang="et-EE" sz="1600" dirty="0"/>
            <a:t>   (Prof Eamets, Anniste, Piirits)</a:t>
          </a:r>
        </a:p>
      </dgm:t>
    </dgm:pt>
    <dgm:pt modelId="{EBBFA700-8F9C-4B21-8B1B-343FD330CA45}" type="parTrans" cxnId="{BDB3C4FA-1FF4-4F34-9A49-4C44B1AD88BF}">
      <dgm:prSet/>
      <dgm:spPr/>
      <dgm:t>
        <a:bodyPr/>
        <a:lstStyle/>
        <a:p>
          <a:endParaRPr lang="et-EE"/>
        </a:p>
      </dgm:t>
    </dgm:pt>
    <dgm:pt modelId="{CE262428-F803-46F3-947D-176C1714DC26}" type="sibTrans" cxnId="{BDB3C4FA-1FF4-4F34-9A49-4C44B1AD88BF}">
      <dgm:prSet/>
      <dgm:spPr/>
      <dgm:t>
        <a:bodyPr/>
        <a:lstStyle/>
        <a:p>
          <a:endParaRPr lang="et-EE"/>
        </a:p>
      </dgm:t>
    </dgm:pt>
    <dgm:pt modelId="{646B0771-7863-4D96-A220-AA2E9424AFB4}">
      <dgm:prSet phldrT="[Tekst]" custT="1"/>
      <dgm:spPr/>
      <dgm:t>
        <a:bodyPr/>
        <a:lstStyle/>
        <a:p>
          <a:r>
            <a:rPr lang="et-EE" sz="1600" dirty="0"/>
            <a:t>  „Tuleviku töötegija õiguslik staatus </a:t>
          </a:r>
          <a:br>
            <a:rPr lang="et-EE" sz="1600" dirty="0"/>
          </a:br>
          <a:r>
            <a:rPr lang="et-EE" sz="1600" dirty="0"/>
            <a:t>    tööturul“ (Dr. Erikson; Dr. Rosin)</a:t>
          </a:r>
        </a:p>
      </dgm:t>
    </dgm:pt>
    <dgm:pt modelId="{85B391D9-10ED-414C-84DB-C80568F8D1A3}" type="parTrans" cxnId="{F39C1BE8-E8E3-4CCB-87E4-5FD86FDE5DD3}">
      <dgm:prSet/>
      <dgm:spPr/>
      <dgm:t>
        <a:bodyPr/>
        <a:lstStyle/>
        <a:p>
          <a:endParaRPr lang="et-EE"/>
        </a:p>
      </dgm:t>
    </dgm:pt>
    <dgm:pt modelId="{9FEB43CB-972A-4C4B-96F6-6CE94D7F6DEF}" type="sibTrans" cxnId="{F39C1BE8-E8E3-4CCB-87E4-5FD86FDE5DD3}">
      <dgm:prSet/>
      <dgm:spPr/>
      <dgm:t>
        <a:bodyPr/>
        <a:lstStyle/>
        <a:p>
          <a:endParaRPr lang="et-EE"/>
        </a:p>
      </dgm:t>
    </dgm:pt>
    <dgm:pt modelId="{BE7F3AAA-AE46-4DBF-A72C-406879CBC231}" type="pres">
      <dgm:prSet presAssocID="{0C91C611-B150-40BB-9271-E1945397EE49}" presName="Name0" presStyleCnt="0">
        <dgm:presLayoutVars>
          <dgm:chMax val="7"/>
          <dgm:chPref val="7"/>
          <dgm:dir/>
        </dgm:presLayoutVars>
      </dgm:prSet>
      <dgm:spPr/>
      <dgm:t>
        <a:bodyPr/>
        <a:lstStyle/>
        <a:p>
          <a:endParaRPr lang="et-EE"/>
        </a:p>
      </dgm:t>
    </dgm:pt>
    <dgm:pt modelId="{5F5168E9-9D14-4945-A8E3-B0DB85BAF8D5}" type="pres">
      <dgm:prSet presAssocID="{0C91C611-B150-40BB-9271-E1945397EE49}" presName="Name1" presStyleCnt="0"/>
      <dgm:spPr/>
    </dgm:pt>
    <dgm:pt modelId="{55FDFE77-5C8A-4B61-9FFE-55220B260689}" type="pres">
      <dgm:prSet presAssocID="{0C91C611-B150-40BB-9271-E1945397EE49}" presName="cycle" presStyleCnt="0"/>
      <dgm:spPr/>
    </dgm:pt>
    <dgm:pt modelId="{99B45514-7089-4695-A4F7-9EDBB4E02FA3}" type="pres">
      <dgm:prSet presAssocID="{0C91C611-B150-40BB-9271-E1945397EE49}" presName="srcNode" presStyleLbl="node1" presStyleIdx="0" presStyleCnt="6"/>
      <dgm:spPr/>
    </dgm:pt>
    <dgm:pt modelId="{82E9F858-2B23-4B08-A2A5-03F5E1AAF170}" type="pres">
      <dgm:prSet presAssocID="{0C91C611-B150-40BB-9271-E1945397EE49}" presName="conn" presStyleLbl="parChTrans1D2" presStyleIdx="0" presStyleCnt="1"/>
      <dgm:spPr/>
      <dgm:t>
        <a:bodyPr/>
        <a:lstStyle/>
        <a:p>
          <a:endParaRPr lang="et-EE"/>
        </a:p>
      </dgm:t>
    </dgm:pt>
    <dgm:pt modelId="{80BCC462-B745-42D2-87F6-7E43E87B2CDF}" type="pres">
      <dgm:prSet presAssocID="{0C91C611-B150-40BB-9271-E1945397EE49}" presName="extraNode" presStyleLbl="node1" presStyleIdx="0" presStyleCnt="6"/>
      <dgm:spPr/>
    </dgm:pt>
    <dgm:pt modelId="{63A9FE18-FF7D-4A1E-BC71-29CC096E6CC9}" type="pres">
      <dgm:prSet presAssocID="{0C91C611-B150-40BB-9271-E1945397EE49}" presName="dstNode" presStyleLbl="node1" presStyleIdx="0" presStyleCnt="6"/>
      <dgm:spPr/>
    </dgm:pt>
    <dgm:pt modelId="{84601E1F-44EB-4433-9DC6-9C7488773E51}" type="pres">
      <dgm:prSet presAssocID="{83505B85-D765-499C-9FA7-94D958BF4946}" presName="text_1" presStyleLbl="node1" presStyleIdx="0" presStyleCnt="6" custScaleY="151758">
        <dgm:presLayoutVars>
          <dgm:bulletEnabled val="1"/>
        </dgm:presLayoutVars>
      </dgm:prSet>
      <dgm:spPr/>
      <dgm:t>
        <a:bodyPr/>
        <a:lstStyle/>
        <a:p>
          <a:endParaRPr lang="et-EE"/>
        </a:p>
      </dgm:t>
    </dgm:pt>
    <dgm:pt modelId="{433452DC-9A41-4823-B471-0472BE3D48FA}" type="pres">
      <dgm:prSet presAssocID="{83505B85-D765-499C-9FA7-94D958BF4946}" presName="accent_1" presStyleCnt="0"/>
      <dgm:spPr/>
    </dgm:pt>
    <dgm:pt modelId="{D30296C5-85A4-434C-8953-0962C45065E4}" type="pres">
      <dgm:prSet presAssocID="{83505B85-D765-499C-9FA7-94D958BF4946}" presName="accentRepeatNode" presStyleLbl="solidFgAcc1" presStyleIdx="0" presStyleCnt="6"/>
      <dgm:spPr/>
    </dgm:pt>
    <dgm:pt modelId="{C0A0127B-B3F7-4E59-8176-268DB0E6F985}" type="pres">
      <dgm:prSet presAssocID="{68F51E9B-BCAC-4059-8E9F-B62DEA70D28F}" presName="text_2" presStyleLbl="node1" presStyleIdx="1" presStyleCnt="6" custScaleY="148204">
        <dgm:presLayoutVars>
          <dgm:bulletEnabled val="1"/>
        </dgm:presLayoutVars>
      </dgm:prSet>
      <dgm:spPr/>
      <dgm:t>
        <a:bodyPr/>
        <a:lstStyle/>
        <a:p>
          <a:endParaRPr lang="et-EE"/>
        </a:p>
      </dgm:t>
    </dgm:pt>
    <dgm:pt modelId="{4B78DAEC-899B-40AA-8447-BFEF556F8F88}" type="pres">
      <dgm:prSet presAssocID="{68F51E9B-BCAC-4059-8E9F-B62DEA70D28F}" presName="accent_2" presStyleCnt="0"/>
      <dgm:spPr/>
    </dgm:pt>
    <dgm:pt modelId="{724C5B71-3196-4944-A661-05578A7A9861}" type="pres">
      <dgm:prSet presAssocID="{68F51E9B-BCAC-4059-8E9F-B62DEA70D28F}" presName="accentRepeatNode" presStyleLbl="solidFgAcc1" presStyleIdx="1" presStyleCnt="6"/>
      <dgm:spPr/>
    </dgm:pt>
    <dgm:pt modelId="{A1826B3E-D034-451E-9809-A6273BB37371}" type="pres">
      <dgm:prSet presAssocID="{D0B87611-4BB0-428E-8839-8D8AA2A0A5E5}" presName="text_3" presStyleLbl="node1" presStyleIdx="2" presStyleCnt="6" custScaleY="149886">
        <dgm:presLayoutVars>
          <dgm:bulletEnabled val="1"/>
        </dgm:presLayoutVars>
      </dgm:prSet>
      <dgm:spPr/>
      <dgm:t>
        <a:bodyPr/>
        <a:lstStyle/>
        <a:p>
          <a:endParaRPr lang="et-EE"/>
        </a:p>
      </dgm:t>
    </dgm:pt>
    <dgm:pt modelId="{D92AA3C7-9D2D-41B1-B884-29952DBB29B8}" type="pres">
      <dgm:prSet presAssocID="{D0B87611-4BB0-428E-8839-8D8AA2A0A5E5}" presName="accent_3" presStyleCnt="0"/>
      <dgm:spPr/>
    </dgm:pt>
    <dgm:pt modelId="{5D7EAFF3-4F1E-4846-ABDE-9AFA4BDB8D06}" type="pres">
      <dgm:prSet presAssocID="{D0B87611-4BB0-428E-8839-8D8AA2A0A5E5}" presName="accentRepeatNode" presStyleLbl="solidFgAcc1" presStyleIdx="2" presStyleCnt="6"/>
      <dgm:spPr/>
    </dgm:pt>
    <dgm:pt modelId="{0EE3C48D-70CD-4350-95D4-E7012308625F}" type="pres">
      <dgm:prSet presAssocID="{646B0771-7863-4D96-A220-AA2E9424AFB4}" presName="text_4" presStyleLbl="node1" presStyleIdx="3" presStyleCnt="6" custScaleY="149886">
        <dgm:presLayoutVars>
          <dgm:bulletEnabled val="1"/>
        </dgm:presLayoutVars>
      </dgm:prSet>
      <dgm:spPr/>
      <dgm:t>
        <a:bodyPr/>
        <a:lstStyle/>
        <a:p>
          <a:endParaRPr lang="et-EE"/>
        </a:p>
      </dgm:t>
    </dgm:pt>
    <dgm:pt modelId="{EDB7476E-9753-4AAC-8062-7920DAC5154D}" type="pres">
      <dgm:prSet presAssocID="{646B0771-7863-4D96-A220-AA2E9424AFB4}" presName="accent_4" presStyleCnt="0"/>
      <dgm:spPr/>
    </dgm:pt>
    <dgm:pt modelId="{6B7F5D45-D1D1-426E-B06E-ACB4487A440E}" type="pres">
      <dgm:prSet presAssocID="{646B0771-7863-4D96-A220-AA2E9424AFB4}" presName="accentRepeatNode" presStyleLbl="solidFgAcc1" presStyleIdx="3" presStyleCnt="6"/>
      <dgm:spPr/>
    </dgm:pt>
    <dgm:pt modelId="{74DB0C1C-9D29-44AC-92B6-C8BE18B95133}" type="pres">
      <dgm:prSet presAssocID="{D55847B2-6408-4B8C-A44B-3305A23FB006}" presName="text_5" presStyleLbl="node1" presStyleIdx="4" presStyleCnt="6" custScaleY="149228">
        <dgm:presLayoutVars>
          <dgm:bulletEnabled val="1"/>
        </dgm:presLayoutVars>
      </dgm:prSet>
      <dgm:spPr/>
      <dgm:t>
        <a:bodyPr/>
        <a:lstStyle/>
        <a:p>
          <a:endParaRPr lang="et-EE"/>
        </a:p>
      </dgm:t>
    </dgm:pt>
    <dgm:pt modelId="{AF4ABB0C-0403-44EE-97E4-58DD8059E01C}" type="pres">
      <dgm:prSet presAssocID="{D55847B2-6408-4B8C-A44B-3305A23FB006}" presName="accent_5" presStyleCnt="0"/>
      <dgm:spPr/>
    </dgm:pt>
    <dgm:pt modelId="{57997E81-F55D-40B9-927C-8731FF7C7A97}" type="pres">
      <dgm:prSet presAssocID="{D55847B2-6408-4B8C-A44B-3305A23FB006}" presName="accentRepeatNode" presStyleLbl="solidFgAcc1" presStyleIdx="4" presStyleCnt="6"/>
      <dgm:spPr/>
    </dgm:pt>
    <dgm:pt modelId="{42216F47-49EA-4660-B61E-1187E8117C63}" type="pres">
      <dgm:prSet presAssocID="{A745758C-B7AC-433B-A468-17A037D37B4E}" presName="text_6" presStyleLbl="node1" presStyleIdx="5" presStyleCnt="6" custScaleY="167754">
        <dgm:presLayoutVars>
          <dgm:bulletEnabled val="1"/>
        </dgm:presLayoutVars>
      </dgm:prSet>
      <dgm:spPr/>
      <dgm:t>
        <a:bodyPr/>
        <a:lstStyle/>
        <a:p>
          <a:endParaRPr lang="et-EE"/>
        </a:p>
      </dgm:t>
    </dgm:pt>
    <dgm:pt modelId="{711DB66E-48C3-4081-B336-B50CC7AA4A9D}" type="pres">
      <dgm:prSet presAssocID="{A745758C-B7AC-433B-A468-17A037D37B4E}" presName="accent_6" presStyleCnt="0"/>
      <dgm:spPr/>
    </dgm:pt>
    <dgm:pt modelId="{2A299518-4651-465C-8BAC-36B1C2381403}" type="pres">
      <dgm:prSet presAssocID="{A745758C-B7AC-433B-A468-17A037D37B4E}" presName="accentRepeatNode" presStyleLbl="solidFgAcc1" presStyleIdx="5" presStyleCnt="6"/>
      <dgm:spPr/>
    </dgm:pt>
  </dgm:ptLst>
  <dgm:cxnLst>
    <dgm:cxn modelId="{993756E7-14F6-4D6E-934D-742188CD8614}" type="presOf" srcId="{68F51E9B-BCAC-4059-8E9F-B62DEA70D28F}" destId="{C0A0127B-B3F7-4E59-8176-268DB0E6F985}" srcOrd="0" destOrd="0" presId="urn:microsoft.com/office/officeart/2008/layout/VerticalCurvedList"/>
    <dgm:cxn modelId="{49DB9F49-BD6E-4602-B5A5-13794F1E0D59}" type="presOf" srcId="{D0B87611-4BB0-428E-8839-8D8AA2A0A5E5}" destId="{A1826B3E-D034-451E-9809-A6273BB37371}" srcOrd="0" destOrd="0" presId="urn:microsoft.com/office/officeart/2008/layout/VerticalCurvedList"/>
    <dgm:cxn modelId="{D9FB15B0-F171-4329-BE6F-901B8892D650}" type="presOf" srcId="{71C4A8DA-C78F-41EA-B431-7285FE3D2A56}" destId="{82E9F858-2B23-4B08-A2A5-03F5E1AAF170}" srcOrd="0" destOrd="0" presId="urn:microsoft.com/office/officeart/2008/layout/VerticalCurvedList"/>
    <dgm:cxn modelId="{BDB3C4FA-1FF4-4F34-9A49-4C44B1AD88BF}" srcId="{0C91C611-B150-40BB-9271-E1945397EE49}" destId="{A745758C-B7AC-433B-A468-17A037D37B4E}" srcOrd="5" destOrd="0" parTransId="{EBBFA700-8F9C-4B21-8B1B-343FD330CA45}" sibTransId="{CE262428-F803-46F3-947D-176C1714DC26}"/>
    <dgm:cxn modelId="{7B6CEE2F-0E7B-4810-BAB7-84EDC3664C4A}" type="presOf" srcId="{0C91C611-B150-40BB-9271-E1945397EE49}" destId="{BE7F3AAA-AE46-4DBF-A72C-406879CBC231}" srcOrd="0" destOrd="0" presId="urn:microsoft.com/office/officeart/2008/layout/VerticalCurvedList"/>
    <dgm:cxn modelId="{4FB4C05E-A590-460C-97BE-96ED8C4B501A}" srcId="{0C91C611-B150-40BB-9271-E1945397EE49}" destId="{83505B85-D765-499C-9FA7-94D958BF4946}" srcOrd="0" destOrd="0" parTransId="{2FE6E56D-D49E-487B-8026-257614FDE688}" sibTransId="{71C4A8DA-C78F-41EA-B431-7285FE3D2A56}"/>
    <dgm:cxn modelId="{F39C1BE8-E8E3-4CCB-87E4-5FD86FDE5DD3}" srcId="{0C91C611-B150-40BB-9271-E1945397EE49}" destId="{646B0771-7863-4D96-A220-AA2E9424AFB4}" srcOrd="3" destOrd="0" parTransId="{85B391D9-10ED-414C-84DB-C80568F8D1A3}" sibTransId="{9FEB43CB-972A-4C4B-96F6-6CE94D7F6DEF}"/>
    <dgm:cxn modelId="{639B00C1-527A-4B3D-BE19-EFC87AE5B406}" srcId="{0C91C611-B150-40BB-9271-E1945397EE49}" destId="{68F51E9B-BCAC-4059-8E9F-B62DEA70D28F}" srcOrd="1" destOrd="0" parTransId="{FEEB41EE-46A7-49AE-8C0E-3CB72B2FBC44}" sibTransId="{C8BD79ED-5E16-41DB-8EEA-F0DD307E4AF6}"/>
    <dgm:cxn modelId="{B83E27CD-0706-42A9-874D-9D2DCED34F04}" srcId="{0C91C611-B150-40BB-9271-E1945397EE49}" destId="{D0B87611-4BB0-428E-8839-8D8AA2A0A5E5}" srcOrd="2" destOrd="0" parTransId="{92A2195D-702F-410E-AB72-975C187313BC}" sibTransId="{81257C2D-0A3A-4B86-8A69-4FF642571967}"/>
    <dgm:cxn modelId="{3CF05566-9116-4351-9DE5-55098B430972}" srcId="{0C91C611-B150-40BB-9271-E1945397EE49}" destId="{D55847B2-6408-4B8C-A44B-3305A23FB006}" srcOrd="4" destOrd="0" parTransId="{24B7A073-A387-4AA2-85E2-1E4EE0707DCA}" sibTransId="{9B6C264F-4D33-4261-A34B-B7FDB70CAFB0}"/>
    <dgm:cxn modelId="{61AC9FB7-B697-4220-8748-FFC774654B79}" type="presOf" srcId="{D55847B2-6408-4B8C-A44B-3305A23FB006}" destId="{74DB0C1C-9D29-44AC-92B6-C8BE18B95133}" srcOrd="0" destOrd="0" presId="urn:microsoft.com/office/officeart/2008/layout/VerticalCurvedList"/>
    <dgm:cxn modelId="{4E41F6F6-983A-4934-98D7-B9D634A248EB}" type="presOf" srcId="{646B0771-7863-4D96-A220-AA2E9424AFB4}" destId="{0EE3C48D-70CD-4350-95D4-E7012308625F}" srcOrd="0" destOrd="0" presId="urn:microsoft.com/office/officeart/2008/layout/VerticalCurvedList"/>
    <dgm:cxn modelId="{CE382954-B3A4-4EF1-9E56-5C1E4C599B3D}" type="presOf" srcId="{83505B85-D765-499C-9FA7-94D958BF4946}" destId="{84601E1F-44EB-4433-9DC6-9C7488773E51}" srcOrd="0" destOrd="0" presId="urn:microsoft.com/office/officeart/2008/layout/VerticalCurvedList"/>
    <dgm:cxn modelId="{00C3529B-1DA0-4966-9A18-9759F3E8B37D}" type="presOf" srcId="{A745758C-B7AC-433B-A468-17A037D37B4E}" destId="{42216F47-49EA-4660-B61E-1187E8117C63}" srcOrd="0" destOrd="0" presId="urn:microsoft.com/office/officeart/2008/layout/VerticalCurvedList"/>
    <dgm:cxn modelId="{0A745D69-E221-4276-80A9-5C74AF837384}" type="presParOf" srcId="{BE7F3AAA-AE46-4DBF-A72C-406879CBC231}" destId="{5F5168E9-9D14-4945-A8E3-B0DB85BAF8D5}" srcOrd="0" destOrd="0" presId="urn:microsoft.com/office/officeart/2008/layout/VerticalCurvedList"/>
    <dgm:cxn modelId="{2DA13209-495D-424C-AA04-4284C31E6C00}" type="presParOf" srcId="{5F5168E9-9D14-4945-A8E3-B0DB85BAF8D5}" destId="{55FDFE77-5C8A-4B61-9FFE-55220B260689}" srcOrd="0" destOrd="0" presId="urn:microsoft.com/office/officeart/2008/layout/VerticalCurvedList"/>
    <dgm:cxn modelId="{4227BFBC-0298-44A5-93B4-611B3EB83E1C}" type="presParOf" srcId="{55FDFE77-5C8A-4B61-9FFE-55220B260689}" destId="{99B45514-7089-4695-A4F7-9EDBB4E02FA3}" srcOrd="0" destOrd="0" presId="urn:microsoft.com/office/officeart/2008/layout/VerticalCurvedList"/>
    <dgm:cxn modelId="{29258CB2-0522-4AF4-9631-4FFDD9B7ECF4}" type="presParOf" srcId="{55FDFE77-5C8A-4B61-9FFE-55220B260689}" destId="{82E9F858-2B23-4B08-A2A5-03F5E1AAF170}" srcOrd="1" destOrd="0" presId="urn:microsoft.com/office/officeart/2008/layout/VerticalCurvedList"/>
    <dgm:cxn modelId="{0039F1A8-87C8-42FB-A54A-95CD6D42A957}" type="presParOf" srcId="{55FDFE77-5C8A-4B61-9FFE-55220B260689}" destId="{80BCC462-B745-42D2-87F6-7E43E87B2CDF}" srcOrd="2" destOrd="0" presId="urn:microsoft.com/office/officeart/2008/layout/VerticalCurvedList"/>
    <dgm:cxn modelId="{E25FB9BC-C6A4-477C-8F33-1BA38E33E2AE}" type="presParOf" srcId="{55FDFE77-5C8A-4B61-9FFE-55220B260689}" destId="{63A9FE18-FF7D-4A1E-BC71-29CC096E6CC9}" srcOrd="3" destOrd="0" presId="urn:microsoft.com/office/officeart/2008/layout/VerticalCurvedList"/>
    <dgm:cxn modelId="{539B6459-087D-4B7B-855C-DF1DB33F0FB4}" type="presParOf" srcId="{5F5168E9-9D14-4945-A8E3-B0DB85BAF8D5}" destId="{84601E1F-44EB-4433-9DC6-9C7488773E51}" srcOrd="1" destOrd="0" presId="urn:microsoft.com/office/officeart/2008/layout/VerticalCurvedList"/>
    <dgm:cxn modelId="{3A307DD8-A7A2-4423-BCC8-870E5FFB87FC}" type="presParOf" srcId="{5F5168E9-9D14-4945-A8E3-B0DB85BAF8D5}" destId="{433452DC-9A41-4823-B471-0472BE3D48FA}" srcOrd="2" destOrd="0" presId="urn:microsoft.com/office/officeart/2008/layout/VerticalCurvedList"/>
    <dgm:cxn modelId="{343F4A6D-00BB-4D5E-BEA0-C60E46613FA1}" type="presParOf" srcId="{433452DC-9A41-4823-B471-0472BE3D48FA}" destId="{D30296C5-85A4-434C-8953-0962C45065E4}" srcOrd="0" destOrd="0" presId="urn:microsoft.com/office/officeart/2008/layout/VerticalCurvedList"/>
    <dgm:cxn modelId="{D6FE9DDA-C6F1-41A0-B52C-975AC063FDE0}" type="presParOf" srcId="{5F5168E9-9D14-4945-A8E3-B0DB85BAF8D5}" destId="{C0A0127B-B3F7-4E59-8176-268DB0E6F985}" srcOrd="3" destOrd="0" presId="urn:microsoft.com/office/officeart/2008/layout/VerticalCurvedList"/>
    <dgm:cxn modelId="{1E7700C4-41C5-4B7C-A984-E9F78EC268F1}" type="presParOf" srcId="{5F5168E9-9D14-4945-A8E3-B0DB85BAF8D5}" destId="{4B78DAEC-899B-40AA-8447-BFEF556F8F88}" srcOrd="4" destOrd="0" presId="urn:microsoft.com/office/officeart/2008/layout/VerticalCurvedList"/>
    <dgm:cxn modelId="{3101232D-422D-4ADB-A158-01EF355A144B}" type="presParOf" srcId="{4B78DAEC-899B-40AA-8447-BFEF556F8F88}" destId="{724C5B71-3196-4944-A661-05578A7A9861}" srcOrd="0" destOrd="0" presId="urn:microsoft.com/office/officeart/2008/layout/VerticalCurvedList"/>
    <dgm:cxn modelId="{DFF91DAC-7897-4AE6-BA0D-F5A5A580FA4E}" type="presParOf" srcId="{5F5168E9-9D14-4945-A8E3-B0DB85BAF8D5}" destId="{A1826B3E-D034-451E-9809-A6273BB37371}" srcOrd="5" destOrd="0" presId="urn:microsoft.com/office/officeart/2008/layout/VerticalCurvedList"/>
    <dgm:cxn modelId="{2DF35F98-D233-49A5-9575-E2186B87964C}" type="presParOf" srcId="{5F5168E9-9D14-4945-A8E3-B0DB85BAF8D5}" destId="{D92AA3C7-9D2D-41B1-B884-29952DBB29B8}" srcOrd="6" destOrd="0" presId="urn:microsoft.com/office/officeart/2008/layout/VerticalCurvedList"/>
    <dgm:cxn modelId="{98BCCD24-6C23-411C-9374-0FD0CC90AD35}" type="presParOf" srcId="{D92AA3C7-9D2D-41B1-B884-29952DBB29B8}" destId="{5D7EAFF3-4F1E-4846-ABDE-9AFA4BDB8D06}" srcOrd="0" destOrd="0" presId="urn:microsoft.com/office/officeart/2008/layout/VerticalCurvedList"/>
    <dgm:cxn modelId="{3D0F1512-D46E-4AC7-AC88-CF18F653B2E1}" type="presParOf" srcId="{5F5168E9-9D14-4945-A8E3-B0DB85BAF8D5}" destId="{0EE3C48D-70CD-4350-95D4-E7012308625F}" srcOrd="7" destOrd="0" presId="urn:microsoft.com/office/officeart/2008/layout/VerticalCurvedList"/>
    <dgm:cxn modelId="{0DE22EEA-C99E-4809-A15F-7B0801474150}" type="presParOf" srcId="{5F5168E9-9D14-4945-A8E3-B0DB85BAF8D5}" destId="{EDB7476E-9753-4AAC-8062-7920DAC5154D}" srcOrd="8" destOrd="0" presId="urn:microsoft.com/office/officeart/2008/layout/VerticalCurvedList"/>
    <dgm:cxn modelId="{7A851840-B3DF-40A0-A824-F99A0F6890B8}" type="presParOf" srcId="{EDB7476E-9753-4AAC-8062-7920DAC5154D}" destId="{6B7F5D45-D1D1-426E-B06E-ACB4487A440E}" srcOrd="0" destOrd="0" presId="urn:microsoft.com/office/officeart/2008/layout/VerticalCurvedList"/>
    <dgm:cxn modelId="{3594120D-9DAF-4D01-A490-C1E79F834072}" type="presParOf" srcId="{5F5168E9-9D14-4945-A8E3-B0DB85BAF8D5}" destId="{74DB0C1C-9D29-44AC-92B6-C8BE18B95133}" srcOrd="9" destOrd="0" presId="urn:microsoft.com/office/officeart/2008/layout/VerticalCurvedList"/>
    <dgm:cxn modelId="{745B7FA4-7055-4D6D-9A8C-FD575E1CB9CE}" type="presParOf" srcId="{5F5168E9-9D14-4945-A8E3-B0DB85BAF8D5}" destId="{AF4ABB0C-0403-44EE-97E4-58DD8059E01C}" srcOrd="10" destOrd="0" presId="urn:microsoft.com/office/officeart/2008/layout/VerticalCurvedList"/>
    <dgm:cxn modelId="{A3066066-B73F-4DD8-87C4-F65E08EA5737}" type="presParOf" srcId="{AF4ABB0C-0403-44EE-97E4-58DD8059E01C}" destId="{57997E81-F55D-40B9-927C-8731FF7C7A97}" srcOrd="0" destOrd="0" presId="urn:microsoft.com/office/officeart/2008/layout/VerticalCurvedList"/>
    <dgm:cxn modelId="{86EF30B5-588A-410D-A369-4D380B0AAD58}" type="presParOf" srcId="{5F5168E9-9D14-4945-A8E3-B0DB85BAF8D5}" destId="{42216F47-49EA-4660-B61E-1187E8117C63}" srcOrd="11" destOrd="0" presId="urn:microsoft.com/office/officeart/2008/layout/VerticalCurvedList"/>
    <dgm:cxn modelId="{AEEE83BC-71DE-415A-A0AD-620A6187109C}" type="presParOf" srcId="{5F5168E9-9D14-4945-A8E3-B0DB85BAF8D5}" destId="{711DB66E-48C3-4081-B336-B50CC7AA4A9D}" srcOrd="12" destOrd="0" presId="urn:microsoft.com/office/officeart/2008/layout/VerticalCurvedList"/>
    <dgm:cxn modelId="{E35EB06D-AECA-4BF7-94C9-190E1F28A286}" type="presParOf" srcId="{711DB66E-48C3-4081-B336-B50CC7AA4A9D}" destId="{2A299518-4651-465C-8BAC-36B1C23814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543A6-2497-48A3-9D8D-A0EF53729F4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t-EE"/>
        </a:p>
      </dgm:t>
    </dgm:pt>
    <dgm:pt modelId="{99CDDCBA-BD33-4D04-A28F-7A67F486C391}">
      <dgm:prSet phldrT="[Tekst]" custT="1"/>
      <dgm:spPr>
        <a:ln>
          <a:noFill/>
        </a:ln>
      </dgm:spPr>
      <dgm:t>
        <a:bodyPr/>
        <a:lstStyle/>
        <a:p>
          <a:r>
            <a:rPr lang="et-EE" sz="1800" dirty="0">
              <a:latin typeface="+mj-lt"/>
            </a:rPr>
            <a:t>Traditsioonilises töösuhtes olevate </a:t>
          </a:r>
          <a:r>
            <a:rPr lang="et-EE" sz="1800" dirty="0" err="1">
              <a:latin typeface="+mj-lt"/>
            </a:rPr>
            <a:t>sinikraede</a:t>
          </a:r>
          <a:r>
            <a:rPr lang="et-EE" sz="1800" dirty="0">
              <a:latin typeface="+mj-lt"/>
            </a:rPr>
            <a:t> liikumine vähekindlustatud tööle</a:t>
          </a:r>
        </a:p>
      </dgm:t>
    </dgm:pt>
    <dgm:pt modelId="{F6691238-082F-4BF7-802F-88DE202730D4}" type="parTrans" cxnId="{264CDA0E-17D7-4931-9987-36E3E39650BD}">
      <dgm:prSet/>
      <dgm:spPr/>
      <dgm:t>
        <a:bodyPr/>
        <a:lstStyle/>
        <a:p>
          <a:endParaRPr lang="et-EE">
            <a:latin typeface="+mj-lt"/>
          </a:endParaRPr>
        </a:p>
      </dgm:t>
    </dgm:pt>
    <dgm:pt modelId="{610A9A75-7EBF-4DDD-A17B-0D8D2326056E}" type="sibTrans" cxnId="{264CDA0E-17D7-4931-9987-36E3E39650BD}">
      <dgm:prSet/>
      <dgm:spPr/>
      <dgm:t>
        <a:bodyPr/>
        <a:lstStyle/>
        <a:p>
          <a:endParaRPr lang="et-EE">
            <a:latin typeface="+mj-lt"/>
          </a:endParaRPr>
        </a:p>
      </dgm:t>
    </dgm:pt>
    <dgm:pt modelId="{6A082C50-3B22-46C2-811B-F9D5711E1384}">
      <dgm:prSet phldrT="[Tekst]" custT="1"/>
      <dgm:spPr>
        <a:gradFill flip="none" rotWithShape="0">
          <a:gsLst>
            <a:gs pos="0">
              <a:schemeClr val="bg1">
                <a:lumMod val="85000"/>
              </a:schemeClr>
            </a:gs>
            <a:gs pos="100000">
              <a:schemeClr val="bg1"/>
            </a:gs>
          </a:gsLst>
          <a:path path="circle">
            <a:fillToRect l="100000" t="100000"/>
          </a:path>
          <a:tileRect r="-100000" b="-100000"/>
        </a:gradFill>
        <a:ln>
          <a:noFill/>
        </a:ln>
      </dgm:spPr>
      <dgm:t>
        <a:bodyPr tIns="144000" rIns="10800"/>
        <a:lstStyle/>
        <a:p>
          <a:pPr marL="358775" indent="-187325">
            <a:spcBef>
              <a:spcPct val="0"/>
            </a:spcBef>
            <a:buSzPct val="100000"/>
          </a:pPr>
          <a:r>
            <a:rPr lang="et-EE" sz="1600" b="0" i="0" dirty="0">
              <a:latin typeface="+mj-lt"/>
            </a:rPr>
            <a:t>Riigi maksutulu </a:t>
          </a:r>
          <a:r>
            <a:rPr lang="en-GB" sz="1600" b="1" i="0" dirty="0" err="1">
              <a:latin typeface="+mj-lt"/>
            </a:rPr>
            <a:t>vähene</a:t>
          </a:r>
          <a:r>
            <a:rPr lang="et-EE" sz="1600" b="1" i="0" dirty="0">
              <a:latin typeface="+mj-lt"/>
            </a:rPr>
            <a:t>b </a:t>
          </a:r>
          <a:r>
            <a:rPr lang="en-GB" sz="1600" b="1" i="0" dirty="0" err="1">
              <a:latin typeface="+mj-lt"/>
            </a:rPr>
            <a:t>keskmiselt</a:t>
          </a:r>
          <a:r>
            <a:rPr lang="en-GB" sz="1600" b="1" i="0" dirty="0">
              <a:latin typeface="+mj-lt"/>
            </a:rPr>
            <a:t> </a:t>
          </a:r>
          <a:r>
            <a:rPr lang="et-EE" sz="1600" b="1" i="0" dirty="0">
              <a:latin typeface="+mj-lt"/>
            </a:rPr>
            <a:t/>
          </a:r>
          <a:br>
            <a:rPr lang="et-EE" sz="1600" b="1" i="0" dirty="0">
              <a:latin typeface="+mj-lt"/>
            </a:rPr>
          </a:br>
          <a:r>
            <a:rPr lang="en-GB" sz="1600" b="1" i="0" dirty="0">
              <a:latin typeface="+mj-lt"/>
            </a:rPr>
            <a:t>2298 euro</a:t>
          </a:r>
          <a:r>
            <a:rPr lang="et-EE" sz="1600" b="1" i="0" dirty="0">
              <a:latin typeface="+mj-lt"/>
            </a:rPr>
            <a:t>t</a:t>
          </a:r>
          <a:r>
            <a:rPr lang="en-GB" sz="1600" b="1" i="0" dirty="0">
              <a:latin typeface="+mj-lt"/>
            </a:rPr>
            <a:t> </a:t>
          </a:r>
          <a:r>
            <a:rPr lang="et-EE" sz="1600" b="0" i="0" dirty="0">
              <a:latin typeface="+mj-lt"/>
            </a:rPr>
            <a:t>aastas inimese kohta</a:t>
          </a:r>
          <a:endParaRPr lang="et-EE" sz="1600" dirty="0">
            <a:latin typeface="+mj-lt"/>
          </a:endParaRPr>
        </a:p>
      </dgm:t>
    </dgm:pt>
    <dgm:pt modelId="{6EE79710-ED0C-4339-BA90-039437A3C72D}" type="parTrans" cxnId="{0CB7EB74-5512-4522-9A43-45223E5D3E8D}">
      <dgm:prSet/>
      <dgm:spPr/>
      <dgm:t>
        <a:bodyPr/>
        <a:lstStyle/>
        <a:p>
          <a:endParaRPr lang="et-EE">
            <a:latin typeface="+mj-lt"/>
          </a:endParaRPr>
        </a:p>
      </dgm:t>
    </dgm:pt>
    <dgm:pt modelId="{4BC7949F-73AE-437D-A1C2-32959FEE751A}" type="sibTrans" cxnId="{0CB7EB74-5512-4522-9A43-45223E5D3E8D}">
      <dgm:prSet/>
      <dgm:spPr/>
      <dgm:t>
        <a:bodyPr/>
        <a:lstStyle/>
        <a:p>
          <a:endParaRPr lang="et-EE">
            <a:latin typeface="+mj-lt"/>
          </a:endParaRPr>
        </a:p>
      </dgm:t>
    </dgm:pt>
    <dgm:pt modelId="{A6FAFF67-461A-41D5-BD5F-8355BFA92142}">
      <dgm:prSet phldrT="[Tekst]" custT="1"/>
      <dgm:spPr>
        <a:ln>
          <a:noFill/>
        </a:ln>
      </dgm:spPr>
      <dgm:t>
        <a:bodyPr/>
        <a:lstStyle/>
        <a:p>
          <a:r>
            <a:rPr lang="et-EE" sz="1800" dirty="0">
              <a:latin typeface="+mj-lt"/>
            </a:rPr>
            <a:t>Traditsioonilises töösuhtes olevate valgekraede liikumine iseendale tööandjaks</a:t>
          </a:r>
        </a:p>
      </dgm:t>
    </dgm:pt>
    <dgm:pt modelId="{1443DC9A-0E88-441F-B9BB-1B3DAC0D80AA}" type="parTrans" cxnId="{CC6191B1-536C-4ED1-8F81-83A5C6BFC794}">
      <dgm:prSet/>
      <dgm:spPr/>
      <dgm:t>
        <a:bodyPr/>
        <a:lstStyle/>
        <a:p>
          <a:endParaRPr lang="et-EE">
            <a:latin typeface="+mj-lt"/>
          </a:endParaRPr>
        </a:p>
      </dgm:t>
    </dgm:pt>
    <dgm:pt modelId="{88DE999C-F5A9-46A5-9E0A-4E039F3EA76A}" type="sibTrans" cxnId="{CC6191B1-536C-4ED1-8F81-83A5C6BFC794}">
      <dgm:prSet/>
      <dgm:spPr/>
      <dgm:t>
        <a:bodyPr/>
        <a:lstStyle/>
        <a:p>
          <a:endParaRPr lang="et-EE">
            <a:latin typeface="+mj-lt"/>
          </a:endParaRPr>
        </a:p>
      </dgm:t>
    </dgm:pt>
    <dgm:pt modelId="{4423F3BB-717E-4A13-8938-2AFEC8AF8D4B}">
      <dgm:prSet phldrT="[Tekst]" custT="1"/>
      <dgm:spPr>
        <a:gradFill flip="none" rotWithShape="0">
          <a:gsLst>
            <a:gs pos="0">
              <a:schemeClr val="bg1">
                <a:lumMod val="85000"/>
              </a:schemeClr>
            </a:gs>
            <a:gs pos="100000">
              <a:schemeClr val="bg1"/>
            </a:gs>
          </a:gsLst>
          <a:path path="circle">
            <a:fillToRect l="100000" t="100000"/>
          </a:path>
          <a:tileRect r="-100000" b="-100000"/>
        </a:gradFill>
        <a:ln>
          <a:noFill/>
        </a:ln>
      </dgm:spPr>
      <dgm:t>
        <a:bodyPr tIns="144000"/>
        <a:lstStyle/>
        <a:p>
          <a:pPr marL="179388" indent="0">
            <a:buNone/>
          </a:pPr>
          <a:r>
            <a:rPr lang="et-EE" sz="1600" dirty="0">
              <a:latin typeface="+mj-lt"/>
            </a:rPr>
            <a:t>Tööjõumaksud vähenevad, kuid tänu dividendide tulumaksule </a:t>
          </a:r>
          <a:r>
            <a:rPr lang="et-EE" sz="1600" b="1" dirty="0">
              <a:latin typeface="+mj-lt"/>
            </a:rPr>
            <a:t>suurenevad riigi maksulaekumised 3939 euro </a:t>
          </a:r>
          <a:r>
            <a:rPr lang="et-EE" sz="1600" dirty="0">
              <a:latin typeface="+mj-lt"/>
            </a:rPr>
            <a:t>võrra aastas </a:t>
          </a:r>
        </a:p>
      </dgm:t>
    </dgm:pt>
    <dgm:pt modelId="{93C6D371-3A29-472F-AE39-F46272137F14}" type="parTrans" cxnId="{B2199B29-D17F-4C7E-9908-F13BD20145E8}">
      <dgm:prSet/>
      <dgm:spPr/>
      <dgm:t>
        <a:bodyPr/>
        <a:lstStyle/>
        <a:p>
          <a:endParaRPr lang="et-EE">
            <a:latin typeface="+mj-lt"/>
          </a:endParaRPr>
        </a:p>
      </dgm:t>
    </dgm:pt>
    <dgm:pt modelId="{FCD245F2-405E-4157-848D-D9002D23D57F}" type="sibTrans" cxnId="{B2199B29-D17F-4C7E-9908-F13BD20145E8}">
      <dgm:prSet/>
      <dgm:spPr/>
      <dgm:t>
        <a:bodyPr/>
        <a:lstStyle/>
        <a:p>
          <a:endParaRPr lang="et-EE">
            <a:latin typeface="+mj-lt"/>
          </a:endParaRPr>
        </a:p>
      </dgm:t>
    </dgm:pt>
    <dgm:pt modelId="{FE1D240F-9076-4E38-9774-F09AEC4E8074}">
      <dgm:prSet phldrT="[Tekst]" custT="1"/>
      <dgm:spPr>
        <a:ln>
          <a:noFill/>
        </a:ln>
      </dgm:spPr>
      <dgm:t>
        <a:bodyPr/>
        <a:lstStyle/>
        <a:p>
          <a:r>
            <a:rPr lang="et-EE" sz="1800" dirty="0">
              <a:latin typeface="+mj-lt"/>
            </a:rPr>
            <a:t>Traditsioonilises töösuhtes olevate töötajate liikumine Eestist ära või töötusesse</a:t>
          </a:r>
        </a:p>
      </dgm:t>
    </dgm:pt>
    <dgm:pt modelId="{BCE54D48-CD04-48CD-B462-BBE12E551AE8}" type="parTrans" cxnId="{74962EA3-FB33-4F9A-92B9-3DC27202A6FC}">
      <dgm:prSet/>
      <dgm:spPr/>
      <dgm:t>
        <a:bodyPr/>
        <a:lstStyle/>
        <a:p>
          <a:endParaRPr lang="et-EE">
            <a:latin typeface="+mj-lt"/>
          </a:endParaRPr>
        </a:p>
      </dgm:t>
    </dgm:pt>
    <dgm:pt modelId="{226614D6-AE74-4C56-9D81-C1D9509BDC48}" type="sibTrans" cxnId="{74962EA3-FB33-4F9A-92B9-3DC27202A6FC}">
      <dgm:prSet/>
      <dgm:spPr/>
      <dgm:t>
        <a:bodyPr/>
        <a:lstStyle/>
        <a:p>
          <a:endParaRPr lang="et-EE">
            <a:latin typeface="+mj-lt"/>
          </a:endParaRPr>
        </a:p>
      </dgm:t>
    </dgm:pt>
    <dgm:pt modelId="{D2859D2E-892E-460D-9DE1-84116CC562D0}">
      <dgm:prSet phldrT="[Tekst]" custT="1"/>
      <dgm:spPr>
        <a:gradFill flip="none" rotWithShape="1">
          <a:gsLst>
            <a:gs pos="0">
              <a:schemeClr val="bg1">
                <a:lumMod val="85000"/>
              </a:schemeClr>
            </a:gs>
            <a:gs pos="100000">
              <a:schemeClr val="bg1"/>
            </a:gs>
          </a:gsLst>
          <a:path path="circle">
            <a:fillToRect l="100000" t="100000"/>
          </a:path>
          <a:tileRect r="-100000" b="-100000"/>
        </a:gradFill>
        <a:ln>
          <a:noFill/>
        </a:ln>
      </dgm:spPr>
      <dgm:t>
        <a:bodyPr tIns="108000"/>
        <a:lstStyle/>
        <a:p>
          <a:pPr marL="179388" indent="0">
            <a:buNone/>
          </a:pPr>
          <a:r>
            <a:rPr lang="et-EE" sz="1600" b="0" i="0" dirty="0">
              <a:latin typeface="+mj-lt"/>
            </a:rPr>
            <a:t>Riigi maksutulu </a:t>
          </a:r>
          <a:r>
            <a:rPr lang="et-EE" sz="1600" b="1" i="0" dirty="0">
              <a:latin typeface="+mj-lt"/>
            </a:rPr>
            <a:t>väheneb </a:t>
          </a:r>
          <a:r>
            <a:rPr lang="en-GB" sz="1600" b="1" i="0" dirty="0">
              <a:latin typeface="+mj-lt"/>
            </a:rPr>
            <a:t>5951 </a:t>
          </a:r>
          <a:r>
            <a:rPr lang="et-EE" sz="1600" b="1" i="0" dirty="0">
              <a:latin typeface="+mj-lt"/>
            </a:rPr>
            <a:t>eurot </a:t>
          </a:r>
          <a:r>
            <a:rPr lang="et-EE" sz="1600" b="1" i="0" dirty="0" err="1">
              <a:latin typeface="+mj-lt"/>
            </a:rPr>
            <a:t>sinikrae</a:t>
          </a:r>
          <a:r>
            <a:rPr lang="et-EE" sz="1600" b="1" i="0" dirty="0">
              <a:latin typeface="+mj-lt"/>
            </a:rPr>
            <a:t> </a:t>
          </a:r>
          <a:r>
            <a:rPr lang="en-GB" sz="1600" b="1" i="0" dirty="0" err="1">
              <a:latin typeface="+mj-lt"/>
            </a:rPr>
            <a:t>ja</a:t>
          </a:r>
          <a:r>
            <a:rPr lang="en-GB" sz="1600" b="1" i="0" dirty="0">
              <a:latin typeface="+mj-lt"/>
            </a:rPr>
            <a:t> 10 903 </a:t>
          </a:r>
          <a:r>
            <a:rPr lang="en-GB" sz="1600" b="1" i="0" dirty="0" err="1">
              <a:latin typeface="+mj-lt"/>
            </a:rPr>
            <a:t>eurot</a:t>
          </a:r>
          <a:r>
            <a:rPr lang="et-EE" sz="1600" b="1" i="0" dirty="0">
              <a:latin typeface="+mj-lt"/>
            </a:rPr>
            <a:t> valgekrae </a:t>
          </a:r>
          <a:r>
            <a:rPr lang="et-EE" sz="1600" b="0" i="0" dirty="0">
              <a:latin typeface="+mj-lt"/>
            </a:rPr>
            <a:t>kohta aastas</a:t>
          </a:r>
          <a:r>
            <a:rPr lang="et-EE" sz="1600" b="1" i="0" dirty="0">
              <a:latin typeface="+mj-lt"/>
            </a:rPr>
            <a:t>. </a:t>
          </a:r>
          <a:r>
            <a:rPr lang="et-EE" sz="1600" b="0" i="0" dirty="0">
              <a:latin typeface="+mj-lt"/>
            </a:rPr>
            <a:t>Kui ei tarbita toetusi-hüvitisi, on </a:t>
          </a:r>
          <a:r>
            <a:rPr lang="en-GB" sz="1600" b="1" i="0" dirty="0" err="1">
              <a:solidFill>
                <a:schemeClr val="tx1"/>
              </a:solidFill>
              <a:effectLst/>
              <a:latin typeface="+mj-lt"/>
              <a:ea typeface="+mn-ea"/>
              <a:cs typeface="+mn-cs"/>
            </a:rPr>
            <a:t>netokulu</a:t>
          </a:r>
          <a:r>
            <a:rPr lang="en-GB" sz="1600" b="1" i="0" dirty="0">
              <a:solidFill>
                <a:schemeClr val="tx1"/>
              </a:solidFill>
              <a:effectLst/>
              <a:latin typeface="+mj-lt"/>
              <a:ea typeface="+mn-ea"/>
              <a:cs typeface="+mn-cs"/>
            </a:rPr>
            <a:t> </a:t>
          </a:r>
          <a:r>
            <a:rPr lang="et-EE" sz="1600" b="1" i="0" dirty="0" err="1">
              <a:solidFill>
                <a:schemeClr val="tx1"/>
              </a:solidFill>
              <a:effectLst/>
              <a:latin typeface="+mj-lt"/>
              <a:ea typeface="+mn-ea"/>
              <a:cs typeface="+mn-cs"/>
            </a:rPr>
            <a:t>sinikrae</a:t>
          </a:r>
          <a:r>
            <a:rPr lang="et-EE" sz="1600" b="1" i="0" dirty="0">
              <a:solidFill>
                <a:schemeClr val="tx1"/>
              </a:solidFill>
              <a:effectLst/>
              <a:latin typeface="+mj-lt"/>
              <a:ea typeface="+mn-ea"/>
              <a:cs typeface="+mn-cs"/>
            </a:rPr>
            <a:t> puhul </a:t>
          </a:r>
          <a:r>
            <a:rPr lang="en-GB" sz="1600" b="1" i="0" dirty="0">
              <a:solidFill>
                <a:schemeClr val="tx1"/>
              </a:solidFill>
              <a:effectLst/>
              <a:latin typeface="+mj-lt"/>
              <a:ea typeface="+mn-ea"/>
              <a:cs typeface="+mn-cs"/>
            </a:rPr>
            <a:t>3686 </a:t>
          </a:r>
          <a:r>
            <a:rPr lang="en-GB" sz="1600" b="1" i="0" dirty="0" err="1">
              <a:solidFill>
                <a:schemeClr val="tx1"/>
              </a:solidFill>
              <a:effectLst/>
              <a:latin typeface="+mj-lt"/>
              <a:ea typeface="+mn-ea"/>
              <a:cs typeface="+mn-cs"/>
            </a:rPr>
            <a:t>eurot</a:t>
          </a:r>
          <a:r>
            <a:rPr lang="en-GB" sz="1600" b="1" i="0" dirty="0">
              <a:solidFill>
                <a:schemeClr val="tx1"/>
              </a:solidFill>
              <a:effectLst/>
              <a:latin typeface="+mj-lt"/>
              <a:ea typeface="+mn-ea"/>
              <a:cs typeface="+mn-cs"/>
            </a:rPr>
            <a:t> </a:t>
          </a:r>
          <a:r>
            <a:rPr lang="en-GB" sz="1600" b="1" i="0" dirty="0" err="1">
              <a:solidFill>
                <a:schemeClr val="tx1"/>
              </a:solidFill>
              <a:effectLst/>
              <a:latin typeface="+mj-lt"/>
              <a:ea typeface="+mn-ea"/>
              <a:cs typeface="+mn-cs"/>
            </a:rPr>
            <a:t>ning</a:t>
          </a:r>
          <a:r>
            <a:rPr lang="en-GB" sz="1600" b="1" i="0" dirty="0">
              <a:solidFill>
                <a:schemeClr val="tx1"/>
              </a:solidFill>
              <a:effectLst/>
              <a:latin typeface="+mj-lt"/>
              <a:ea typeface="+mn-ea"/>
              <a:cs typeface="+mn-cs"/>
            </a:rPr>
            <a:t> </a:t>
          </a:r>
          <a:r>
            <a:rPr lang="en-GB" sz="1600" b="1" i="0" dirty="0" err="1">
              <a:solidFill>
                <a:schemeClr val="tx1"/>
              </a:solidFill>
              <a:effectLst/>
              <a:latin typeface="+mj-lt"/>
              <a:ea typeface="+mn-ea"/>
              <a:cs typeface="+mn-cs"/>
            </a:rPr>
            <a:t>valgekrae</a:t>
          </a:r>
          <a:r>
            <a:rPr lang="en-GB" sz="1600" b="1" i="0" dirty="0">
              <a:solidFill>
                <a:schemeClr val="tx1"/>
              </a:solidFill>
              <a:effectLst/>
              <a:latin typeface="+mj-lt"/>
              <a:ea typeface="+mn-ea"/>
              <a:cs typeface="+mn-cs"/>
            </a:rPr>
            <a:t> </a:t>
          </a:r>
          <a:r>
            <a:rPr lang="en-GB" sz="1600" b="1" i="0" dirty="0" err="1">
              <a:solidFill>
                <a:schemeClr val="tx1"/>
              </a:solidFill>
              <a:effectLst/>
              <a:latin typeface="+mj-lt"/>
              <a:ea typeface="+mn-ea"/>
              <a:cs typeface="+mn-cs"/>
            </a:rPr>
            <a:t>puhul</a:t>
          </a:r>
          <a:r>
            <a:rPr lang="en-GB" sz="1600" b="1" i="0" dirty="0">
              <a:solidFill>
                <a:schemeClr val="tx1"/>
              </a:solidFill>
              <a:effectLst/>
              <a:latin typeface="+mj-lt"/>
              <a:ea typeface="+mn-ea"/>
              <a:cs typeface="+mn-cs"/>
            </a:rPr>
            <a:t> 7765 </a:t>
          </a:r>
          <a:r>
            <a:rPr lang="en-GB" sz="1600" b="1" i="0" dirty="0" err="1">
              <a:solidFill>
                <a:schemeClr val="tx1"/>
              </a:solidFill>
              <a:effectLst/>
              <a:latin typeface="+mj-lt"/>
              <a:ea typeface="+mn-ea"/>
              <a:cs typeface="+mn-cs"/>
            </a:rPr>
            <a:t>eurot</a:t>
          </a:r>
          <a:r>
            <a:rPr lang="en-GB" sz="1600" b="1" i="0" dirty="0">
              <a:solidFill>
                <a:schemeClr val="tx1"/>
              </a:solidFill>
              <a:effectLst/>
              <a:latin typeface="+mj-lt"/>
              <a:ea typeface="+mn-ea"/>
              <a:cs typeface="+mn-cs"/>
            </a:rPr>
            <a:t> </a:t>
          </a:r>
          <a:r>
            <a:rPr lang="en-GB" sz="1600" b="0" i="0" dirty="0" err="1">
              <a:solidFill>
                <a:schemeClr val="tx1"/>
              </a:solidFill>
              <a:effectLst/>
              <a:latin typeface="+mj-lt"/>
              <a:ea typeface="+mn-ea"/>
              <a:cs typeface="+mn-cs"/>
            </a:rPr>
            <a:t>aastas</a:t>
          </a:r>
          <a:r>
            <a:rPr lang="en-GB" sz="1600" b="0" i="0" dirty="0">
              <a:solidFill>
                <a:schemeClr val="tx1"/>
              </a:solidFill>
              <a:effectLst/>
              <a:latin typeface="+mj-lt"/>
              <a:ea typeface="+mn-ea"/>
              <a:cs typeface="+mn-cs"/>
            </a:rPr>
            <a:t>. </a:t>
          </a:r>
          <a:endParaRPr lang="et-EE" sz="1600" b="0" dirty="0">
            <a:latin typeface="+mj-lt"/>
          </a:endParaRPr>
        </a:p>
      </dgm:t>
    </dgm:pt>
    <dgm:pt modelId="{47EC3D70-1F43-4A0F-A158-0F19983C9304}" type="parTrans" cxnId="{4380FA11-9E2C-4F69-AD67-3912461B99A6}">
      <dgm:prSet/>
      <dgm:spPr/>
      <dgm:t>
        <a:bodyPr/>
        <a:lstStyle/>
        <a:p>
          <a:endParaRPr lang="et-EE">
            <a:latin typeface="+mj-lt"/>
          </a:endParaRPr>
        </a:p>
      </dgm:t>
    </dgm:pt>
    <dgm:pt modelId="{01ABC75A-E0B6-4454-9D7D-92F60857B341}" type="sibTrans" cxnId="{4380FA11-9E2C-4F69-AD67-3912461B99A6}">
      <dgm:prSet/>
      <dgm:spPr/>
      <dgm:t>
        <a:bodyPr/>
        <a:lstStyle/>
        <a:p>
          <a:endParaRPr lang="et-EE">
            <a:latin typeface="+mj-lt"/>
          </a:endParaRPr>
        </a:p>
      </dgm:t>
    </dgm:pt>
    <dgm:pt modelId="{DBC68E5F-B2D2-487E-8BE3-A5DC5E3721A1}">
      <dgm:prSet phldrT="[Tekst]" custT="1"/>
      <dgm:spPr>
        <a:gradFill flip="none" rotWithShape="0">
          <a:gsLst>
            <a:gs pos="0">
              <a:schemeClr val="bg1">
                <a:lumMod val="85000"/>
              </a:schemeClr>
            </a:gs>
            <a:gs pos="100000">
              <a:schemeClr val="bg1"/>
            </a:gs>
          </a:gsLst>
          <a:path path="circle">
            <a:fillToRect l="100000" t="100000"/>
          </a:path>
          <a:tileRect r="-100000" b="-100000"/>
        </a:gradFill>
        <a:ln>
          <a:noFill/>
        </a:ln>
      </dgm:spPr>
      <dgm:t>
        <a:bodyPr tIns="144000" rIns="10800"/>
        <a:lstStyle/>
        <a:p>
          <a:pPr marL="358775" indent="-187325">
            <a:spcBef>
              <a:spcPts val="1200"/>
            </a:spcBef>
            <a:buSzPct val="100000"/>
          </a:pPr>
          <a:r>
            <a:rPr lang="et-EE" sz="1600" dirty="0">
              <a:latin typeface="+mj-lt"/>
            </a:rPr>
            <a:t>2017. aastal </a:t>
          </a:r>
          <a:r>
            <a:rPr lang="et-EE" sz="1600" b="1" dirty="0">
              <a:latin typeface="+mj-lt"/>
            </a:rPr>
            <a:t>17 000 inimest</a:t>
          </a:r>
        </a:p>
      </dgm:t>
    </dgm:pt>
    <dgm:pt modelId="{0758F66A-ADCC-4D6B-813C-78EC1BA582BE}" type="parTrans" cxnId="{0D56A474-6525-4E5A-994F-172AC8856499}">
      <dgm:prSet/>
      <dgm:spPr/>
      <dgm:t>
        <a:bodyPr/>
        <a:lstStyle/>
        <a:p>
          <a:endParaRPr lang="et-EE"/>
        </a:p>
      </dgm:t>
    </dgm:pt>
    <dgm:pt modelId="{05F5ED82-F3C8-496E-BF95-97F6C0466858}" type="sibTrans" cxnId="{0D56A474-6525-4E5A-994F-172AC8856499}">
      <dgm:prSet/>
      <dgm:spPr/>
      <dgm:t>
        <a:bodyPr/>
        <a:lstStyle/>
        <a:p>
          <a:endParaRPr lang="et-EE"/>
        </a:p>
      </dgm:t>
    </dgm:pt>
    <dgm:pt modelId="{07E033BF-F78F-4162-A023-B16D7167824A}" type="pres">
      <dgm:prSet presAssocID="{607543A6-2497-48A3-9D8D-A0EF53729F42}" presName="Name0" presStyleCnt="0">
        <dgm:presLayoutVars>
          <dgm:dir/>
          <dgm:animLvl val="lvl"/>
          <dgm:resizeHandles/>
        </dgm:presLayoutVars>
      </dgm:prSet>
      <dgm:spPr/>
      <dgm:t>
        <a:bodyPr/>
        <a:lstStyle/>
        <a:p>
          <a:endParaRPr lang="et-EE"/>
        </a:p>
      </dgm:t>
    </dgm:pt>
    <dgm:pt modelId="{B7144C98-005C-4E8B-818F-C065B00828C1}" type="pres">
      <dgm:prSet presAssocID="{99CDDCBA-BD33-4D04-A28F-7A67F486C391}" presName="linNode" presStyleCnt="0"/>
      <dgm:spPr/>
    </dgm:pt>
    <dgm:pt modelId="{DDAD382E-E5E8-442B-A02B-65485DA9551A}" type="pres">
      <dgm:prSet presAssocID="{99CDDCBA-BD33-4D04-A28F-7A67F486C391}" presName="parentShp" presStyleLbl="node1" presStyleIdx="0" presStyleCnt="3" custScaleY="139324">
        <dgm:presLayoutVars>
          <dgm:bulletEnabled val="1"/>
        </dgm:presLayoutVars>
      </dgm:prSet>
      <dgm:spPr/>
      <dgm:t>
        <a:bodyPr/>
        <a:lstStyle/>
        <a:p>
          <a:endParaRPr lang="et-EE"/>
        </a:p>
      </dgm:t>
    </dgm:pt>
    <dgm:pt modelId="{A31E0328-313A-4BC2-A9AB-938057AB4F55}" type="pres">
      <dgm:prSet presAssocID="{99CDDCBA-BD33-4D04-A28F-7A67F486C391}" presName="childShp" presStyleLbl="bgAccFollowNode1" presStyleIdx="0" presStyleCnt="3" custScaleY="193900">
        <dgm:presLayoutVars>
          <dgm:bulletEnabled val="1"/>
        </dgm:presLayoutVars>
      </dgm:prSet>
      <dgm:spPr/>
      <dgm:t>
        <a:bodyPr/>
        <a:lstStyle/>
        <a:p>
          <a:endParaRPr lang="et-EE"/>
        </a:p>
      </dgm:t>
    </dgm:pt>
    <dgm:pt modelId="{1D707404-DB67-4448-8DC6-09C6DA082868}" type="pres">
      <dgm:prSet presAssocID="{610A9A75-7EBF-4DDD-A17B-0D8D2326056E}" presName="spacing" presStyleCnt="0"/>
      <dgm:spPr/>
    </dgm:pt>
    <dgm:pt modelId="{254A5B23-C80F-4AF7-A5D9-69677DBBA3E3}" type="pres">
      <dgm:prSet presAssocID="{A6FAFF67-461A-41D5-BD5F-8355BFA92142}" presName="linNode" presStyleCnt="0"/>
      <dgm:spPr/>
    </dgm:pt>
    <dgm:pt modelId="{194AA979-5CDE-4242-839F-513D2A719512}" type="pres">
      <dgm:prSet presAssocID="{A6FAFF67-461A-41D5-BD5F-8355BFA92142}" presName="parentShp" presStyleLbl="node1" presStyleIdx="1" presStyleCnt="3" custScaleY="155405">
        <dgm:presLayoutVars>
          <dgm:bulletEnabled val="1"/>
        </dgm:presLayoutVars>
      </dgm:prSet>
      <dgm:spPr/>
      <dgm:t>
        <a:bodyPr/>
        <a:lstStyle/>
        <a:p>
          <a:endParaRPr lang="et-EE"/>
        </a:p>
      </dgm:t>
    </dgm:pt>
    <dgm:pt modelId="{380F7A08-6059-4DEF-9BA0-DAF2587BEDA4}" type="pres">
      <dgm:prSet presAssocID="{A6FAFF67-461A-41D5-BD5F-8355BFA92142}" presName="childShp" presStyleLbl="bgAccFollowNode1" presStyleIdx="1" presStyleCnt="3" custScaleY="181580">
        <dgm:presLayoutVars>
          <dgm:bulletEnabled val="1"/>
        </dgm:presLayoutVars>
      </dgm:prSet>
      <dgm:spPr/>
      <dgm:t>
        <a:bodyPr/>
        <a:lstStyle/>
        <a:p>
          <a:endParaRPr lang="et-EE"/>
        </a:p>
      </dgm:t>
    </dgm:pt>
    <dgm:pt modelId="{5D33D023-0E20-47DA-9050-7B8AC49CE50A}" type="pres">
      <dgm:prSet presAssocID="{88DE999C-F5A9-46A5-9E0A-4E039F3EA76A}" presName="spacing" presStyleCnt="0"/>
      <dgm:spPr/>
    </dgm:pt>
    <dgm:pt modelId="{173D225F-897C-4375-B9B1-698CECFAEF80}" type="pres">
      <dgm:prSet presAssocID="{FE1D240F-9076-4E38-9774-F09AEC4E8074}" presName="linNode" presStyleCnt="0"/>
      <dgm:spPr/>
    </dgm:pt>
    <dgm:pt modelId="{BC7B8337-C7FB-4F09-BA2A-40B679225097}" type="pres">
      <dgm:prSet presAssocID="{FE1D240F-9076-4E38-9774-F09AEC4E8074}" presName="parentShp" presStyleLbl="node1" presStyleIdx="2" presStyleCnt="3" custScaleY="187094">
        <dgm:presLayoutVars>
          <dgm:bulletEnabled val="1"/>
        </dgm:presLayoutVars>
      </dgm:prSet>
      <dgm:spPr/>
      <dgm:t>
        <a:bodyPr/>
        <a:lstStyle/>
        <a:p>
          <a:endParaRPr lang="et-EE"/>
        </a:p>
      </dgm:t>
    </dgm:pt>
    <dgm:pt modelId="{06BA624B-5AA5-4C87-B203-A2E32E5A39E7}" type="pres">
      <dgm:prSet presAssocID="{FE1D240F-9076-4E38-9774-F09AEC4E8074}" presName="childShp" presStyleLbl="bgAccFollowNode1" presStyleIdx="2" presStyleCnt="3" custScaleY="243274">
        <dgm:presLayoutVars>
          <dgm:bulletEnabled val="1"/>
        </dgm:presLayoutVars>
      </dgm:prSet>
      <dgm:spPr/>
      <dgm:t>
        <a:bodyPr/>
        <a:lstStyle/>
        <a:p>
          <a:endParaRPr lang="et-EE"/>
        </a:p>
      </dgm:t>
    </dgm:pt>
  </dgm:ptLst>
  <dgm:cxnLst>
    <dgm:cxn modelId="{74962EA3-FB33-4F9A-92B9-3DC27202A6FC}" srcId="{607543A6-2497-48A3-9D8D-A0EF53729F42}" destId="{FE1D240F-9076-4E38-9774-F09AEC4E8074}" srcOrd="2" destOrd="0" parTransId="{BCE54D48-CD04-48CD-B462-BBE12E551AE8}" sibTransId="{226614D6-AE74-4C56-9D81-C1D9509BDC48}"/>
    <dgm:cxn modelId="{81A43D9B-627E-4E1A-8CE0-37E4BF44199E}" type="presOf" srcId="{DBC68E5F-B2D2-487E-8BE3-A5DC5E3721A1}" destId="{A31E0328-313A-4BC2-A9AB-938057AB4F55}" srcOrd="0" destOrd="0" presId="urn:microsoft.com/office/officeart/2005/8/layout/vList6"/>
    <dgm:cxn modelId="{81BDCAD1-3EFD-4D38-AE39-721B5305C0AC}" type="presOf" srcId="{99CDDCBA-BD33-4D04-A28F-7A67F486C391}" destId="{DDAD382E-E5E8-442B-A02B-65485DA9551A}" srcOrd="0" destOrd="0" presId="urn:microsoft.com/office/officeart/2005/8/layout/vList6"/>
    <dgm:cxn modelId="{264CDA0E-17D7-4931-9987-36E3E39650BD}" srcId="{607543A6-2497-48A3-9D8D-A0EF53729F42}" destId="{99CDDCBA-BD33-4D04-A28F-7A67F486C391}" srcOrd="0" destOrd="0" parTransId="{F6691238-082F-4BF7-802F-88DE202730D4}" sibTransId="{610A9A75-7EBF-4DDD-A17B-0D8D2326056E}"/>
    <dgm:cxn modelId="{4380FA11-9E2C-4F69-AD67-3912461B99A6}" srcId="{FE1D240F-9076-4E38-9774-F09AEC4E8074}" destId="{D2859D2E-892E-460D-9DE1-84116CC562D0}" srcOrd="0" destOrd="0" parTransId="{47EC3D70-1F43-4A0F-A158-0F19983C9304}" sibTransId="{01ABC75A-E0B6-4454-9D7D-92F60857B341}"/>
    <dgm:cxn modelId="{CC6191B1-536C-4ED1-8F81-83A5C6BFC794}" srcId="{607543A6-2497-48A3-9D8D-A0EF53729F42}" destId="{A6FAFF67-461A-41D5-BD5F-8355BFA92142}" srcOrd="1" destOrd="0" parTransId="{1443DC9A-0E88-441F-B9BB-1B3DAC0D80AA}" sibTransId="{88DE999C-F5A9-46A5-9E0A-4E039F3EA76A}"/>
    <dgm:cxn modelId="{FBF1564C-802A-4E10-AADA-5883EA01E4ED}" type="presOf" srcId="{D2859D2E-892E-460D-9DE1-84116CC562D0}" destId="{06BA624B-5AA5-4C87-B203-A2E32E5A39E7}" srcOrd="0" destOrd="0" presId="urn:microsoft.com/office/officeart/2005/8/layout/vList6"/>
    <dgm:cxn modelId="{904DADB4-7E9B-453F-ABB3-7EC6A0CB134F}" type="presOf" srcId="{607543A6-2497-48A3-9D8D-A0EF53729F42}" destId="{07E033BF-F78F-4162-A023-B16D7167824A}" srcOrd="0" destOrd="0" presId="urn:microsoft.com/office/officeart/2005/8/layout/vList6"/>
    <dgm:cxn modelId="{8BDFF706-7012-41F5-B3F7-CB06E1D871E5}" type="presOf" srcId="{6A082C50-3B22-46C2-811B-F9D5711E1384}" destId="{A31E0328-313A-4BC2-A9AB-938057AB4F55}" srcOrd="0" destOrd="1" presId="urn:microsoft.com/office/officeart/2005/8/layout/vList6"/>
    <dgm:cxn modelId="{0CB7EB74-5512-4522-9A43-45223E5D3E8D}" srcId="{99CDDCBA-BD33-4D04-A28F-7A67F486C391}" destId="{6A082C50-3B22-46C2-811B-F9D5711E1384}" srcOrd="1" destOrd="0" parTransId="{6EE79710-ED0C-4339-BA90-039437A3C72D}" sibTransId="{4BC7949F-73AE-437D-A1C2-32959FEE751A}"/>
    <dgm:cxn modelId="{29B53A5A-02E6-4393-9C65-32FF87107E1C}" type="presOf" srcId="{FE1D240F-9076-4E38-9774-F09AEC4E8074}" destId="{BC7B8337-C7FB-4F09-BA2A-40B679225097}" srcOrd="0" destOrd="0" presId="urn:microsoft.com/office/officeart/2005/8/layout/vList6"/>
    <dgm:cxn modelId="{0D56A474-6525-4E5A-994F-172AC8856499}" srcId="{99CDDCBA-BD33-4D04-A28F-7A67F486C391}" destId="{DBC68E5F-B2D2-487E-8BE3-A5DC5E3721A1}" srcOrd="0" destOrd="0" parTransId="{0758F66A-ADCC-4D6B-813C-78EC1BA582BE}" sibTransId="{05F5ED82-F3C8-496E-BF95-97F6C0466858}"/>
    <dgm:cxn modelId="{48535B1D-15F6-414A-8B36-BD2FFB6B08B2}" type="presOf" srcId="{4423F3BB-717E-4A13-8938-2AFEC8AF8D4B}" destId="{380F7A08-6059-4DEF-9BA0-DAF2587BEDA4}" srcOrd="0" destOrd="0" presId="urn:microsoft.com/office/officeart/2005/8/layout/vList6"/>
    <dgm:cxn modelId="{701D9177-831A-4D22-B3E4-2C5C8FEE48B9}" type="presOf" srcId="{A6FAFF67-461A-41D5-BD5F-8355BFA92142}" destId="{194AA979-5CDE-4242-839F-513D2A719512}" srcOrd="0" destOrd="0" presId="urn:microsoft.com/office/officeart/2005/8/layout/vList6"/>
    <dgm:cxn modelId="{B2199B29-D17F-4C7E-9908-F13BD20145E8}" srcId="{A6FAFF67-461A-41D5-BD5F-8355BFA92142}" destId="{4423F3BB-717E-4A13-8938-2AFEC8AF8D4B}" srcOrd="0" destOrd="0" parTransId="{93C6D371-3A29-472F-AE39-F46272137F14}" sibTransId="{FCD245F2-405E-4157-848D-D9002D23D57F}"/>
    <dgm:cxn modelId="{F5D8CFF2-DA87-4BC1-AEF0-335E4BBA853E}" type="presParOf" srcId="{07E033BF-F78F-4162-A023-B16D7167824A}" destId="{B7144C98-005C-4E8B-818F-C065B00828C1}" srcOrd="0" destOrd="0" presId="urn:microsoft.com/office/officeart/2005/8/layout/vList6"/>
    <dgm:cxn modelId="{CBC18BC5-1928-4C0D-BAC5-A41E192ABC64}" type="presParOf" srcId="{B7144C98-005C-4E8B-818F-C065B00828C1}" destId="{DDAD382E-E5E8-442B-A02B-65485DA9551A}" srcOrd="0" destOrd="0" presId="urn:microsoft.com/office/officeart/2005/8/layout/vList6"/>
    <dgm:cxn modelId="{821EE5C6-6C34-4799-B2E7-DDAF7779EF7F}" type="presParOf" srcId="{B7144C98-005C-4E8B-818F-C065B00828C1}" destId="{A31E0328-313A-4BC2-A9AB-938057AB4F55}" srcOrd="1" destOrd="0" presId="urn:microsoft.com/office/officeart/2005/8/layout/vList6"/>
    <dgm:cxn modelId="{AE23A0B6-38BF-4EBE-840E-9726DA39565A}" type="presParOf" srcId="{07E033BF-F78F-4162-A023-B16D7167824A}" destId="{1D707404-DB67-4448-8DC6-09C6DA082868}" srcOrd="1" destOrd="0" presId="urn:microsoft.com/office/officeart/2005/8/layout/vList6"/>
    <dgm:cxn modelId="{7850C947-2D96-426D-90D5-36DEE0CA7E17}" type="presParOf" srcId="{07E033BF-F78F-4162-A023-B16D7167824A}" destId="{254A5B23-C80F-4AF7-A5D9-69677DBBA3E3}" srcOrd="2" destOrd="0" presId="urn:microsoft.com/office/officeart/2005/8/layout/vList6"/>
    <dgm:cxn modelId="{5555BCCF-A37E-48AF-868C-56AACA219020}" type="presParOf" srcId="{254A5B23-C80F-4AF7-A5D9-69677DBBA3E3}" destId="{194AA979-5CDE-4242-839F-513D2A719512}" srcOrd="0" destOrd="0" presId="urn:microsoft.com/office/officeart/2005/8/layout/vList6"/>
    <dgm:cxn modelId="{D3E8DB39-5630-44A2-B377-91FFB775FD7E}" type="presParOf" srcId="{254A5B23-C80F-4AF7-A5D9-69677DBBA3E3}" destId="{380F7A08-6059-4DEF-9BA0-DAF2587BEDA4}" srcOrd="1" destOrd="0" presId="urn:microsoft.com/office/officeart/2005/8/layout/vList6"/>
    <dgm:cxn modelId="{E0ABA776-5A96-42EF-A8DC-523E5679DC52}" type="presParOf" srcId="{07E033BF-F78F-4162-A023-B16D7167824A}" destId="{5D33D023-0E20-47DA-9050-7B8AC49CE50A}" srcOrd="3" destOrd="0" presId="urn:microsoft.com/office/officeart/2005/8/layout/vList6"/>
    <dgm:cxn modelId="{45F5CECF-8438-4E92-B11D-E6ACFD9E2573}" type="presParOf" srcId="{07E033BF-F78F-4162-A023-B16D7167824A}" destId="{173D225F-897C-4375-B9B1-698CECFAEF80}" srcOrd="4" destOrd="0" presId="urn:microsoft.com/office/officeart/2005/8/layout/vList6"/>
    <dgm:cxn modelId="{6264F322-9D18-40A4-8304-6B54ECA42F5A}" type="presParOf" srcId="{173D225F-897C-4375-B9B1-698CECFAEF80}" destId="{BC7B8337-C7FB-4F09-BA2A-40B679225097}" srcOrd="0" destOrd="0" presId="urn:microsoft.com/office/officeart/2005/8/layout/vList6"/>
    <dgm:cxn modelId="{30B2DB3E-4B9D-4E56-8006-64E4BF09566A}" type="presParOf" srcId="{173D225F-897C-4375-B9B1-698CECFAEF80}" destId="{06BA624B-5AA5-4C87-B203-A2E32E5A39E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9F858-2B23-4B08-A2A5-03F5E1AAF170}">
      <dsp:nvSpPr>
        <dsp:cNvPr id="0" name=""/>
        <dsp:cNvSpPr/>
      </dsp:nvSpPr>
      <dsp:spPr>
        <a:xfrm>
          <a:off x="-5047449" y="-781771"/>
          <a:ext cx="6011082" cy="6011082"/>
        </a:xfrm>
        <a:prstGeom prst="blockArc">
          <a:avLst>
            <a:gd name="adj1" fmla="val 18900000"/>
            <a:gd name="adj2" fmla="val 2700000"/>
            <a:gd name="adj3" fmla="val 359"/>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601E1F-44EB-4433-9DC6-9C7488773E51}">
      <dsp:nvSpPr>
        <dsp:cNvPr id="0" name=""/>
        <dsp:cNvSpPr/>
      </dsp:nvSpPr>
      <dsp:spPr>
        <a:xfrm>
          <a:off x="359489" y="104984"/>
          <a:ext cx="4456696" cy="713296"/>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080" tIns="40640" rIns="40640" bIns="40640" numCol="1" spcCol="1270" anchor="ctr" anchorCtr="0">
          <a:noAutofit/>
        </a:bodyPr>
        <a:lstStyle/>
        <a:p>
          <a:pPr lvl="0" algn="l" defTabSz="711200">
            <a:lnSpc>
              <a:spcPct val="90000"/>
            </a:lnSpc>
            <a:spcBef>
              <a:spcPct val="0"/>
            </a:spcBef>
            <a:spcAft>
              <a:spcPct val="35000"/>
            </a:spcAft>
          </a:pPr>
          <a:r>
            <a:rPr lang="et-EE" sz="1600" kern="1200" dirty="0"/>
            <a:t>   „Töötajasõbralik paindlikkus Eestis“ </a:t>
          </a:r>
          <a:br>
            <a:rPr lang="et-EE" sz="1600" kern="1200" dirty="0"/>
          </a:br>
          <a:r>
            <a:rPr lang="et-EE" sz="1600" kern="1200" dirty="0"/>
            <a:t>    (Dr. Chung)</a:t>
          </a:r>
        </a:p>
      </dsp:txBody>
      <dsp:txXfrm>
        <a:off x="359489" y="104984"/>
        <a:ext cx="4456696" cy="713296"/>
      </dsp:txXfrm>
    </dsp:sp>
    <dsp:sp modelId="{D30296C5-85A4-434C-8953-0962C45065E4}">
      <dsp:nvSpPr>
        <dsp:cNvPr id="0" name=""/>
        <dsp:cNvSpPr/>
      </dsp:nvSpPr>
      <dsp:spPr>
        <a:xfrm>
          <a:off x="65726" y="167869"/>
          <a:ext cx="587527" cy="5875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A0127B-B3F7-4E59-8176-268DB0E6F985}">
      <dsp:nvSpPr>
        <dsp:cNvPr id="0" name=""/>
        <dsp:cNvSpPr/>
      </dsp:nvSpPr>
      <dsp:spPr>
        <a:xfrm>
          <a:off x="746115" y="818281"/>
          <a:ext cx="4070070" cy="69659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080" tIns="40640" rIns="40640" bIns="40640" numCol="1" spcCol="1270" anchor="ctr" anchorCtr="0">
          <a:noAutofit/>
        </a:bodyPr>
        <a:lstStyle/>
        <a:p>
          <a:pPr lvl="0" algn="l" defTabSz="711200">
            <a:lnSpc>
              <a:spcPct val="90000"/>
            </a:lnSpc>
            <a:spcBef>
              <a:spcPct val="0"/>
            </a:spcBef>
            <a:spcAft>
              <a:spcPct val="35000"/>
            </a:spcAft>
          </a:pPr>
          <a:r>
            <a:rPr lang="et-EE" sz="1600" kern="1200" dirty="0"/>
            <a:t>  „Virtuaaltöö olemus ja väljavaated </a:t>
          </a:r>
          <a:br>
            <a:rPr lang="et-EE" sz="1600" kern="1200" dirty="0"/>
          </a:br>
          <a:r>
            <a:rPr lang="et-EE" sz="1600" kern="1200" dirty="0"/>
            <a:t>   Eesti jaoks“ (Dr. Holts)</a:t>
          </a:r>
        </a:p>
      </dsp:txBody>
      <dsp:txXfrm>
        <a:off x="746115" y="818281"/>
        <a:ext cx="4070070" cy="696591"/>
      </dsp:txXfrm>
    </dsp:sp>
    <dsp:sp modelId="{724C5B71-3196-4944-A661-05578A7A9861}">
      <dsp:nvSpPr>
        <dsp:cNvPr id="0" name=""/>
        <dsp:cNvSpPr/>
      </dsp:nvSpPr>
      <dsp:spPr>
        <a:xfrm>
          <a:off x="452351" y="872813"/>
          <a:ext cx="587527" cy="5875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826B3E-D034-451E-9809-A6273BB37371}">
      <dsp:nvSpPr>
        <dsp:cNvPr id="0" name=""/>
        <dsp:cNvSpPr/>
      </dsp:nvSpPr>
      <dsp:spPr>
        <a:xfrm>
          <a:off x="922909" y="1519272"/>
          <a:ext cx="3893276" cy="704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080" tIns="40640" rIns="40640" bIns="40640" numCol="1" spcCol="1270" anchor="ctr" anchorCtr="0">
          <a:noAutofit/>
        </a:bodyPr>
        <a:lstStyle/>
        <a:p>
          <a:pPr lvl="0" algn="l" defTabSz="711200">
            <a:lnSpc>
              <a:spcPct val="90000"/>
            </a:lnSpc>
            <a:spcBef>
              <a:spcPct val="0"/>
            </a:spcBef>
            <a:spcAft>
              <a:spcPct val="35000"/>
            </a:spcAft>
          </a:pPr>
          <a:r>
            <a:rPr lang="et-EE" sz="1600" kern="1200" dirty="0"/>
            <a:t>  „Rahvusvaheline mobiilsus ja töö“ </a:t>
          </a:r>
          <a:br>
            <a:rPr lang="et-EE" sz="1600" kern="1200" dirty="0"/>
          </a:br>
          <a:r>
            <a:rPr lang="et-EE" sz="1600" kern="1200" dirty="0"/>
            <a:t>   (Dr. Lauren)</a:t>
          </a:r>
        </a:p>
      </dsp:txBody>
      <dsp:txXfrm>
        <a:off x="922909" y="1519272"/>
        <a:ext cx="3893276" cy="704497"/>
      </dsp:txXfrm>
    </dsp:sp>
    <dsp:sp modelId="{5D7EAFF3-4F1E-4846-ABDE-9AFA4BDB8D06}">
      <dsp:nvSpPr>
        <dsp:cNvPr id="0" name=""/>
        <dsp:cNvSpPr/>
      </dsp:nvSpPr>
      <dsp:spPr>
        <a:xfrm>
          <a:off x="629145" y="1577757"/>
          <a:ext cx="587527" cy="5875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3C48D-70CD-4350-95D4-E7012308625F}">
      <dsp:nvSpPr>
        <dsp:cNvPr id="0" name=""/>
        <dsp:cNvSpPr/>
      </dsp:nvSpPr>
      <dsp:spPr>
        <a:xfrm>
          <a:off x="922909" y="2223769"/>
          <a:ext cx="3893276" cy="70449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080" tIns="40640" rIns="40640" bIns="40640" numCol="1" spcCol="1270" anchor="ctr" anchorCtr="0">
          <a:noAutofit/>
        </a:bodyPr>
        <a:lstStyle/>
        <a:p>
          <a:pPr lvl="0" algn="l" defTabSz="711200">
            <a:lnSpc>
              <a:spcPct val="90000"/>
            </a:lnSpc>
            <a:spcBef>
              <a:spcPct val="0"/>
            </a:spcBef>
            <a:spcAft>
              <a:spcPct val="35000"/>
            </a:spcAft>
          </a:pPr>
          <a:r>
            <a:rPr lang="et-EE" sz="1600" kern="1200" dirty="0"/>
            <a:t>  „Tuleviku töötegija õiguslik staatus </a:t>
          </a:r>
          <a:br>
            <a:rPr lang="et-EE" sz="1600" kern="1200" dirty="0"/>
          </a:br>
          <a:r>
            <a:rPr lang="et-EE" sz="1600" kern="1200" dirty="0"/>
            <a:t>    tööturul“ (Dr. Erikson; Dr. Rosin)</a:t>
          </a:r>
        </a:p>
      </dsp:txBody>
      <dsp:txXfrm>
        <a:off x="922909" y="2223769"/>
        <a:ext cx="3893276" cy="704497"/>
      </dsp:txXfrm>
    </dsp:sp>
    <dsp:sp modelId="{6B7F5D45-D1D1-426E-B06E-ACB4487A440E}">
      <dsp:nvSpPr>
        <dsp:cNvPr id="0" name=""/>
        <dsp:cNvSpPr/>
      </dsp:nvSpPr>
      <dsp:spPr>
        <a:xfrm>
          <a:off x="629145" y="2282254"/>
          <a:ext cx="587527" cy="5875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B0C1C-9D29-44AC-92B6-C8BE18B95133}">
      <dsp:nvSpPr>
        <dsp:cNvPr id="0" name=""/>
        <dsp:cNvSpPr/>
      </dsp:nvSpPr>
      <dsp:spPr>
        <a:xfrm>
          <a:off x="746115" y="2930259"/>
          <a:ext cx="4070070" cy="701404"/>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080" tIns="40640" rIns="40640" bIns="40640" numCol="1" spcCol="1270" anchor="ctr" anchorCtr="0">
          <a:noAutofit/>
        </a:bodyPr>
        <a:lstStyle/>
        <a:p>
          <a:pPr lvl="0" algn="l" defTabSz="711200">
            <a:lnSpc>
              <a:spcPct val="90000"/>
            </a:lnSpc>
            <a:spcBef>
              <a:spcPct val="0"/>
            </a:spcBef>
            <a:spcAft>
              <a:spcPct val="35000"/>
            </a:spcAft>
          </a:pPr>
          <a:r>
            <a:rPr lang="et-EE" sz="1600" kern="1200" dirty="0"/>
            <a:t>  „Hõivatud hõivestsenaariumide ja EIA </a:t>
          </a:r>
          <a:br>
            <a:rPr lang="et-EE" sz="1600" kern="1200" dirty="0"/>
          </a:br>
          <a:r>
            <a:rPr lang="et-EE" sz="1600" kern="1200" dirty="0"/>
            <a:t>  rahvastikuprognoosi taustal“ (TÜ+TLÜ)</a:t>
          </a:r>
        </a:p>
      </dsp:txBody>
      <dsp:txXfrm>
        <a:off x="746115" y="2930259"/>
        <a:ext cx="4070070" cy="701404"/>
      </dsp:txXfrm>
    </dsp:sp>
    <dsp:sp modelId="{57997E81-F55D-40B9-927C-8731FF7C7A97}">
      <dsp:nvSpPr>
        <dsp:cNvPr id="0" name=""/>
        <dsp:cNvSpPr/>
      </dsp:nvSpPr>
      <dsp:spPr>
        <a:xfrm>
          <a:off x="452351" y="2987198"/>
          <a:ext cx="587527" cy="5875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16F47-49EA-4660-B61E-1187E8117C63}">
      <dsp:nvSpPr>
        <dsp:cNvPr id="0" name=""/>
        <dsp:cNvSpPr/>
      </dsp:nvSpPr>
      <dsp:spPr>
        <a:xfrm>
          <a:off x="359489" y="3591665"/>
          <a:ext cx="4456696" cy="78848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3080" tIns="40640" rIns="40640" bIns="40640" numCol="1" spcCol="1270" anchor="ctr" anchorCtr="0">
          <a:noAutofit/>
        </a:bodyPr>
        <a:lstStyle/>
        <a:p>
          <a:pPr lvl="0" algn="l" defTabSz="711200">
            <a:lnSpc>
              <a:spcPct val="90000"/>
            </a:lnSpc>
            <a:spcBef>
              <a:spcPct val="0"/>
            </a:spcBef>
            <a:spcAft>
              <a:spcPct val="35000"/>
            </a:spcAft>
          </a:pPr>
          <a:r>
            <a:rPr lang="et-EE" sz="1600" kern="1200" dirty="0"/>
            <a:t>   Eesti tööturu ja rändetrendide ülevaade </a:t>
          </a:r>
          <a:br>
            <a:rPr lang="et-EE" sz="1600" kern="1200" dirty="0"/>
          </a:br>
          <a:r>
            <a:rPr lang="et-EE" sz="1600" kern="1200" dirty="0"/>
            <a:t>   (Prof Eamets, Anniste, Piirits)</a:t>
          </a:r>
        </a:p>
      </dsp:txBody>
      <dsp:txXfrm>
        <a:off x="359489" y="3591665"/>
        <a:ext cx="4456696" cy="788480"/>
      </dsp:txXfrm>
    </dsp:sp>
    <dsp:sp modelId="{2A299518-4651-465C-8BAC-36B1C2381403}">
      <dsp:nvSpPr>
        <dsp:cNvPr id="0" name=""/>
        <dsp:cNvSpPr/>
      </dsp:nvSpPr>
      <dsp:spPr>
        <a:xfrm>
          <a:off x="65726" y="3692142"/>
          <a:ext cx="587527" cy="5875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E0328-313A-4BC2-A9AB-938057AB4F55}">
      <dsp:nvSpPr>
        <dsp:cNvPr id="0" name=""/>
        <dsp:cNvSpPr/>
      </dsp:nvSpPr>
      <dsp:spPr>
        <a:xfrm>
          <a:off x="3292643" y="876"/>
          <a:ext cx="4932937" cy="1373367"/>
        </a:xfrm>
        <a:prstGeom prst="rightArrow">
          <a:avLst>
            <a:gd name="adj1" fmla="val 75000"/>
            <a:gd name="adj2" fmla="val 50000"/>
          </a:avLst>
        </a:prstGeom>
        <a:gradFill flip="none" rotWithShape="0">
          <a:gsLst>
            <a:gs pos="0">
              <a:schemeClr val="bg1">
                <a:lumMod val="85000"/>
              </a:schemeClr>
            </a:gs>
            <a:gs pos="100000">
              <a:schemeClr val="bg1"/>
            </a:gs>
          </a:gsLst>
          <a:path path="circle">
            <a:fillToRect l="100000" t="100000"/>
          </a:path>
          <a:tileRect r="-100000" b="-100000"/>
        </a:gra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44000" rIns="10800" bIns="10160" numCol="1" spcCol="1270" anchor="t" anchorCtr="0">
          <a:noAutofit/>
        </a:bodyPr>
        <a:lstStyle/>
        <a:p>
          <a:pPr marL="358775" lvl="1" indent="-187325" algn="l" defTabSz="711200">
            <a:lnSpc>
              <a:spcPct val="90000"/>
            </a:lnSpc>
            <a:spcBef>
              <a:spcPct val="0"/>
            </a:spcBef>
            <a:spcAft>
              <a:spcPct val="15000"/>
            </a:spcAft>
            <a:buSzPct val="100000"/>
            <a:buChar char="••"/>
          </a:pPr>
          <a:r>
            <a:rPr lang="et-EE" sz="1600" kern="1200" dirty="0">
              <a:latin typeface="+mj-lt"/>
            </a:rPr>
            <a:t>2017. aastal </a:t>
          </a:r>
          <a:r>
            <a:rPr lang="et-EE" sz="1600" b="1" kern="1200" dirty="0">
              <a:latin typeface="+mj-lt"/>
            </a:rPr>
            <a:t>17 000 inimest</a:t>
          </a:r>
        </a:p>
        <a:p>
          <a:pPr marL="358775" lvl="1" indent="-187325" algn="l" defTabSz="711200">
            <a:lnSpc>
              <a:spcPct val="90000"/>
            </a:lnSpc>
            <a:spcBef>
              <a:spcPct val="0"/>
            </a:spcBef>
            <a:spcAft>
              <a:spcPct val="15000"/>
            </a:spcAft>
            <a:buSzPct val="100000"/>
            <a:buChar char="••"/>
          </a:pPr>
          <a:r>
            <a:rPr lang="et-EE" sz="1600" b="0" i="0" kern="1200" dirty="0">
              <a:latin typeface="+mj-lt"/>
            </a:rPr>
            <a:t>Riigi maksutulu </a:t>
          </a:r>
          <a:r>
            <a:rPr lang="en-GB" sz="1600" b="1" i="0" kern="1200" dirty="0" err="1">
              <a:latin typeface="+mj-lt"/>
            </a:rPr>
            <a:t>vähene</a:t>
          </a:r>
          <a:r>
            <a:rPr lang="et-EE" sz="1600" b="1" i="0" kern="1200" dirty="0">
              <a:latin typeface="+mj-lt"/>
            </a:rPr>
            <a:t>b </a:t>
          </a:r>
          <a:r>
            <a:rPr lang="en-GB" sz="1600" b="1" i="0" kern="1200" dirty="0" err="1">
              <a:latin typeface="+mj-lt"/>
            </a:rPr>
            <a:t>keskmiselt</a:t>
          </a:r>
          <a:r>
            <a:rPr lang="en-GB" sz="1600" b="1" i="0" kern="1200" dirty="0">
              <a:latin typeface="+mj-lt"/>
            </a:rPr>
            <a:t> </a:t>
          </a:r>
          <a:r>
            <a:rPr lang="et-EE" sz="1600" b="1" i="0" kern="1200" dirty="0">
              <a:latin typeface="+mj-lt"/>
            </a:rPr>
            <a:t/>
          </a:r>
          <a:br>
            <a:rPr lang="et-EE" sz="1600" b="1" i="0" kern="1200" dirty="0">
              <a:latin typeface="+mj-lt"/>
            </a:rPr>
          </a:br>
          <a:r>
            <a:rPr lang="en-GB" sz="1600" b="1" i="0" kern="1200" dirty="0">
              <a:latin typeface="+mj-lt"/>
            </a:rPr>
            <a:t>2298 euro</a:t>
          </a:r>
          <a:r>
            <a:rPr lang="et-EE" sz="1600" b="1" i="0" kern="1200" dirty="0">
              <a:latin typeface="+mj-lt"/>
            </a:rPr>
            <a:t>t</a:t>
          </a:r>
          <a:r>
            <a:rPr lang="en-GB" sz="1600" b="1" i="0" kern="1200" dirty="0">
              <a:latin typeface="+mj-lt"/>
            </a:rPr>
            <a:t> </a:t>
          </a:r>
          <a:r>
            <a:rPr lang="et-EE" sz="1600" b="0" i="0" kern="1200" dirty="0">
              <a:latin typeface="+mj-lt"/>
            </a:rPr>
            <a:t>aastas inimese kohta</a:t>
          </a:r>
          <a:endParaRPr lang="et-EE" sz="1600" kern="1200" dirty="0">
            <a:latin typeface="+mj-lt"/>
          </a:endParaRPr>
        </a:p>
      </dsp:txBody>
      <dsp:txXfrm>
        <a:off x="3292643" y="172547"/>
        <a:ext cx="4417924" cy="1030025"/>
      </dsp:txXfrm>
    </dsp:sp>
    <dsp:sp modelId="{DDAD382E-E5E8-442B-A02B-65485DA9551A}">
      <dsp:nvSpPr>
        <dsp:cNvPr id="0" name=""/>
        <dsp:cNvSpPr/>
      </dsp:nvSpPr>
      <dsp:spPr>
        <a:xfrm>
          <a:off x="4018" y="194153"/>
          <a:ext cx="3288625" cy="986813"/>
        </a:xfrm>
        <a:prstGeom prst="roundRect">
          <a:avLst/>
        </a:prstGeom>
        <a:solidFill>
          <a:schemeClr val="accen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t-EE" sz="1800" kern="1200" dirty="0">
              <a:latin typeface="+mj-lt"/>
            </a:rPr>
            <a:t>Traditsioonilises töösuhtes olevate </a:t>
          </a:r>
          <a:r>
            <a:rPr lang="et-EE" sz="1800" kern="1200" dirty="0" err="1">
              <a:latin typeface="+mj-lt"/>
            </a:rPr>
            <a:t>sinikraede</a:t>
          </a:r>
          <a:r>
            <a:rPr lang="et-EE" sz="1800" kern="1200" dirty="0">
              <a:latin typeface="+mj-lt"/>
            </a:rPr>
            <a:t> liikumine vähekindlustatud tööle</a:t>
          </a:r>
        </a:p>
      </dsp:txBody>
      <dsp:txXfrm>
        <a:off x="52190" y="242325"/>
        <a:ext cx="3192281" cy="890469"/>
      </dsp:txXfrm>
    </dsp:sp>
    <dsp:sp modelId="{380F7A08-6059-4DEF-9BA0-DAF2587BEDA4}">
      <dsp:nvSpPr>
        <dsp:cNvPr id="0" name=""/>
        <dsp:cNvSpPr/>
      </dsp:nvSpPr>
      <dsp:spPr>
        <a:xfrm>
          <a:off x="3292643" y="1445072"/>
          <a:ext cx="4932937" cy="1286106"/>
        </a:xfrm>
        <a:prstGeom prst="rightArrow">
          <a:avLst>
            <a:gd name="adj1" fmla="val 75000"/>
            <a:gd name="adj2" fmla="val 50000"/>
          </a:avLst>
        </a:prstGeom>
        <a:gradFill flip="none" rotWithShape="0">
          <a:gsLst>
            <a:gs pos="0">
              <a:schemeClr val="bg1">
                <a:lumMod val="85000"/>
              </a:schemeClr>
            </a:gs>
            <a:gs pos="100000">
              <a:schemeClr val="bg1"/>
            </a:gs>
          </a:gsLst>
          <a:path path="circle">
            <a:fillToRect l="100000" t="100000"/>
          </a:path>
          <a:tileRect r="-100000" b="-100000"/>
        </a:gra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44000" rIns="10160" bIns="10160" numCol="1" spcCol="1270" anchor="t" anchorCtr="0">
          <a:noAutofit/>
        </a:bodyPr>
        <a:lstStyle/>
        <a:p>
          <a:pPr marL="179388" lvl="1" indent="0" algn="l" defTabSz="711200">
            <a:lnSpc>
              <a:spcPct val="90000"/>
            </a:lnSpc>
            <a:spcBef>
              <a:spcPct val="0"/>
            </a:spcBef>
            <a:spcAft>
              <a:spcPct val="15000"/>
            </a:spcAft>
            <a:buChar char="••"/>
          </a:pPr>
          <a:r>
            <a:rPr lang="et-EE" sz="1600" kern="1200" dirty="0">
              <a:latin typeface="+mj-lt"/>
            </a:rPr>
            <a:t>Tööjõumaksud vähenevad, kuid tänu dividendide tulumaksule </a:t>
          </a:r>
          <a:r>
            <a:rPr lang="et-EE" sz="1600" b="1" kern="1200" dirty="0">
              <a:latin typeface="+mj-lt"/>
            </a:rPr>
            <a:t>suurenevad riigi maksulaekumised 3939 euro </a:t>
          </a:r>
          <a:r>
            <a:rPr lang="et-EE" sz="1600" kern="1200" dirty="0">
              <a:latin typeface="+mj-lt"/>
            </a:rPr>
            <a:t>võrra aastas </a:t>
          </a:r>
        </a:p>
      </dsp:txBody>
      <dsp:txXfrm>
        <a:off x="3292643" y="1605835"/>
        <a:ext cx="4450647" cy="964580"/>
      </dsp:txXfrm>
    </dsp:sp>
    <dsp:sp modelId="{194AA979-5CDE-4242-839F-513D2A719512}">
      <dsp:nvSpPr>
        <dsp:cNvPr id="0" name=""/>
        <dsp:cNvSpPr/>
      </dsp:nvSpPr>
      <dsp:spPr>
        <a:xfrm>
          <a:off x="4018" y="1537769"/>
          <a:ext cx="3288625" cy="1100712"/>
        </a:xfrm>
        <a:prstGeom prst="roundRect">
          <a:avLst/>
        </a:prstGeom>
        <a:solidFill>
          <a:schemeClr val="accen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t-EE" sz="1800" kern="1200" dirty="0">
              <a:latin typeface="+mj-lt"/>
            </a:rPr>
            <a:t>Traditsioonilises töösuhtes olevate valgekraede liikumine iseendale tööandjaks</a:t>
          </a:r>
        </a:p>
      </dsp:txBody>
      <dsp:txXfrm>
        <a:off x="57750" y="1591501"/>
        <a:ext cx="3181161" cy="993248"/>
      </dsp:txXfrm>
    </dsp:sp>
    <dsp:sp modelId="{06BA624B-5AA5-4C87-B203-A2E32E5A39E7}">
      <dsp:nvSpPr>
        <dsp:cNvPr id="0" name=""/>
        <dsp:cNvSpPr/>
      </dsp:nvSpPr>
      <dsp:spPr>
        <a:xfrm>
          <a:off x="3292643" y="2802008"/>
          <a:ext cx="4932937" cy="1723076"/>
        </a:xfrm>
        <a:prstGeom prst="rightArrow">
          <a:avLst>
            <a:gd name="adj1" fmla="val 75000"/>
            <a:gd name="adj2" fmla="val 50000"/>
          </a:avLst>
        </a:prstGeom>
        <a:gradFill flip="none" rotWithShape="1">
          <a:gsLst>
            <a:gs pos="0">
              <a:schemeClr val="bg1">
                <a:lumMod val="85000"/>
              </a:schemeClr>
            </a:gs>
            <a:gs pos="100000">
              <a:schemeClr val="bg1"/>
            </a:gs>
          </a:gsLst>
          <a:path path="circle">
            <a:fillToRect l="100000" t="100000"/>
          </a:path>
          <a:tileRect r="-100000" b="-100000"/>
        </a:gradFill>
        <a:ln w="1079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8000" rIns="10160" bIns="10160" numCol="1" spcCol="1270" anchor="t" anchorCtr="0">
          <a:noAutofit/>
        </a:bodyPr>
        <a:lstStyle/>
        <a:p>
          <a:pPr marL="179388" lvl="1" indent="0" algn="l" defTabSz="711200">
            <a:lnSpc>
              <a:spcPct val="90000"/>
            </a:lnSpc>
            <a:spcBef>
              <a:spcPct val="0"/>
            </a:spcBef>
            <a:spcAft>
              <a:spcPct val="15000"/>
            </a:spcAft>
            <a:buChar char="••"/>
          </a:pPr>
          <a:r>
            <a:rPr lang="et-EE" sz="1600" b="0" i="0" kern="1200" dirty="0">
              <a:latin typeface="+mj-lt"/>
            </a:rPr>
            <a:t>Riigi maksutulu </a:t>
          </a:r>
          <a:r>
            <a:rPr lang="et-EE" sz="1600" b="1" i="0" kern="1200" dirty="0">
              <a:latin typeface="+mj-lt"/>
            </a:rPr>
            <a:t>väheneb </a:t>
          </a:r>
          <a:r>
            <a:rPr lang="en-GB" sz="1600" b="1" i="0" kern="1200" dirty="0">
              <a:latin typeface="+mj-lt"/>
            </a:rPr>
            <a:t>5951 </a:t>
          </a:r>
          <a:r>
            <a:rPr lang="et-EE" sz="1600" b="1" i="0" kern="1200" dirty="0">
              <a:latin typeface="+mj-lt"/>
            </a:rPr>
            <a:t>eurot </a:t>
          </a:r>
          <a:r>
            <a:rPr lang="et-EE" sz="1600" b="1" i="0" kern="1200" dirty="0" err="1">
              <a:latin typeface="+mj-lt"/>
            </a:rPr>
            <a:t>sinikrae</a:t>
          </a:r>
          <a:r>
            <a:rPr lang="et-EE" sz="1600" b="1" i="0" kern="1200" dirty="0">
              <a:latin typeface="+mj-lt"/>
            </a:rPr>
            <a:t> </a:t>
          </a:r>
          <a:r>
            <a:rPr lang="en-GB" sz="1600" b="1" i="0" kern="1200" dirty="0" err="1">
              <a:latin typeface="+mj-lt"/>
            </a:rPr>
            <a:t>ja</a:t>
          </a:r>
          <a:r>
            <a:rPr lang="en-GB" sz="1600" b="1" i="0" kern="1200" dirty="0">
              <a:latin typeface="+mj-lt"/>
            </a:rPr>
            <a:t> 10 903 </a:t>
          </a:r>
          <a:r>
            <a:rPr lang="en-GB" sz="1600" b="1" i="0" kern="1200" dirty="0" err="1">
              <a:latin typeface="+mj-lt"/>
            </a:rPr>
            <a:t>eurot</a:t>
          </a:r>
          <a:r>
            <a:rPr lang="et-EE" sz="1600" b="1" i="0" kern="1200" dirty="0">
              <a:latin typeface="+mj-lt"/>
            </a:rPr>
            <a:t> valgekrae </a:t>
          </a:r>
          <a:r>
            <a:rPr lang="et-EE" sz="1600" b="0" i="0" kern="1200" dirty="0">
              <a:latin typeface="+mj-lt"/>
            </a:rPr>
            <a:t>kohta aastas</a:t>
          </a:r>
          <a:r>
            <a:rPr lang="et-EE" sz="1600" b="1" i="0" kern="1200" dirty="0">
              <a:latin typeface="+mj-lt"/>
            </a:rPr>
            <a:t>. </a:t>
          </a:r>
          <a:r>
            <a:rPr lang="et-EE" sz="1600" b="0" i="0" kern="1200" dirty="0">
              <a:latin typeface="+mj-lt"/>
            </a:rPr>
            <a:t>Kui ei tarbita toetusi-hüvitisi, on </a:t>
          </a:r>
          <a:r>
            <a:rPr lang="en-GB" sz="1600" b="1" i="0" kern="1200" dirty="0" err="1">
              <a:solidFill>
                <a:schemeClr val="tx1"/>
              </a:solidFill>
              <a:effectLst/>
              <a:latin typeface="+mj-lt"/>
              <a:ea typeface="+mn-ea"/>
              <a:cs typeface="+mn-cs"/>
            </a:rPr>
            <a:t>netokulu</a:t>
          </a:r>
          <a:r>
            <a:rPr lang="en-GB" sz="1600" b="1" i="0" kern="1200" dirty="0">
              <a:solidFill>
                <a:schemeClr val="tx1"/>
              </a:solidFill>
              <a:effectLst/>
              <a:latin typeface="+mj-lt"/>
              <a:ea typeface="+mn-ea"/>
              <a:cs typeface="+mn-cs"/>
            </a:rPr>
            <a:t> </a:t>
          </a:r>
          <a:r>
            <a:rPr lang="et-EE" sz="1600" b="1" i="0" kern="1200" dirty="0" err="1">
              <a:solidFill>
                <a:schemeClr val="tx1"/>
              </a:solidFill>
              <a:effectLst/>
              <a:latin typeface="+mj-lt"/>
              <a:ea typeface="+mn-ea"/>
              <a:cs typeface="+mn-cs"/>
            </a:rPr>
            <a:t>sinikrae</a:t>
          </a:r>
          <a:r>
            <a:rPr lang="et-EE" sz="1600" b="1" i="0" kern="1200" dirty="0">
              <a:solidFill>
                <a:schemeClr val="tx1"/>
              </a:solidFill>
              <a:effectLst/>
              <a:latin typeface="+mj-lt"/>
              <a:ea typeface="+mn-ea"/>
              <a:cs typeface="+mn-cs"/>
            </a:rPr>
            <a:t> puhul </a:t>
          </a:r>
          <a:r>
            <a:rPr lang="en-GB" sz="1600" b="1" i="0" kern="1200" dirty="0">
              <a:solidFill>
                <a:schemeClr val="tx1"/>
              </a:solidFill>
              <a:effectLst/>
              <a:latin typeface="+mj-lt"/>
              <a:ea typeface="+mn-ea"/>
              <a:cs typeface="+mn-cs"/>
            </a:rPr>
            <a:t>3686 </a:t>
          </a:r>
          <a:r>
            <a:rPr lang="en-GB" sz="1600" b="1" i="0" kern="1200" dirty="0" err="1">
              <a:solidFill>
                <a:schemeClr val="tx1"/>
              </a:solidFill>
              <a:effectLst/>
              <a:latin typeface="+mj-lt"/>
              <a:ea typeface="+mn-ea"/>
              <a:cs typeface="+mn-cs"/>
            </a:rPr>
            <a:t>eurot</a:t>
          </a:r>
          <a:r>
            <a:rPr lang="en-GB" sz="1600" b="1" i="0" kern="1200" dirty="0">
              <a:solidFill>
                <a:schemeClr val="tx1"/>
              </a:solidFill>
              <a:effectLst/>
              <a:latin typeface="+mj-lt"/>
              <a:ea typeface="+mn-ea"/>
              <a:cs typeface="+mn-cs"/>
            </a:rPr>
            <a:t> </a:t>
          </a:r>
          <a:r>
            <a:rPr lang="en-GB" sz="1600" b="1" i="0" kern="1200" dirty="0" err="1">
              <a:solidFill>
                <a:schemeClr val="tx1"/>
              </a:solidFill>
              <a:effectLst/>
              <a:latin typeface="+mj-lt"/>
              <a:ea typeface="+mn-ea"/>
              <a:cs typeface="+mn-cs"/>
            </a:rPr>
            <a:t>ning</a:t>
          </a:r>
          <a:r>
            <a:rPr lang="en-GB" sz="1600" b="1" i="0" kern="1200" dirty="0">
              <a:solidFill>
                <a:schemeClr val="tx1"/>
              </a:solidFill>
              <a:effectLst/>
              <a:latin typeface="+mj-lt"/>
              <a:ea typeface="+mn-ea"/>
              <a:cs typeface="+mn-cs"/>
            </a:rPr>
            <a:t> </a:t>
          </a:r>
          <a:r>
            <a:rPr lang="en-GB" sz="1600" b="1" i="0" kern="1200" dirty="0" err="1">
              <a:solidFill>
                <a:schemeClr val="tx1"/>
              </a:solidFill>
              <a:effectLst/>
              <a:latin typeface="+mj-lt"/>
              <a:ea typeface="+mn-ea"/>
              <a:cs typeface="+mn-cs"/>
            </a:rPr>
            <a:t>valgekrae</a:t>
          </a:r>
          <a:r>
            <a:rPr lang="en-GB" sz="1600" b="1" i="0" kern="1200" dirty="0">
              <a:solidFill>
                <a:schemeClr val="tx1"/>
              </a:solidFill>
              <a:effectLst/>
              <a:latin typeface="+mj-lt"/>
              <a:ea typeface="+mn-ea"/>
              <a:cs typeface="+mn-cs"/>
            </a:rPr>
            <a:t> </a:t>
          </a:r>
          <a:r>
            <a:rPr lang="en-GB" sz="1600" b="1" i="0" kern="1200" dirty="0" err="1">
              <a:solidFill>
                <a:schemeClr val="tx1"/>
              </a:solidFill>
              <a:effectLst/>
              <a:latin typeface="+mj-lt"/>
              <a:ea typeface="+mn-ea"/>
              <a:cs typeface="+mn-cs"/>
            </a:rPr>
            <a:t>puhul</a:t>
          </a:r>
          <a:r>
            <a:rPr lang="en-GB" sz="1600" b="1" i="0" kern="1200" dirty="0">
              <a:solidFill>
                <a:schemeClr val="tx1"/>
              </a:solidFill>
              <a:effectLst/>
              <a:latin typeface="+mj-lt"/>
              <a:ea typeface="+mn-ea"/>
              <a:cs typeface="+mn-cs"/>
            </a:rPr>
            <a:t> 7765 </a:t>
          </a:r>
          <a:r>
            <a:rPr lang="en-GB" sz="1600" b="1" i="0" kern="1200" dirty="0" err="1">
              <a:solidFill>
                <a:schemeClr val="tx1"/>
              </a:solidFill>
              <a:effectLst/>
              <a:latin typeface="+mj-lt"/>
              <a:ea typeface="+mn-ea"/>
              <a:cs typeface="+mn-cs"/>
            </a:rPr>
            <a:t>eurot</a:t>
          </a:r>
          <a:r>
            <a:rPr lang="en-GB" sz="1600" b="1" i="0" kern="1200" dirty="0">
              <a:solidFill>
                <a:schemeClr val="tx1"/>
              </a:solidFill>
              <a:effectLst/>
              <a:latin typeface="+mj-lt"/>
              <a:ea typeface="+mn-ea"/>
              <a:cs typeface="+mn-cs"/>
            </a:rPr>
            <a:t> </a:t>
          </a:r>
          <a:r>
            <a:rPr lang="en-GB" sz="1600" b="0" i="0" kern="1200" dirty="0" err="1">
              <a:solidFill>
                <a:schemeClr val="tx1"/>
              </a:solidFill>
              <a:effectLst/>
              <a:latin typeface="+mj-lt"/>
              <a:ea typeface="+mn-ea"/>
              <a:cs typeface="+mn-cs"/>
            </a:rPr>
            <a:t>aastas</a:t>
          </a:r>
          <a:r>
            <a:rPr lang="en-GB" sz="1600" b="0" i="0" kern="1200" dirty="0">
              <a:solidFill>
                <a:schemeClr val="tx1"/>
              </a:solidFill>
              <a:effectLst/>
              <a:latin typeface="+mj-lt"/>
              <a:ea typeface="+mn-ea"/>
              <a:cs typeface="+mn-cs"/>
            </a:rPr>
            <a:t>. </a:t>
          </a:r>
          <a:endParaRPr lang="et-EE" sz="1600" b="0" kern="1200" dirty="0">
            <a:latin typeface="+mj-lt"/>
          </a:endParaRPr>
        </a:p>
      </dsp:txBody>
      <dsp:txXfrm>
        <a:off x="3292643" y="3017393"/>
        <a:ext cx="4286784" cy="1292307"/>
      </dsp:txXfrm>
    </dsp:sp>
    <dsp:sp modelId="{BC7B8337-C7FB-4F09-BA2A-40B679225097}">
      <dsp:nvSpPr>
        <dsp:cNvPr id="0" name=""/>
        <dsp:cNvSpPr/>
      </dsp:nvSpPr>
      <dsp:spPr>
        <a:xfrm>
          <a:off x="4018" y="3000965"/>
          <a:ext cx="3288625" cy="1325161"/>
        </a:xfrm>
        <a:prstGeom prst="roundRect">
          <a:avLst/>
        </a:prstGeom>
        <a:solidFill>
          <a:schemeClr val="accent1">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t-EE" sz="1800" kern="1200" dirty="0">
              <a:latin typeface="+mj-lt"/>
            </a:rPr>
            <a:t>Traditsioonilises töösuhtes olevate töötajate liikumine Eestist ära või töötusesse</a:t>
          </a:r>
        </a:p>
      </dsp:txBody>
      <dsp:txXfrm>
        <a:off x="68707" y="3065654"/>
        <a:ext cx="3159247" cy="119578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1"/>
            <a:ext cx="2911996" cy="492760"/>
          </a:xfrm>
          <a:prstGeom prst="rect">
            <a:avLst/>
          </a:prstGeom>
        </p:spPr>
        <p:txBody>
          <a:bodyPr vert="horz" lIns="90891" tIns="45446" rIns="90891" bIns="45446" rtlCol="0"/>
          <a:lstStyle>
            <a:lvl1pPr algn="l">
              <a:defRPr sz="1200">
                <a:latin typeface="Arial" charset="0"/>
                <a:ea typeface="+mn-ea"/>
                <a:cs typeface="+mn-cs"/>
              </a:defRPr>
            </a:lvl1pPr>
          </a:lstStyle>
          <a:p>
            <a:pPr>
              <a:defRPr/>
            </a:pPr>
            <a:endParaRPr lang="et-EE"/>
          </a:p>
        </p:txBody>
      </p:sp>
      <p:sp>
        <p:nvSpPr>
          <p:cNvPr id="3" name="Kuupäeva kohatäide 2"/>
          <p:cNvSpPr>
            <a:spLocks noGrp="1"/>
          </p:cNvSpPr>
          <p:nvPr>
            <p:ph type="dt" sz="quarter" idx="1"/>
          </p:nvPr>
        </p:nvSpPr>
        <p:spPr>
          <a:xfrm>
            <a:off x="3804736" y="1"/>
            <a:ext cx="2911996" cy="492760"/>
          </a:xfrm>
          <a:prstGeom prst="rect">
            <a:avLst/>
          </a:prstGeom>
        </p:spPr>
        <p:txBody>
          <a:bodyPr vert="horz" wrap="square" lIns="90891" tIns="45446" rIns="90891" bIns="45446"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fld id="{E53B88A9-D227-4EA0-ACFE-CA086A9923A2}" type="datetimeFigureOut">
              <a:rPr lang="et-EE"/>
              <a:pPr>
                <a:defRPr/>
              </a:pPr>
              <a:t>14.10.2020</a:t>
            </a:fld>
            <a:endParaRPr lang="et-EE"/>
          </a:p>
        </p:txBody>
      </p:sp>
      <p:sp>
        <p:nvSpPr>
          <p:cNvPr id="4" name="Jaluse kohatäide 3"/>
          <p:cNvSpPr>
            <a:spLocks noGrp="1"/>
          </p:cNvSpPr>
          <p:nvPr>
            <p:ph type="ftr" sz="quarter" idx="2"/>
          </p:nvPr>
        </p:nvSpPr>
        <p:spPr>
          <a:xfrm>
            <a:off x="0" y="9360856"/>
            <a:ext cx="2911996" cy="492760"/>
          </a:xfrm>
          <a:prstGeom prst="rect">
            <a:avLst/>
          </a:prstGeom>
        </p:spPr>
        <p:txBody>
          <a:bodyPr vert="horz" lIns="90891" tIns="45446" rIns="90891" bIns="45446" rtlCol="0" anchor="b"/>
          <a:lstStyle>
            <a:lvl1pPr algn="l">
              <a:defRPr sz="1200">
                <a:latin typeface="Arial" charset="0"/>
                <a:ea typeface="+mn-ea"/>
                <a:cs typeface="+mn-cs"/>
              </a:defRPr>
            </a:lvl1pPr>
          </a:lstStyle>
          <a:p>
            <a:pPr>
              <a:defRPr/>
            </a:pPr>
            <a:endParaRPr lang="et-EE"/>
          </a:p>
        </p:txBody>
      </p:sp>
      <p:sp>
        <p:nvSpPr>
          <p:cNvPr id="5" name="Slaidinumbri kohatäide 4"/>
          <p:cNvSpPr>
            <a:spLocks noGrp="1"/>
          </p:cNvSpPr>
          <p:nvPr>
            <p:ph type="sldNum" sz="quarter" idx="3"/>
          </p:nvPr>
        </p:nvSpPr>
        <p:spPr>
          <a:xfrm>
            <a:off x="3804736" y="9360856"/>
            <a:ext cx="2911996" cy="492760"/>
          </a:xfrm>
          <a:prstGeom prst="rect">
            <a:avLst/>
          </a:prstGeom>
        </p:spPr>
        <p:txBody>
          <a:bodyPr vert="horz" wrap="square" lIns="90891" tIns="45446" rIns="90891" bIns="45446"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6A3CF8BD-6A93-4222-B6A6-AE290F3D0D5C}" type="slidenum">
              <a:rPr lang="et-EE"/>
              <a:pPr>
                <a:defRPr/>
              </a:pPr>
              <a:t>‹#›</a:t>
            </a:fld>
            <a:endParaRPr lang="et-EE"/>
          </a:p>
        </p:txBody>
      </p:sp>
    </p:spTree>
    <p:extLst>
      <p:ext uri="{BB962C8B-B14F-4D97-AF65-F5344CB8AC3E}">
        <p14:creationId xmlns:p14="http://schemas.microsoft.com/office/powerpoint/2010/main" val="2025057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11996" cy="49276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lvl1pPr>
              <a:defRPr sz="1200">
                <a:latin typeface="Arial" charset="0"/>
                <a:ea typeface="+mn-ea"/>
                <a:cs typeface="+mn-cs"/>
              </a:defRPr>
            </a:lvl1pPr>
          </a:lstStyle>
          <a:p>
            <a:pPr>
              <a:defRPr/>
            </a:pPr>
            <a:endParaRPr lang="et-EE"/>
          </a:p>
        </p:txBody>
      </p:sp>
      <p:sp>
        <p:nvSpPr>
          <p:cNvPr id="5123" name="Rectangle 3"/>
          <p:cNvSpPr>
            <a:spLocks noGrp="1" noChangeArrowheads="1"/>
          </p:cNvSpPr>
          <p:nvPr>
            <p:ph type="dt" idx="1"/>
          </p:nvPr>
        </p:nvSpPr>
        <p:spPr bwMode="auto">
          <a:xfrm>
            <a:off x="3804736" y="1"/>
            <a:ext cx="2911996" cy="49276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lvl1pPr algn="r">
              <a:defRPr sz="1200">
                <a:latin typeface="Arial" charset="0"/>
                <a:ea typeface="+mn-ea"/>
                <a:cs typeface="+mn-cs"/>
              </a:defRPr>
            </a:lvl1pPr>
          </a:lstStyle>
          <a:p>
            <a:pPr>
              <a:defRPr/>
            </a:pPr>
            <a:endParaRPr lang="et-EE"/>
          </a:p>
        </p:txBody>
      </p:sp>
      <p:sp>
        <p:nvSpPr>
          <p:cNvPr id="29700" name="Rectangle 4"/>
          <p:cNvSpPr>
            <a:spLocks noGrp="1" noRot="1" noChangeAspect="1" noChangeArrowheads="1" noTextEdit="1"/>
          </p:cNvSpPr>
          <p:nvPr>
            <p:ph type="sldImg" idx="2"/>
          </p:nvPr>
        </p:nvSpPr>
        <p:spPr bwMode="auto">
          <a:xfrm>
            <a:off x="895350" y="739775"/>
            <a:ext cx="4927600" cy="36957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1516" y="4682012"/>
            <a:ext cx="5375268" cy="4434840"/>
          </a:xfrm>
          <a:prstGeom prst="rect">
            <a:avLst/>
          </a:prstGeom>
          <a:noFill/>
          <a:ln w="9525">
            <a:noFill/>
            <a:miter lim="800000"/>
            <a:headEnd/>
            <a:tailEnd/>
          </a:ln>
          <a:effectLst/>
        </p:spPr>
        <p:txBody>
          <a:bodyPr vert="horz" wrap="square" lIns="90891" tIns="45446" rIns="90891" bIns="45446" numCol="1" anchor="t" anchorCtr="0" compatLnSpc="1">
            <a:prstTxWarp prst="textNoShape">
              <a:avLst/>
            </a:prstTxWarp>
          </a:bodyPr>
          <a:lstStyle/>
          <a:p>
            <a:pPr lvl="0"/>
            <a:r>
              <a:rPr lang="et-EE" noProof="0"/>
              <a:t>Klõpsake juhtslaidi teksti laadide redigeerimiseks</a:t>
            </a:r>
          </a:p>
          <a:p>
            <a:pPr lvl="1"/>
            <a:r>
              <a:rPr lang="et-EE" noProof="0"/>
              <a:t>Teine tase</a:t>
            </a:r>
          </a:p>
          <a:p>
            <a:pPr lvl="2"/>
            <a:r>
              <a:rPr lang="et-EE" noProof="0"/>
              <a:t>Kolmas tase</a:t>
            </a:r>
          </a:p>
          <a:p>
            <a:pPr lvl="3"/>
            <a:r>
              <a:rPr lang="et-EE" noProof="0"/>
              <a:t>Neljas tase</a:t>
            </a:r>
          </a:p>
          <a:p>
            <a:pPr lvl="4"/>
            <a:r>
              <a:rPr lang="et-EE" noProof="0"/>
              <a:t>Viies tase</a:t>
            </a:r>
          </a:p>
        </p:txBody>
      </p:sp>
      <p:sp>
        <p:nvSpPr>
          <p:cNvPr id="5126" name="Rectangle 6"/>
          <p:cNvSpPr>
            <a:spLocks noGrp="1" noChangeArrowheads="1"/>
          </p:cNvSpPr>
          <p:nvPr>
            <p:ph type="ftr" sz="quarter" idx="4"/>
          </p:nvPr>
        </p:nvSpPr>
        <p:spPr bwMode="auto">
          <a:xfrm>
            <a:off x="0" y="9360856"/>
            <a:ext cx="2911996" cy="492760"/>
          </a:xfrm>
          <a:prstGeom prst="rect">
            <a:avLst/>
          </a:prstGeom>
          <a:noFill/>
          <a:ln w="9525">
            <a:noFill/>
            <a:miter lim="800000"/>
            <a:headEnd/>
            <a:tailEnd/>
          </a:ln>
          <a:effectLst/>
        </p:spPr>
        <p:txBody>
          <a:bodyPr vert="horz" wrap="square" lIns="90891" tIns="45446" rIns="90891" bIns="45446" numCol="1" anchor="b" anchorCtr="0" compatLnSpc="1">
            <a:prstTxWarp prst="textNoShape">
              <a:avLst/>
            </a:prstTxWarp>
          </a:bodyPr>
          <a:lstStyle>
            <a:lvl1pPr>
              <a:defRPr sz="1200">
                <a:latin typeface="Arial" charset="0"/>
                <a:ea typeface="+mn-ea"/>
                <a:cs typeface="+mn-cs"/>
              </a:defRPr>
            </a:lvl1pPr>
          </a:lstStyle>
          <a:p>
            <a:pPr>
              <a:defRPr/>
            </a:pPr>
            <a:endParaRPr lang="et-EE"/>
          </a:p>
        </p:txBody>
      </p:sp>
      <p:sp>
        <p:nvSpPr>
          <p:cNvPr id="5127" name="Rectangle 7"/>
          <p:cNvSpPr>
            <a:spLocks noGrp="1" noChangeArrowheads="1"/>
          </p:cNvSpPr>
          <p:nvPr>
            <p:ph type="sldNum" sz="quarter" idx="5"/>
          </p:nvPr>
        </p:nvSpPr>
        <p:spPr bwMode="auto">
          <a:xfrm>
            <a:off x="3804736" y="9360856"/>
            <a:ext cx="2911996" cy="492760"/>
          </a:xfrm>
          <a:prstGeom prst="rect">
            <a:avLst/>
          </a:prstGeom>
          <a:noFill/>
          <a:ln w="9525">
            <a:noFill/>
            <a:miter lim="800000"/>
            <a:headEnd/>
            <a:tailEnd/>
          </a:ln>
          <a:effectLst/>
        </p:spPr>
        <p:txBody>
          <a:bodyPr vert="horz" wrap="square" lIns="90891" tIns="45446" rIns="90891" bIns="45446"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2E2E711E-4D86-431E-9ACF-80C9617328AF}" type="slidenum">
              <a:rPr lang="et-EE"/>
              <a:pPr>
                <a:defRPr/>
              </a:pPr>
              <a:t>‹#›</a:t>
            </a:fld>
            <a:endParaRPr lang="et-EE"/>
          </a:p>
        </p:txBody>
      </p:sp>
    </p:spTree>
    <p:extLst>
      <p:ext uri="{BB962C8B-B14F-4D97-AF65-F5344CB8AC3E}">
        <p14:creationId xmlns:p14="http://schemas.microsoft.com/office/powerpoint/2010/main" val="127382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2E2E711E-4D86-431E-9ACF-80C9617328AF}" type="slidenum">
              <a:rPr lang="et-EE" smtClean="0"/>
              <a:pPr>
                <a:defRPr/>
              </a:pPr>
              <a:t>1</a:t>
            </a:fld>
            <a:endParaRPr lang="et-EE"/>
          </a:p>
        </p:txBody>
      </p:sp>
    </p:spTree>
    <p:extLst>
      <p:ext uri="{BB962C8B-B14F-4D97-AF65-F5344CB8AC3E}">
        <p14:creationId xmlns:p14="http://schemas.microsoft.com/office/powerpoint/2010/main" val="98849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2E2E711E-4D86-431E-9ACF-80C9617328AF}" type="slidenum">
              <a:rPr lang="et-EE" smtClean="0"/>
              <a:pPr>
                <a:defRPr/>
              </a:pPr>
              <a:t>17</a:t>
            </a:fld>
            <a:endParaRPr lang="et-EE"/>
          </a:p>
        </p:txBody>
      </p:sp>
    </p:spTree>
    <p:extLst>
      <p:ext uri="{BB962C8B-B14F-4D97-AF65-F5344CB8AC3E}">
        <p14:creationId xmlns:p14="http://schemas.microsoft.com/office/powerpoint/2010/main" val="91679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BE67B-2C32-4802-A81D-5FD8EA0D9546}" type="slidenum">
              <a:rPr kumimoji="0" lang="en-US" sz="1300" b="0" i="0" u="none" strike="noStrike" kern="1200" cap="none" spc="0" normalizeH="0" baseline="0" noProof="0" smtClean="0">
                <a:ln>
                  <a:noFill/>
                </a:ln>
                <a:solidFill>
                  <a:prstClr val="black"/>
                </a:solidFill>
                <a:effectLst/>
                <a:uLnTx/>
                <a:uFillTx/>
                <a:latin typeface="Calibri"/>
                <a:ea typeface="MS PGothic" pitchFamily="34"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a:ea typeface="MS PGothic" pitchFamily="34" charset="-128"/>
              <a:cs typeface="Arial" pitchFamily="34" charset="0"/>
            </a:endParaRPr>
          </a:p>
        </p:txBody>
      </p:sp>
    </p:spTree>
    <p:extLst>
      <p:ext uri="{BB962C8B-B14F-4D97-AF65-F5344CB8AC3E}">
        <p14:creationId xmlns:p14="http://schemas.microsoft.com/office/powerpoint/2010/main" val="3327933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2E2E711E-4D86-431E-9ACF-80C9617328AF}" type="slidenum">
              <a:rPr lang="et-EE" smtClean="0"/>
              <a:pPr>
                <a:defRPr/>
              </a:pPr>
              <a:t>2</a:t>
            </a:fld>
            <a:endParaRPr lang="et-EE"/>
          </a:p>
        </p:txBody>
      </p:sp>
    </p:spTree>
    <p:extLst>
      <p:ext uri="{BB962C8B-B14F-4D97-AF65-F5344CB8AC3E}">
        <p14:creationId xmlns:p14="http://schemas.microsoft.com/office/powerpoint/2010/main" val="169623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Joonista välja teemad ja </a:t>
            </a:r>
            <a:endParaRPr lang="en-GB" dirty="0"/>
          </a:p>
        </p:txBody>
      </p:sp>
      <p:sp>
        <p:nvSpPr>
          <p:cNvPr id="4" name="Slaidinumbri kohatäide 3"/>
          <p:cNvSpPr>
            <a:spLocks noGrp="1"/>
          </p:cNvSpPr>
          <p:nvPr>
            <p:ph type="sldNum" sz="quarter" idx="10"/>
          </p:nvPr>
        </p:nvSpPr>
        <p:spPr/>
        <p:txBody>
          <a:bodyPr/>
          <a:lstStyle/>
          <a:p>
            <a:fld id="{08CD6FA1-4418-4536-A593-D3F8E63DE092}" type="slidenum">
              <a:rPr lang="et-EE" smtClean="0"/>
              <a:t>3</a:t>
            </a:fld>
            <a:endParaRPr lang="et-EE"/>
          </a:p>
        </p:txBody>
      </p:sp>
    </p:spTree>
    <p:extLst>
      <p:ext uri="{BB962C8B-B14F-4D97-AF65-F5344CB8AC3E}">
        <p14:creationId xmlns:p14="http://schemas.microsoft.com/office/powerpoint/2010/main" val="28466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2E2E711E-4D86-431E-9ACF-80C9617328AF}" type="slidenum">
              <a:rPr lang="et-EE" smtClean="0"/>
              <a:pPr>
                <a:defRPr/>
              </a:pPr>
              <a:t>5</a:t>
            </a:fld>
            <a:endParaRPr lang="et-EE"/>
          </a:p>
        </p:txBody>
      </p:sp>
    </p:spTree>
    <p:extLst>
      <p:ext uri="{BB962C8B-B14F-4D97-AF65-F5344CB8AC3E}">
        <p14:creationId xmlns:p14="http://schemas.microsoft.com/office/powerpoint/2010/main" val="19275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10"/>
          </p:nvPr>
        </p:nvSpPr>
        <p:spPr/>
        <p:txBody>
          <a:bodyPr/>
          <a:lstStyle/>
          <a:p>
            <a:pPr>
              <a:defRPr/>
            </a:pPr>
            <a:fld id="{2E2E711E-4D86-431E-9ACF-80C9617328AF}" type="slidenum">
              <a:rPr lang="et-EE" smtClean="0"/>
              <a:pPr>
                <a:defRPr/>
              </a:pPr>
              <a:t>6</a:t>
            </a:fld>
            <a:endParaRPr lang="et-EE"/>
          </a:p>
        </p:txBody>
      </p:sp>
    </p:spTree>
    <p:extLst>
      <p:ext uri="{BB962C8B-B14F-4D97-AF65-F5344CB8AC3E}">
        <p14:creationId xmlns:p14="http://schemas.microsoft.com/office/powerpoint/2010/main" val="422123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2E711E-4D86-431E-9ACF-80C9617328AF}" type="slidenum">
              <a:rPr kumimoji="0" lang="et-EE"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t-EE" sz="12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22639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2E711E-4D86-431E-9ACF-80C9617328AF}" type="slidenum">
              <a:rPr kumimoji="0" lang="et-EE" sz="12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t-EE" sz="1200" b="0"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49001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pPr>
              <a:defRPr/>
            </a:pPr>
            <a:fld id="{2E2E711E-4D86-431E-9ACF-80C9617328AF}" type="slidenum">
              <a:rPr lang="et-EE" smtClean="0"/>
              <a:pPr>
                <a:defRPr/>
              </a:pPr>
              <a:t>12</a:t>
            </a:fld>
            <a:endParaRPr lang="et-EE"/>
          </a:p>
        </p:txBody>
      </p:sp>
    </p:spTree>
    <p:extLst>
      <p:ext uri="{BB962C8B-B14F-4D97-AF65-F5344CB8AC3E}">
        <p14:creationId xmlns:p14="http://schemas.microsoft.com/office/powerpoint/2010/main" val="3273675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CD6FA1-4418-4536-A593-D3F8E63DE092}" type="slidenum">
              <a:rPr kumimoji="0" lang="et-E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t-E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241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lislai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922395" y="1989138"/>
            <a:ext cx="6935775" cy="2133609"/>
          </a:xfrm>
          <a:effectLst/>
        </p:spPr>
        <p:txBody>
          <a:bodyPr/>
          <a:lstStyle>
            <a:lvl1pPr algn="l">
              <a:defRPr sz="3600" b="0">
                <a:solidFill>
                  <a:schemeClr val="bg1"/>
                </a:solidFill>
              </a:defRPr>
            </a:lvl1pPr>
          </a:lstStyle>
          <a:p>
            <a:r>
              <a:rPr lang="en-US"/>
              <a:t>Click to edit Master title style</a:t>
            </a:r>
            <a:endParaRPr lang="et-EE" dirty="0"/>
          </a:p>
        </p:txBody>
      </p:sp>
      <p:sp>
        <p:nvSpPr>
          <p:cNvPr id="3" name="Text Placeholder 2"/>
          <p:cNvSpPr>
            <a:spLocks noGrp="1"/>
          </p:cNvSpPr>
          <p:nvPr>
            <p:ph type="body" sz="quarter" idx="11"/>
          </p:nvPr>
        </p:nvSpPr>
        <p:spPr>
          <a:xfrm>
            <a:off x="922395" y="4232286"/>
            <a:ext cx="6935775" cy="912825"/>
          </a:xfrm>
        </p:spPr>
        <p:txBody>
          <a:bodyPr lIns="0" tIns="0" rIns="0" bIns="0"/>
          <a:lstStyle>
            <a:lvl1pPr marL="17463" indent="0" algn="l">
              <a:buFontTx/>
              <a:buNone/>
              <a:defRPr sz="1800" b="0" i="1">
                <a:solidFill>
                  <a:schemeClr val="bg1"/>
                </a:solidFill>
              </a:defRPr>
            </a:lvl1pPr>
            <a:lvl2pPr algn="ctr">
              <a:defRPr/>
            </a:lvl2pPr>
          </a:lstStyle>
          <a:p>
            <a:pPr lvl="0"/>
            <a:r>
              <a:rPr lang="en-US"/>
              <a:t>Click to edit Master text styles</a:t>
            </a:r>
          </a:p>
        </p:txBody>
      </p:sp>
      <p:sp>
        <p:nvSpPr>
          <p:cNvPr id="6" name="Rectangle 5">
            <a:extLst>
              <a:ext uri="{FF2B5EF4-FFF2-40B4-BE49-F238E27FC236}">
                <a16:creationId xmlns:a16="http://schemas.microsoft.com/office/drawing/2014/main" id="{2779EB85-95A3-4708-BAE8-F3B03C743B3A}"/>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3"/>
              </a:solidFill>
            </a:endParaRPr>
          </a:p>
        </p:txBody>
      </p:sp>
      <p:pic>
        <p:nvPicPr>
          <p:cNvPr id="7" name="Picture 6" descr="riigikogu__m2rk_valge.pdf">
            <a:extLst>
              <a:ext uri="{FF2B5EF4-FFF2-40B4-BE49-F238E27FC236}">
                <a16:creationId xmlns:a16="http://schemas.microsoft.com/office/drawing/2014/main" id="{E0B6235D-D300-4772-BE8D-4C2B66CBCF08}"/>
              </a:ext>
            </a:extLst>
          </p:cNvPr>
          <p:cNvPicPr>
            <a:picLocks noChangeAspect="1"/>
          </p:cNvPicPr>
          <p:nvPr userDrawn="1"/>
        </p:nvPicPr>
        <p:blipFill>
          <a:blip r:embed="rId2"/>
          <a:srcRect/>
          <a:stretch>
            <a:fillRect/>
          </a:stretch>
        </p:blipFill>
        <p:spPr bwMode="auto">
          <a:xfrm>
            <a:off x="793750" y="836613"/>
            <a:ext cx="1197420" cy="633928"/>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cxnSp>
        <p:nvCxnSpPr>
          <p:cNvPr id="5" name="Straight Connector 4"/>
          <p:cNvCxnSpPr/>
          <p:nvPr/>
        </p:nvCxnSpPr>
        <p:spPr>
          <a:xfrm rot="5400000" flipH="1" flipV="1">
            <a:off x="1439863" y="3968750"/>
            <a:ext cx="3959225" cy="3175"/>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7" name="Picture 7"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620713"/>
            <a:ext cx="2555950" cy="958428"/>
          </a:xfrm>
        </p:spPr>
        <p:txBody>
          <a:bodyPr/>
          <a:lstStyle>
            <a:lvl1pPr algn="l">
              <a:defRPr sz="2000" b="0"/>
            </a:lvl1pPr>
          </a:lstStyle>
          <a:p>
            <a:r>
              <a:rPr lang="en-US"/>
              <a:t>Click to edit Master title style</a:t>
            </a:r>
            <a:endParaRPr lang="et-EE" dirty="0"/>
          </a:p>
        </p:txBody>
      </p:sp>
      <p:sp>
        <p:nvSpPr>
          <p:cNvPr id="3" name="Sisu kohatäide 2"/>
          <p:cNvSpPr>
            <a:spLocks noGrp="1"/>
          </p:cNvSpPr>
          <p:nvPr>
            <p:ph idx="1"/>
          </p:nvPr>
        </p:nvSpPr>
        <p:spPr>
          <a:xfrm>
            <a:off x="3575050" y="1987551"/>
            <a:ext cx="4957763" cy="3961730"/>
          </a:xfrm>
        </p:spPr>
        <p:txBody>
          <a:bodyPr/>
          <a:lstStyle>
            <a:lvl1pPr marL="17463" indent="0">
              <a:buFontTx/>
              <a:buNone/>
              <a:defRPr sz="1800"/>
            </a:lvl1pPr>
            <a:lvl2pPr marL="539750" indent="-196850">
              <a:buFont typeface="Wingdings" charset="2"/>
              <a:buChar char="§"/>
              <a:defRPr sz="1800"/>
            </a:lvl2pPr>
            <a:lvl3pPr marL="561975" indent="0">
              <a:buFontTx/>
              <a:buNone/>
              <a:defRPr sz="1800"/>
            </a:lvl3pPr>
            <a:lvl4pPr marL="885825" indent="0">
              <a:buFontTx/>
              <a:buNone/>
              <a:defRPr sz="1800"/>
            </a:lvl4pPr>
            <a:lvl5pPr marL="1136650" indent="0">
              <a:buFontTx/>
              <a:buNone/>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Teksti kohatäide 3"/>
          <p:cNvSpPr>
            <a:spLocks noGrp="1"/>
          </p:cNvSpPr>
          <p:nvPr>
            <p:ph type="body" sz="half" idx="2"/>
          </p:nvPr>
        </p:nvSpPr>
        <p:spPr>
          <a:xfrm>
            <a:off x="647700" y="1987551"/>
            <a:ext cx="2555950" cy="3961730"/>
          </a:xfrm>
        </p:spPr>
        <p:txBody>
          <a:bodyPr lIns="0" tIns="0" rIns="0" bIns="0"/>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076F8424-A972-4134-9BE2-572F9404CD80}" type="slidenum">
              <a:rPr lang="en-US"/>
              <a:pPr>
                <a:defRPr/>
              </a:pPr>
              <a:t>‹#›</a:t>
            </a:fld>
            <a:endParaRPr lang="en-US" dirty="0"/>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31. Sinine foto taus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71599622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2.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596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140512054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33.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5968"/>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338208333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34.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28865123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5. Sinine foto taus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110688573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6.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334287191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itel ja sisu">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a:defRPr/>
            </a:pPr>
            <a:r>
              <a:rPr lang="en-US" sz="675" dirty="0">
                <a:latin typeface="Swift Light" pitchFamily="18" charset="0"/>
              </a:rPr>
              <a:t>riigikogu.ee</a:t>
            </a:r>
          </a:p>
        </p:txBody>
      </p:sp>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726F5453-3A08-4FA9-B376-13B588D73F61}" type="slidenum">
              <a:rPr lang="en-US"/>
              <a:pPr>
                <a:defRPr/>
              </a:pPr>
              <a:t>‹#›</a:t>
            </a:fld>
            <a:endParaRPr lang="en-US" dirty="0"/>
          </a:p>
        </p:txBody>
      </p:sp>
      <p:sp>
        <p:nvSpPr>
          <p:cNvPr id="7" name="Teksti kohatäide 2"/>
          <p:cNvSpPr>
            <a:spLocks noGrp="1"/>
          </p:cNvSpPr>
          <p:nvPr>
            <p:ph type="body" idx="1"/>
          </p:nvPr>
        </p:nvSpPr>
        <p:spPr>
          <a:xfrm>
            <a:off x="647701" y="2041507"/>
            <a:ext cx="7885112" cy="3833864"/>
          </a:xfrm>
        </p:spPr>
        <p:txBody>
          <a:bodyPr anchor="t" anchorCtr="0"/>
          <a:lstStyle>
            <a:lvl1pPr marL="0" indent="0">
              <a:buNone/>
              <a:defRPr sz="27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28831074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Fototaust 01">
    <p:bg>
      <p:bgPr>
        <a:solidFill>
          <a:srgbClr val="0033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CC53-9425-4DB0-BF5F-DD9D28BED00A}"/>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9384680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Vaheslaid fotoga">
    <p:bg>
      <p:bgPr>
        <a:solidFill>
          <a:srgbClr val="0033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6B4E7-A7B4-4C01-80E4-35B44FED14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4" name="Picture 3">
            <a:extLst>
              <a:ext uri="{FF2B5EF4-FFF2-40B4-BE49-F238E27FC236}">
                <a16:creationId xmlns:a16="http://schemas.microsoft.com/office/drawing/2014/main" id="{30485A3C-569A-4565-AB44-A8E661A60A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666" y="6217459"/>
            <a:ext cx="562546" cy="321279"/>
          </a:xfrm>
          <a:prstGeom prst="rect">
            <a:avLst/>
          </a:prstGeom>
        </p:spPr>
      </p:pic>
    </p:spTree>
    <p:extLst>
      <p:ext uri="{BB962C8B-B14F-4D97-AF65-F5344CB8AC3E}">
        <p14:creationId xmlns:p14="http://schemas.microsoft.com/office/powerpoint/2010/main" val="7251375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8458"/>
            <a:ext cx="7772400" cy="914532"/>
          </a:xfrm>
        </p:spPr>
        <p:txBody>
          <a:bodyPr/>
          <a:lstStyle>
            <a:lvl1pPr>
              <a:defRPr>
                <a:solidFill>
                  <a:srgbClr val="0033A0"/>
                </a:solidFill>
              </a:defRPr>
            </a:lvl1pPr>
          </a:lstStyle>
          <a:p>
            <a:r>
              <a:rPr lang="en-US" dirty="0"/>
              <a:t>Click to edit Master title style</a:t>
            </a:r>
            <a:endParaRPr lang="et-EE" dirty="0"/>
          </a:p>
        </p:txBody>
      </p:sp>
      <p:sp>
        <p:nvSpPr>
          <p:cNvPr id="3" name="Subtitle 2"/>
          <p:cNvSpPr>
            <a:spLocks noGrp="1"/>
          </p:cNvSpPr>
          <p:nvPr>
            <p:ph type="subTitle" idx="1"/>
          </p:nvPr>
        </p:nvSpPr>
        <p:spPr>
          <a:xfrm>
            <a:off x="715571" y="3429000"/>
            <a:ext cx="6400800" cy="67207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t-EE" dirty="0"/>
          </a:p>
        </p:txBody>
      </p:sp>
      <p:sp>
        <p:nvSpPr>
          <p:cNvPr id="4" name="Rectangle 3">
            <a:extLst>
              <a:ext uri="{FF2B5EF4-FFF2-40B4-BE49-F238E27FC236}">
                <a16:creationId xmlns:a16="http://schemas.microsoft.com/office/drawing/2014/main" id="{0B8F88C6-88D6-4A81-9E0D-3C10BD7E47E9}"/>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Tree>
    <p:extLst>
      <p:ext uri="{BB962C8B-B14F-4D97-AF65-F5344CB8AC3E}">
        <p14:creationId xmlns:p14="http://schemas.microsoft.com/office/powerpoint/2010/main" val="144667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pic>
        <p:nvPicPr>
          <p:cNvPr id="6"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4800600"/>
            <a:ext cx="5486400" cy="566738"/>
          </a:xfrm>
        </p:spPr>
        <p:txBody>
          <a:bodyPr/>
          <a:lstStyle>
            <a:lvl1pPr algn="l">
              <a:defRPr sz="2000" b="0"/>
            </a:lvl1pPr>
          </a:lstStyle>
          <a:p>
            <a:r>
              <a:rPr lang="en-US"/>
              <a:t>Click to edit Master title style</a:t>
            </a:r>
            <a:endParaRPr lang="et-EE" dirty="0"/>
          </a:p>
        </p:txBody>
      </p:sp>
      <p:sp>
        <p:nvSpPr>
          <p:cNvPr id="3" name="Pildi kohatäide 2"/>
          <p:cNvSpPr>
            <a:spLocks noGrp="1"/>
          </p:cNvSpPr>
          <p:nvPr>
            <p:ph type="pic" idx="1"/>
          </p:nvPr>
        </p:nvSpPr>
        <p:spPr>
          <a:xfrm>
            <a:off x="647700" y="620713"/>
            <a:ext cx="78851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t-EE" noProof="0"/>
          </a:p>
        </p:txBody>
      </p:sp>
      <p:sp>
        <p:nvSpPr>
          <p:cNvPr id="4" name="Teksti kohatäide 3"/>
          <p:cNvSpPr>
            <a:spLocks noGrp="1"/>
          </p:cNvSpPr>
          <p:nvPr>
            <p:ph type="body" sz="half" idx="2"/>
          </p:nvPr>
        </p:nvSpPr>
        <p:spPr>
          <a:xfrm>
            <a:off x="647700" y="5367338"/>
            <a:ext cx="5486400" cy="804862"/>
          </a:xfrm>
        </p:spPr>
        <p:txBody>
          <a:bodyPr/>
          <a:lstStyle>
            <a:lvl1pPr marL="0" indent="0">
              <a:spcAft>
                <a:spcPts val="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8349A5BA-EA41-4870-A54A-19955CAFB363}" type="slidenum">
              <a:rPr lang="en-US"/>
              <a:pPr>
                <a:defRPr/>
              </a:pPr>
              <a:t>‹#›</a:t>
            </a:fld>
            <a:endParaRPr lang="en-US" dirty="0"/>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aheslaid 01">
    <p:bg>
      <p:bgPr>
        <a:solidFill>
          <a:srgbClr val="0033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4" name="Picture 3">
            <a:extLst>
              <a:ext uri="{FF2B5EF4-FFF2-40B4-BE49-F238E27FC236}">
                <a16:creationId xmlns:a16="http://schemas.microsoft.com/office/drawing/2014/main" id="{30485A3C-569A-4565-AB44-A8E661A60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3665" y="6217458"/>
            <a:ext cx="562546" cy="321279"/>
          </a:xfrm>
          <a:prstGeom prst="rect">
            <a:avLst/>
          </a:prstGeom>
        </p:spPr>
      </p:pic>
      <p:sp>
        <p:nvSpPr>
          <p:cNvPr id="5" name="Rectangle 4">
            <a:extLst>
              <a:ext uri="{FF2B5EF4-FFF2-40B4-BE49-F238E27FC236}">
                <a16:creationId xmlns:a16="http://schemas.microsoft.com/office/drawing/2014/main" id="{58249FB6-5739-4F90-8CD4-9D75176B472E}"/>
              </a:ext>
            </a:extLst>
          </p:cNvPr>
          <p:cNvSpPr/>
          <p:nvPr userDrawn="1"/>
        </p:nvSpPr>
        <p:spPr>
          <a:xfrm>
            <a:off x="0" y="-27384"/>
            <a:ext cx="9144000" cy="2016224"/>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Tree>
    <p:extLst>
      <p:ext uri="{BB962C8B-B14F-4D97-AF65-F5344CB8AC3E}">
        <p14:creationId xmlns:p14="http://schemas.microsoft.com/office/powerpoint/2010/main" val="1843375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aheslaid fotoga">
    <p:bg>
      <p:bgPr>
        <a:solidFill>
          <a:srgbClr val="0033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6B4E7-A7B4-4C01-80E4-35B44FED14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4" name="Picture 3">
            <a:extLst>
              <a:ext uri="{FF2B5EF4-FFF2-40B4-BE49-F238E27FC236}">
                <a16:creationId xmlns:a16="http://schemas.microsoft.com/office/drawing/2014/main" id="{30485A3C-569A-4565-AB44-A8E661A60A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665" y="6217458"/>
            <a:ext cx="562546" cy="321279"/>
          </a:xfrm>
          <a:prstGeom prst="rect">
            <a:avLst/>
          </a:prstGeom>
        </p:spPr>
      </p:pic>
    </p:spTree>
    <p:extLst>
      <p:ext uri="{BB962C8B-B14F-4D97-AF65-F5344CB8AC3E}">
        <p14:creationId xmlns:p14="http://schemas.microsoft.com/office/powerpoint/2010/main" val="23567589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nine taust">
    <p:bg>
      <p:bgPr>
        <a:solidFill>
          <a:srgbClr val="0033A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AD89E8-B005-49CB-87CE-D0AED961BB94}"/>
              </a:ext>
            </a:extLst>
          </p:cNvPr>
          <p:cNvSpPr/>
          <p:nvPr userDrawn="1"/>
        </p:nvSpPr>
        <p:spPr>
          <a:xfrm>
            <a:off x="0" y="-27384"/>
            <a:ext cx="9144000" cy="2016224"/>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Tree>
    <p:extLst>
      <p:ext uri="{BB962C8B-B14F-4D97-AF65-F5344CB8AC3E}">
        <p14:creationId xmlns:p14="http://schemas.microsoft.com/office/powerpoint/2010/main" val="858736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ototaust 01">
    <p:bg>
      <p:bgPr>
        <a:solidFill>
          <a:srgbClr val="0033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CC53-9425-4DB0-BF5F-DD9D28BED00A}"/>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47331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totaust 02">
    <p:bg>
      <p:bgPr>
        <a:solidFill>
          <a:srgbClr val="0033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DBEAC-E2A2-45E9-B078-B09D0C52A15F}"/>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838548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0612678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lis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E88F2-060E-4634-9AAF-EB875A6D7802}"/>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
        <p:nvSpPr>
          <p:cNvPr id="2" name="Title 1"/>
          <p:cNvSpPr>
            <a:spLocks noGrp="1"/>
          </p:cNvSpPr>
          <p:nvPr>
            <p:ph type="title"/>
          </p:nvPr>
        </p:nvSpPr>
        <p:spPr>
          <a:xfrm>
            <a:off x="323528" y="269776"/>
            <a:ext cx="8229600" cy="1143000"/>
          </a:xfrm>
        </p:spPr>
        <p:txBody>
          <a:bodyPr/>
          <a:lstStyle>
            <a:lvl1pPr>
              <a:defRPr>
                <a:solidFill>
                  <a:srgbClr val="0033A0"/>
                </a:solidFill>
              </a:defRPr>
            </a:lvl1pPr>
          </a:lstStyle>
          <a:p>
            <a:r>
              <a:rPr lang="en-US" dirty="0"/>
              <a:t>Click to edit Master title style</a:t>
            </a:r>
            <a:endParaRPr lang="et-EE" dirty="0"/>
          </a:p>
        </p:txBody>
      </p:sp>
      <p:sp>
        <p:nvSpPr>
          <p:cNvPr id="3" name="Content Placeholder 2"/>
          <p:cNvSpPr>
            <a:spLocks noGrp="1"/>
          </p:cNvSpPr>
          <p:nvPr>
            <p:ph idx="1"/>
          </p:nvPr>
        </p:nvSpPr>
        <p:spPr>
          <a:xfrm>
            <a:off x="323528" y="1604797"/>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8898767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681049"/>
            <a:ext cx="7772400" cy="1362075"/>
          </a:xfrm>
        </p:spPr>
        <p:txBody>
          <a:bodyPr anchor="t"/>
          <a:lstStyle>
            <a:lvl1pPr algn="l">
              <a:defRPr sz="4000" b="1" cap="all">
                <a:solidFill>
                  <a:srgbClr val="0033A0"/>
                </a:solidFill>
              </a:defRPr>
            </a:lvl1pPr>
          </a:lstStyle>
          <a:p>
            <a:r>
              <a:rPr lang="en-US" dirty="0"/>
              <a:t>click to edit master title style</a:t>
            </a:r>
            <a:endParaRPr lang="et-EE" dirty="0"/>
          </a:p>
        </p:txBody>
      </p:sp>
      <p:sp>
        <p:nvSpPr>
          <p:cNvPr id="3" name="Text Placeholder 2"/>
          <p:cNvSpPr>
            <a:spLocks noGrp="1"/>
          </p:cNvSpPr>
          <p:nvPr>
            <p:ph type="body" idx="1"/>
          </p:nvPr>
        </p:nvSpPr>
        <p:spPr>
          <a:xfrm>
            <a:off x="722313" y="218086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46D1435-5FBB-467F-BC02-CCA4A54D389B}"/>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Tree>
    <p:extLst>
      <p:ext uri="{BB962C8B-B14F-4D97-AF65-F5344CB8AC3E}">
        <p14:creationId xmlns:p14="http://schemas.microsoft.com/office/powerpoint/2010/main" val="6027241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
        <p:nvSpPr>
          <p:cNvPr id="3" name="Content Placeholder 2"/>
          <p:cNvSpPr>
            <a:spLocks noGrp="1"/>
          </p:cNvSpPr>
          <p:nvPr>
            <p:ph sz="half" idx="1"/>
          </p:nvPr>
        </p:nvSpPr>
        <p:spPr>
          <a:xfrm>
            <a:off x="395536" y="185912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p:cNvSpPr>
            <a:spLocks noGrp="1"/>
          </p:cNvSpPr>
          <p:nvPr>
            <p:ph sz="half" idx="2"/>
          </p:nvPr>
        </p:nvSpPr>
        <p:spPr>
          <a:xfrm>
            <a:off x="4586536" y="185912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28988014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64637"/>
            <a:ext cx="8229600" cy="1143000"/>
          </a:xfrm>
        </p:spPr>
        <p:txBody>
          <a:bodyPr/>
          <a:lstStyle>
            <a:lvl1pPr>
              <a:defRPr/>
            </a:lvl1pPr>
          </a:lstStyle>
          <a:p>
            <a:r>
              <a:rPr lang="en-US" dirty="0"/>
              <a:t>Click to edit Master title style</a:t>
            </a:r>
            <a:endParaRPr lang="et-EE" dirty="0"/>
          </a:p>
        </p:txBody>
      </p:sp>
      <p:sp>
        <p:nvSpPr>
          <p:cNvPr id="3" name="Text Placeholder 2"/>
          <p:cNvSpPr>
            <a:spLocks noGrp="1"/>
          </p:cNvSpPr>
          <p:nvPr>
            <p:ph type="body" idx="1"/>
          </p:nvPr>
        </p:nvSpPr>
        <p:spPr>
          <a:xfrm>
            <a:off x="347341" y="1718271"/>
            <a:ext cx="4040188" cy="639763"/>
          </a:xfrm>
        </p:spPr>
        <p:txBody>
          <a:bodyPr anchor="b">
            <a:noAutofit/>
          </a:bodyPr>
          <a:lstStyle>
            <a:lvl1pPr marL="0" indent="0">
              <a:buNone/>
              <a:defRPr sz="19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341" y="2358032"/>
            <a:ext cx="4040188" cy="3951288"/>
          </a:xfrm>
        </p:spPr>
        <p:txBody>
          <a:bodyPr/>
          <a:lstStyle>
            <a:lvl1pPr>
              <a:defRPr sz="1950"/>
            </a:lvl1pPr>
            <a:lvl2pPr>
              <a:defRPr sz="1700"/>
            </a:lvl2pPr>
            <a:lvl3pPr>
              <a:defRPr sz="1500"/>
            </a:lvl3pPr>
            <a:lvl4pPr>
              <a:defRPr sz="13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5" name="Text Placeholder 4"/>
          <p:cNvSpPr>
            <a:spLocks noGrp="1"/>
          </p:cNvSpPr>
          <p:nvPr>
            <p:ph type="body" sz="quarter" idx="3"/>
          </p:nvPr>
        </p:nvSpPr>
        <p:spPr>
          <a:xfrm>
            <a:off x="4645027" y="1718271"/>
            <a:ext cx="4041775" cy="639763"/>
          </a:xfrm>
        </p:spPr>
        <p:txBody>
          <a:bodyPr anchor="b">
            <a:normAutofit/>
          </a:bodyPr>
          <a:lstStyle>
            <a:lvl1pPr marL="0" indent="0">
              <a:buNone/>
              <a:defRPr sz="195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5027" y="2358032"/>
            <a:ext cx="4041775" cy="3951288"/>
          </a:xfrm>
        </p:spPr>
        <p:txBody>
          <a:bodyPr/>
          <a:lstStyle>
            <a:lvl1pPr>
              <a:defRPr sz="1950"/>
            </a:lvl1pPr>
            <a:lvl2pPr>
              <a:defRPr sz="1700"/>
            </a:lvl2pPr>
            <a:lvl3pPr>
              <a:defRPr sz="1500"/>
            </a:lvl3pPr>
            <a:lvl4pPr>
              <a:defRPr sz="13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383637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pic>
        <p:nvPicPr>
          <p:cNvPr id="6"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7"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8349A5BA-EA41-4870-A54A-19955CAFB363}" type="slidenum">
              <a:rPr lang="en-US"/>
              <a:pPr>
                <a:defRPr/>
              </a:pPr>
              <a:t>‹#›</a:t>
            </a:fld>
            <a:endParaRPr lang="en-US" dirty="0"/>
          </a:p>
        </p:txBody>
      </p:sp>
      <p:graphicFrame>
        <p:nvGraphicFramePr>
          <p:cNvPr id="12" name="Table 11"/>
          <p:cNvGraphicFramePr>
            <a:graphicFrameLocks noGrp="1"/>
          </p:cNvGraphicFramePr>
          <p:nvPr userDrawn="1"/>
        </p:nvGraphicFramePr>
        <p:xfrm>
          <a:off x="665109" y="1849778"/>
          <a:ext cx="7866010" cy="3989080"/>
        </p:xfrm>
        <a:graphic>
          <a:graphicData uri="http://schemas.openxmlformats.org/drawingml/2006/table">
            <a:tbl>
              <a:tblPr firstRow="1" bandRow="1">
                <a:tableStyleId>{7E9639D4-E3E2-4D34-9284-5A2195B3D0D7}</a:tableStyleId>
              </a:tblPr>
              <a:tblGrid>
                <a:gridCol w="1573202">
                  <a:extLst>
                    <a:ext uri="{9D8B030D-6E8A-4147-A177-3AD203B41FA5}">
                      <a16:colId xmlns:a16="http://schemas.microsoft.com/office/drawing/2014/main" val="20000"/>
                    </a:ext>
                  </a:extLst>
                </a:gridCol>
                <a:gridCol w="1573202">
                  <a:extLst>
                    <a:ext uri="{9D8B030D-6E8A-4147-A177-3AD203B41FA5}">
                      <a16:colId xmlns:a16="http://schemas.microsoft.com/office/drawing/2014/main" val="20001"/>
                    </a:ext>
                  </a:extLst>
                </a:gridCol>
                <a:gridCol w="1573202">
                  <a:extLst>
                    <a:ext uri="{9D8B030D-6E8A-4147-A177-3AD203B41FA5}">
                      <a16:colId xmlns:a16="http://schemas.microsoft.com/office/drawing/2014/main" val="20002"/>
                    </a:ext>
                  </a:extLst>
                </a:gridCol>
                <a:gridCol w="1573202">
                  <a:extLst>
                    <a:ext uri="{9D8B030D-6E8A-4147-A177-3AD203B41FA5}">
                      <a16:colId xmlns:a16="http://schemas.microsoft.com/office/drawing/2014/main" val="20003"/>
                    </a:ext>
                  </a:extLst>
                </a:gridCol>
                <a:gridCol w="1573202">
                  <a:extLst>
                    <a:ext uri="{9D8B030D-6E8A-4147-A177-3AD203B41FA5}">
                      <a16:colId xmlns:a16="http://schemas.microsoft.com/office/drawing/2014/main" val="20004"/>
                    </a:ext>
                  </a:extLst>
                </a:gridCol>
              </a:tblGrid>
              <a:tr h="498635">
                <a:tc>
                  <a:txBody>
                    <a:bodyPr/>
                    <a:lstStyle/>
                    <a:p>
                      <a:r>
                        <a:rPr lang="en-US" sz="1400" dirty="0" err="1">
                          <a:latin typeface="Swift" pitchFamily="18" charset="0"/>
                        </a:rPr>
                        <a:t>Tulbapealkri</a:t>
                      </a:r>
                      <a:endParaRPr lang="en-US" sz="1400" dirty="0">
                        <a:latin typeface="Swift" pitchFamily="18" charset="0"/>
                      </a:endParaRPr>
                    </a:p>
                  </a:txBody>
                  <a:tcPr anchor="ctr"/>
                </a:tc>
                <a:tc>
                  <a:txBody>
                    <a:bodyPr/>
                    <a:lstStyle/>
                    <a:p>
                      <a:pPr algn="r"/>
                      <a:r>
                        <a:rPr lang="en-US" sz="1400" dirty="0">
                          <a:latin typeface="Swift" pitchFamily="18" charset="0"/>
                        </a:rPr>
                        <a:t>Teine</a:t>
                      </a:r>
                      <a:r>
                        <a:rPr lang="en-US" sz="1400" baseline="0" dirty="0">
                          <a:latin typeface="Swift" pitchFamily="18" charset="0"/>
                        </a:rPr>
                        <a:t> </a:t>
                      </a:r>
                      <a:r>
                        <a:rPr lang="en-US" sz="1400" baseline="0" dirty="0" err="1">
                          <a:latin typeface="Swift" pitchFamily="18" charset="0"/>
                        </a:rPr>
                        <a:t>pealkiri</a:t>
                      </a:r>
                      <a:endParaRPr lang="en-US" sz="1400" dirty="0">
                        <a:latin typeface="Swift" pitchFamily="18" charset="0"/>
                      </a:endParaRPr>
                    </a:p>
                  </a:txBody>
                  <a:tcPr anchor="ctr"/>
                </a:tc>
                <a:tc>
                  <a:txBody>
                    <a:bodyPr/>
                    <a:lstStyle/>
                    <a:p>
                      <a:pPr algn="r"/>
                      <a:r>
                        <a:rPr lang="en-US" sz="1400" dirty="0" err="1">
                          <a:latin typeface="Swift" pitchFamily="18" charset="0"/>
                        </a:rPr>
                        <a:t>Tulbapealkri</a:t>
                      </a:r>
                      <a:endParaRPr lang="en-US" sz="1400" dirty="0">
                        <a:latin typeface="Swift" pitchFamily="18" charset="0"/>
                      </a:endParaRPr>
                    </a:p>
                  </a:txBody>
                  <a:tcPr anchor="ctr"/>
                </a:tc>
                <a:tc>
                  <a:txBody>
                    <a:bodyPr/>
                    <a:lstStyle/>
                    <a:p>
                      <a:pPr algn="r"/>
                      <a:r>
                        <a:rPr lang="en-US" sz="1400" dirty="0" err="1">
                          <a:latin typeface="Swift" pitchFamily="18" charset="0"/>
                        </a:rPr>
                        <a:t>Tulbapealkri</a:t>
                      </a:r>
                      <a:endParaRPr lang="en-US" sz="1400" dirty="0">
                        <a:latin typeface="Swift" pitchFamily="18" charset="0"/>
                      </a:endParaRPr>
                    </a:p>
                  </a:txBody>
                  <a:tcPr anchor="ctr"/>
                </a:tc>
                <a:tc>
                  <a:txBody>
                    <a:bodyPr/>
                    <a:lstStyle/>
                    <a:p>
                      <a:pPr algn="r"/>
                      <a:r>
                        <a:rPr lang="en-US" sz="1400" dirty="0" err="1">
                          <a:latin typeface="Swift" pitchFamily="18" charset="0"/>
                        </a:rPr>
                        <a:t>Tulbapealkri</a:t>
                      </a:r>
                      <a:endParaRPr lang="en-US" sz="1400" dirty="0">
                        <a:latin typeface="Swift" pitchFamily="18" charset="0"/>
                      </a:endParaRPr>
                    </a:p>
                  </a:txBody>
                  <a:tcPr anchor="ctr"/>
                </a:tc>
                <a:extLst>
                  <a:ext uri="{0D108BD9-81ED-4DB2-BD59-A6C34878D82A}">
                    <a16:rowId xmlns:a16="http://schemas.microsoft.com/office/drawing/2014/main" val="10000"/>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1"/>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2"/>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3"/>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4"/>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5"/>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6"/>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7"/>
                  </a:ext>
                </a:extLst>
              </a:tr>
            </a:tbl>
          </a:graphicData>
        </a:graphic>
      </p:graphicFrame>
      <p:sp>
        <p:nvSpPr>
          <p:cNvPr id="9" name="Pealkiri 1"/>
          <p:cNvSpPr>
            <a:spLocks noGrp="1"/>
          </p:cNvSpPr>
          <p:nvPr>
            <p:ph type="title"/>
          </p:nvPr>
        </p:nvSpPr>
        <p:spPr>
          <a:xfrm>
            <a:off x="647700" y="620713"/>
            <a:ext cx="7885113" cy="1079500"/>
          </a:xfrm>
        </p:spPr>
        <p:txBody>
          <a:bodyPr/>
          <a:lstStyle>
            <a:lvl1pPr>
              <a:defRPr/>
            </a:lvl1pPr>
          </a:lstStyle>
          <a:p>
            <a:r>
              <a:rPr lang="en-US"/>
              <a:t>Click to edit Master title style</a:t>
            </a:r>
            <a:endParaRPr lang="et-EE" dirty="0"/>
          </a:p>
        </p:txBody>
      </p:sp>
      <p:sp>
        <p:nvSpPr>
          <p:cNvPr id="10" name="Teksti kohatäide 3"/>
          <p:cNvSpPr>
            <a:spLocks noGrp="1"/>
          </p:cNvSpPr>
          <p:nvPr>
            <p:ph type="body" sz="half" idx="2"/>
          </p:nvPr>
        </p:nvSpPr>
        <p:spPr>
          <a:xfrm>
            <a:off x="665109" y="5947569"/>
            <a:ext cx="7866010" cy="219906"/>
          </a:xfrm>
        </p:spPr>
        <p:txBody>
          <a:bodyPr/>
          <a:lstStyle>
            <a:lvl1pPr marL="0" indent="0">
              <a:spcAft>
                <a:spcPts val="0"/>
              </a:spcAft>
              <a:buNone/>
              <a:defRPr sz="9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Tree>
    <p:extLst>
      <p:ext uri="{BB962C8B-B14F-4D97-AF65-F5344CB8AC3E}">
        <p14:creationId xmlns:p14="http://schemas.microsoft.com/office/powerpoint/2010/main" val="37168776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logog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E60F8F-12D8-41A3-96D3-7460501C2BC3}"/>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Tree>
    <p:extLst>
      <p:ext uri="{BB962C8B-B14F-4D97-AF65-F5344CB8AC3E}">
        <p14:creationId xmlns:p14="http://schemas.microsoft.com/office/powerpoint/2010/main" val="11948104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7524328" y="6117299"/>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Rectangle 2">
            <a:extLst>
              <a:ext uri="{FF2B5EF4-FFF2-40B4-BE49-F238E27FC236}">
                <a16:creationId xmlns:a16="http://schemas.microsoft.com/office/drawing/2014/main" id="{918CF758-971A-45D9-AE9D-2A746C04B446}"/>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ln>
                <a:noFill/>
              </a:ln>
            </a:endParaRPr>
          </a:p>
        </p:txBody>
      </p:sp>
    </p:spTree>
    <p:extLst>
      <p:ext uri="{BB962C8B-B14F-4D97-AF65-F5344CB8AC3E}">
        <p14:creationId xmlns:p14="http://schemas.microsoft.com/office/powerpoint/2010/main" val="2594368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4" name="TextBox 3"/>
          <p:cNvSpPr txBox="1"/>
          <p:nvPr/>
        </p:nvSpPr>
        <p:spPr>
          <a:xfrm>
            <a:off x="4462463" y="6384925"/>
            <a:ext cx="1679575" cy="230188"/>
          </a:xfrm>
          <a:prstGeom prst="rect">
            <a:avLst/>
          </a:prstGeom>
          <a:noFill/>
        </p:spPr>
        <p:txBody>
          <a:bodyPr>
            <a:spAutoFit/>
          </a:bodyPr>
          <a:lstStyle/>
          <a:p>
            <a:pPr>
              <a:defRPr/>
            </a:pPr>
            <a:r>
              <a:rPr lang="en-US" sz="900" dirty="0">
                <a:latin typeface="Swift Light" pitchFamily="18" charset="0"/>
              </a:rPr>
              <a:t>riigikogu.ee</a:t>
            </a:r>
          </a:p>
        </p:txBody>
      </p:sp>
      <p:pic>
        <p:nvPicPr>
          <p:cNvPr id="5"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n-US"/>
              <a:t>Click to edit Master title style</a:t>
            </a:r>
            <a:endParaRPr lang="et-EE" dirty="0"/>
          </a:p>
        </p:txBody>
      </p:sp>
      <p:sp>
        <p:nvSpPr>
          <p:cNvPr id="3" name="Vertikaalteksti kohatäide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C5897AD2-6209-4AC2-B248-0074FA09BE19}"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itlislaid sinise taustaga">
    <p:spTree>
      <p:nvGrpSpPr>
        <p:cNvPr id="1" name=""/>
        <p:cNvGrpSpPr/>
        <p:nvPr/>
      </p:nvGrpSpPr>
      <p:grpSpPr>
        <a:xfrm>
          <a:off x="0" y="0"/>
          <a:ext cx="0" cy="0"/>
          <a:chOff x="0" y="0"/>
          <a:chExt cx="0" cy="0"/>
        </a:xfrm>
      </p:grpSpPr>
      <p:sp>
        <p:nvSpPr>
          <p:cNvPr id="4" name="Rectangle 3"/>
          <p:cNvSpPr/>
          <p:nvPr/>
        </p:nvSpPr>
        <p:spPr>
          <a:xfrm>
            <a:off x="647700" y="620713"/>
            <a:ext cx="7885113" cy="47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3"/>
              </a:solidFill>
            </a:endParaRPr>
          </a:p>
        </p:txBody>
      </p:sp>
      <p:sp>
        <p:nvSpPr>
          <p:cNvPr id="5" name="TextBox 4"/>
          <p:cNvSpPr txBox="1"/>
          <p:nvPr/>
        </p:nvSpPr>
        <p:spPr>
          <a:xfrm>
            <a:off x="555625" y="6384925"/>
            <a:ext cx="1679575" cy="230188"/>
          </a:xfrm>
          <a:prstGeom prst="rect">
            <a:avLst/>
          </a:prstGeom>
          <a:noFill/>
        </p:spPr>
        <p:txBody>
          <a:bodyPr>
            <a:spAutoFit/>
          </a:bodyPr>
          <a:lstStyle/>
          <a:p>
            <a:pPr>
              <a:defRPr/>
            </a:pPr>
            <a:r>
              <a:rPr lang="en-US" sz="900" dirty="0">
                <a:solidFill>
                  <a:schemeClr val="bg1"/>
                </a:solidFill>
                <a:latin typeface="Swift Light" pitchFamily="18" charset="0"/>
              </a:rPr>
              <a:t>riigikogu.ee</a:t>
            </a:r>
          </a:p>
        </p:txBody>
      </p:sp>
      <p:pic>
        <p:nvPicPr>
          <p:cNvPr id="6" name="Picture 7" descr="fef.pdf"/>
          <p:cNvPicPr>
            <a:picLocks noChangeAspect="1"/>
          </p:cNvPicPr>
          <p:nvPr/>
        </p:nvPicPr>
        <p:blipFill>
          <a:blip r:embed="rId2"/>
          <a:srcRect/>
          <a:stretch>
            <a:fillRect/>
          </a:stretch>
        </p:blipFill>
        <p:spPr bwMode="auto">
          <a:xfrm>
            <a:off x="825500" y="836613"/>
            <a:ext cx="1190625" cy="611187"/>
          </a:xfrm>
          <a:prstGeom prst="rect">
            <a:avLst/>
          </a:prstGeom>
          <a:noFill/>
          <a:ln w="9525">
            <a:noFill/>
            <a:miter lim="800000"/>
            <a:headEnd/>
            <a:tailEnd/>
          </a:ln>
        </p:spPr>
      </p:pic>
      <p:sp>
        <p:nvSpPr>
          <p:cNvPr id="9218" name="Rectangle 2"/>
          <p:cNvSpPr>
            <a:spLocks noGrp="1" noChangeArrowheads="1"/>
          </p:cNvSpPr>
          <p:nvPr>
            <p:ph type="ctrTitle"/>
          </p:nvPr>
        </p:nvSpPr>
        <p:spPr>
          <a:xfrm>
            <a:off x="922395" y="1989138"/>
            <a:ext cx="6935775" cy="2133609"/>
          </a:xfrm>
          <a:effectLst/>
        </p:spPr>
        <p:txBody>
          <a:bodyPr/>
          <a:lstStyle>
            <a:lvl1pPr algn="l">
              <a:defRPr sz="3600" b="0">
                <a:solidFill>
                  <a:schemeClr val="tx1"/>
                </a:solidFill>
              </a:defRPr>
            </a:lvl1pPr>
          </a:lstStyle>
          <a:p>
            <a:r>
              <a:rPr lang="et-EE" dirty="0"/>
              <a:t>Klõpsake tiitlilaadi muutmiseks</a:t>
            </a:r>
          </a:p>
        </p:txBody>
      </p:sp>
      <p:sp>
        <p:nvSpPr>
          <p:cNvPr id="3" name="Text Placeholder 2"/>
          <p:cNvSpPr>
            <a:spLocks noGrp="1"/>
          </p:cNvSpPr>
          <p:nvPr>
            <p:ph type="body" sz="quarter" idx="11"/>
          </p:nvPr>
        </p:nvSpPr>
        <p:spPr>
          <a:xfrm>
            <a:off x="922395" y="4232286"/>
            <a:ext cx="6935775" cy="803286"/>
          </a:xfrm>
        </p:spPr>
        <p:txBody>
          <a:bodyPr lIns="0" tIns="0" rIns="0" bIns="0"/>
          <a:lstStyle>
            <a:lvl1pPr marL="17463" indent="0" algn="l">
              <a:buFontTx/>
              <a:buNone/>
              <a:defRPr sz="1800" b="0" i="1">
                <a:solidFill>
                  <a:schemeClr val="tx1"/>
                </a:solidFill>
              </a:defRPr>
            </a:lvl1pPr>
            <a:lvl2pPr algn="ctr">
              <a:defRPr/>
            </a:lvl2pPr>
          </a:lstStyle>
          <a:p>
            <a:pPr lvl="0"/>
            <a:r>
              <a:rPr lang="et-EE" dirty="0"/>
              <a:t>Click to edit Master text styles</a:t>
            </a:r>
          </a:p>
        </p:txBody>
      </p:sp>
    </p:spTree>
    <p:extLst>
      <p:ext uri="{BB962C8B-B14F-4D97-AF65-F5344CB8AC3E}">
        <p14:creationId xmlns:p14="http://schemas.microsoft.com/office/powerpoint/2010/main" val="37816088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aheslaid fotoga">
    <p:bg>
      <p:bgPr>
        <a:solidFill>
          <a:srgbClr val="0033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6B4E7-A7B4-4C01-80E4-35B44FED14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7" name="Picture 6" descr="riigikogu__m2rk_valge.pdf">
            <a:extLst>
              <a:ext uri="{FF2B5EF4-FFF2-40B4-BE49-F238E27FC236}">
                <a16:creationId xmlns:a16="http://schemas.microsoft.com/office/drawing/2014/main" id="{AE977252-29A0-44F5-A98E-E106BA665398}"/>
              </a:ext>
            </a:extLst>
          </p:cNvPr>
          <p:cNvPicPr>
            <a:picLocks noChangeAspect="1"/>
          </p:cNvPicPr>
          <p:nvPr userDrawn="1"/>
        </p:nvPicPr>
        <p:blipFill>
          <a:blip r:embed="rId3"/>
          <a:srcRect/>
          <a:stretch>
            <a:fillRect/>
          </a:stretch>
        </p:blipFill>
        <p:spPr bwMode="auto">
          <a:xfrm>
            <a:off x="8172400" y="6233007"/>
            <a:ext cx="824222" cy="436353"/>
          </a:xfrm>
          <a:prstGeom prst="rect">
            <a:avLst/>
          </a:prstGeom>
          <a:noFill/>
          <a:ln w="9525">
            <a:noFill/>
            <a:miter lim="800000"/>
            <a:headEnd/>
            <a:tailEnd/>
          </a:ln>
        </p:spPr>
      </p:pic>
    </p:spTree>
    <p:extLst>
      <p:ext uri="{BB962C8B-B14F-4D97-AF65-F5344CB8AC3E}">
        <p14:creationId xmlns:p14="http://schemas.microsoft.com/office/powerpoint/2010/main" val="380840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itlislaid sinise taustaga">
    <p:spTree>
      <p:nvGrpSpPr>
        <p:cNvPr id="1" name=""/>
        <p:cNvGrpSpPr/>
        <p:nvPr/>
      </p:nvGrpSpPr>
      <p:grpSpPr>
        <a:xfrm>
          <a:off x="0" y="0"/>
          <a:ext cx="0" cy="0"/>
          <a:chOff x="0" y="0"/>
          <a:chExt cx="0" cy="0"/>
        </a:xfrm>
      </p:grpSpPr>
      <p:sp>
        <p:nvSpPr>
          <p:cNvPr id="4" name="Rectangle 3"/>
          <p:cNvSpPr/>
          <p:nvPr/>
        </p:nvSpPr>
        <p:spPr>
          <a:xfrm>
            <a:off x="647700" y="620713"/>
            <a:ext cx="7885113" cy="47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3"/>
              </a:solidFill>
            </a:endParaRPr>
          </a:p>
        </p:txBody>
      </p:sp>
      <p:sp>
        <p:nvSpPr>
          <p:cNvPr id="5" name="TextBox 4"/>
          <p:cNvSpPr txBox="1"/>
          <p:nvPr/>
        </p:nvSpPr>
        <p:spPr>
          <a:xfrm>
            <a:off x="555625" y="6384925"/>
            <a:ext cx="1679575" cy="230188"/>
          </a:xfrm>
          <a:prstGeom prst="rect">
            <a:avLst/>
          </a:prstGeom>
          <a:noFill/>
        </p:spPr>
        <p:txBody>
          <a:bodyPr>
            <a:spAutoFit/>
          </a:bodyPr>
          <a:lstStyle/>
          <a:p>
            <a:pPr>
              <a:defRPr/>
            </a:pPr>
            <a:r>
              <a:rPr lang="en-US" sz="900" dirty="0">
                <a:solidFill>
                  <a:schemeClr val="bg1"/>
                </a:solidFill>
                <a:latin typeface="Swift Light" pitchFamily="18" charset="0"/>
              </a:rPr>
              <a:t>riigikogu.ee</a:t>
            </a:r>
          </a:p>
        </p:txBody>
      </p:sp>
      <p:pic>
        <p:nvPicPr>
          <p:cNvPr id="6" name="Picture 7" descr="fef.pdf"/>
          <p:cNvPicPr>
            <a:picLocks noChangeAspect="1"/>
          </p:cNvPicPr>
          <p:nvPr/>
        </p:nvPicPr>
        <p:blipFill>
          <a:blip r:embed="rId2"/>
          <a:srcRect/>
          <a:stretch>
            <a:fillRect/>
          </a:stretch>
        </p:blipFill>
        <p:spPr bwMode="auto">
          <a:xfrm>
            <a:off x="825500" y="836613"/>
            <a:ext cx="1190625" cy="611187"/>
          </a:xfrm>
          <a:prstGeom prst="rect">
            <a:avLst/>
          </a:prstGeom>
          <a:noFill/>
          <a:ln w="9525">
            <a:noFill/>
            <a:miter lim="800000"/>
            <a:headEnd/>
            <a:tailEnd/>
          </a:ln>
        </p:spPr>
      </p:pic>
      <p:sp>
        <p:nvSpPr>
          <p:cNvPr id="9218" name="Rectangle 2"/>
          <p:cNvSpPr>
            <a:spLocks noGrp="1" noChangeArrowheads="1"/>
          </p:cNvSpPr>
          <p:nvPr>
            <p:ph type="ctrTitle"/>
          </p:nvPr>
        </p:nvSpPr>
        <p:spPr>
          <a:xfrm>
            <a:off x="922395" y="1989138"/>
            <a:ext cx="6935775" cy="2133609"/>
          </a:xfrm>
          <a:effectLst/>
        </p:spPr>
        <p:txBody>
          <a:bodyPr/>
          <a:lstStyle>
            <a:lvl1pPr algn="l">
              <a:defRPr sz="3600" b="0">
                <a:solidFill>
                  <a:schemeClr val="tx1"/>
                </a:solidFill>
              </a:defRPr>
            </a:lvl1pPr>
          </a:lstStyle>
          <a:p>
            <a:r>
              <a:rPr lang="et-EE" dirty="0"/>
              <a:t>Klõpsake tiitlilaadi muutmiseks</a:t>
            </a:r>
          </a:p>
        </p:txBody>
      </p:sp>
      <p:sp>
        <p:nvSpPr>
          <p:cNvPr id="3" name="Text Placeholder 2"/>
          <p:cNvSpPr>
            <a:spLocks noGrp="1"/>
          </p:cNvSpPr>
          <p:nvPr>
            <p:ph type="body" sz="quarter" idx="11"/>
          </p:nvPr>
        </p:nvSpPr>
        <p:spPr>
          <a:xfrm>
            <a:off x="922395" y="4232286"/>
            <a:ext cx="6935775" cy="803286"/>
          </a:xfrm>
        </p:spPr>
        <p:txBody>
          <a:bodyPr lIns="0" tIns="0" rIns="0" bIns="0"/>
          <a:lstStyle>
            <a:lvl1pPr marL="17463" indent="0" algn="l">
              <a:buFontTx/>
              <a:buNone/>
              <a:defRPr sz="1800" b="0" i="1">
                <a:solidFill>
                  <a:schemeClr val="tx1"/>
                </a:solidFill>
              </a:defRPr>
            </a:lvl1pPr>
            <a:lvl2pPr algn="ctr">
              <a:defRPr/>
            </a:lvl2pPr>
          </a:lstStyle>
          <a:p>
            <a:pPr lvl="0"/>
            <a:r>
              <a:rPr lang="et-EE" dirty="0"/>
              <a:t>Click to edit Master text styles</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itlislaid sinise taustaga alternatiiv">
    <p:spTree>
      <p:nvGrpSpPr>
        <p:cNvPr id="1" name=""/>
        <p:cNvGrpSpPr/>
        <p:nvPr/>
      </p:nvGrpSpPr>
      <p:grpSpPr>
        <a:xfrm>
          <a:off x="0" y="0"/>
          <a:ext cx="0" cy="0"/>
          <a:chOff x="0" y="0"/>
          <a:chExt cx="0" cy="0"/>
        </a:xfrm>
      </p:grpSpPr>
      <p:pic>
        <p:nvPicPr>
          <p:cNvPr id="4" name="Picture 5" descr="fef.pdf"/>
          <p:cNvPicPr>
            <a:picLocks noChangeAspect="1"/>
          </p:cNvPicPr>
          <p:nvPr/>
        </p:nvPicPr>
        <p:blipFill>
          <a:blip r:embed="rId2"/>
          <a:srcRect/>
          <a:stretch>
            <a:fillRect/>
          </a:stretch>
        </p:blipFill>
        <p:spPr bwMode="auto">
          <a:xfrm>
            <a:off x="3867150" y="514350"/>
            <a:ext cx="1409700" cy="723900"/>
          </a:xfrm>
          <a:prstGeom prst="rect">
            <a:avLst/>
          </a:prstGeom>
          <a:noFill/>
          <a:ln w="9525">
            <a:noFill/>
            <a:miter lim="800000"/>
            <a:headEnd/>
            <a:tailEnd/>
          </a:ln>
        </p:spPr>
      </p:pic>
      <p:pic>
        <p:nvPicPr>
          <p:cNvPr id="5" name="Picture 6" descr="riigikogu__m2rk_valge.pdf"/>
          <p:cNvPicPr>
            <a:picLocks noChangeAspect="1"/>
          </p:cNvPicPr>
          <p:nvPr/>
        </p:nvPicPr>
        <p:blipFill>
          <a:blip r:embed="rId3"/>
          <a:srcRect/>
          <a:stretch>
            <a:fillRect/>
          </a:stretch>
        </p:blipFill>
        <p:spPr bwMode="auto">
          <a:xfrm>
            <a:off x="3924300" y="354013"/>
            <a:ext cx="1295400" cy="685800"/>
          </a:xfrm>
          <a:prstGeom prst="rect">
            <a:avLst/>
          </a:prstGeom>
          <a:noFill/>
          <a:ln w="9525">
            <a:noFill/>
            <a:miter lim="800000"/>
            <a:headEnd/>
            <a:tailEnd/>
          </a:ln>
        </p:spPr>
      </p:pic>
      <p:sp>
        <p:nvSpPr>
          <p:cNvPr id="9218" name="Rectangle 2"/>
          <p:cNvSpPr>
            <a:spLocks noGrp="1" noChangeArrowheads="1"/>
          </p:cNvSpPr>
          <p:nvPr>
            <p:ph type="ctrTitle"/>
          </p:nvPr>
        </p:nvSpPr>
        <p:spPr>
          <a:xfrm>
            <a:off x="647699" y="1749402"/>
            <a:ext cx="7885113" cy="1679598"/>
          </a:xfrm>
          <a:effectLst/>
        </p:spPr>
        <p:txBody>
          <a:bodyPr>
            <a:normAutofit/>
          </a:bodyPr>
          <a:lstStyle>
            <a:lvl1pPr algn="ctr">
              <a:defRPr sz="4600" b="0">
                <a:solidFill>
                  <a:schemeClr val="bg1"/>
                </a:solidFill>
              </a:defRPr>
            </a:lvl1pPr>
          </a:lstStyle>
          <a:p>
            <a:r>
              <a:rPr lang="et-EE" dirty="0"/>
              <a:t>Klõpsake tiitlilaadi muutmiseks</a:t>
            </a:r>
          </a:p>
        </p:txBody>
      </p:sp>
      <p:sp>
        <p:nvSpPr>
          <p:cNvPr id="3" name="Text Placeholder 2"/>
          <p:cNvSpPr>
            <a:spLocks noGrp="1"/>
          </p:cNvSpPr>
          <p:nvPr>
            <p:ph type="body" sz="quarter" idx="11"/>
          </p:nvPr>
        </p:nvSpPr>
        <p:spPr>
          <a:xfrm>
            <a:off x="647700" y="3693020"/>
            <a:ext cx="7885112" cy="1439863"/>
          </a:xfrm>
        </p:spPr>
        <p:txBody>
          <a:bodyPr lIns="0" tIns="0" rIns="0" bIns="0"/>
          <a:lstStyle>
            <a:lvl1pPr marL="17463" indent="0" algn="ctr">
              <a:buFontTx/>
              <a:buNone/>
              <a:defRPr sz="1800" b="0" i="1"/>
            </a:lvl1pPr>
            <a:lvl2pPr algn="ctr">
              <a:defRPr/>
            </a:lvl2pPr>
          </a:lstStyle>
          <a:p>
            <a:pPr lvl="0"/>
            <a:r>
              <a:rPr lang="et-EE" dirty="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pic>
        <p:nvPicPr>
          <p:cNvPr id="5"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t-EE" dirty="0"/>
              <a:t>Klõpsake tiitlilaadi muutmiseks</a:t>
            </a:r>
          </a:p>
        </p:txBody>
      </p:sp>
      <p:sp>
        <p:nvSpPr>
          <p:cNvPr id="3" name="Sisu kohatäide 2"/>
          <p:cNvSpPr>
            <a:spLocks noGrp="1"/>
          </p:cNvSpPr>
          <p:nvPr>
            <p:ph idx="1"/>
          </p:nvPr>
        </p:nvSpPr>
        <p:spPr/>
        <p:txBody>
          <a:bodyPr/>
          <a:lstStyle>
            <a:lvl4pPr>
              <a:buFont typeface="Wingdings" pitchFamily="2" charset="2"/>
              <a:buChar char="§"/>
              <a:defRPr/>
            </a:lvl4pPr>
          </a:lstStyle>
          <a:p>
            <a:pPr lvl="0"/>
            <a:r>
              <a:rPr lang="et-EE" dirty="0"/>
              <a:t>Klõpsake juhtslaidi teksti 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6"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90E6929B-4F99-4E56-82AE-0234D3E10993}"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pic>
        <p:nvPicPr>
          <p:cNvPr id="5"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a:xfrm>
            <a:off x="647699" y="4406900"/>
            <a:ext cx="7885113" cy="1362075"/>
          </a:xfrm>
        </p:spPr>
        <p:txBody>
          <a:bodyPr/>
          <a:lstStyle>
            <a:lvl1pPr algn="l">
              <a:defRPr sz="4000" b="0" cap="all"/>
            </a:lvl1pPr>
          </a:lstStyle>
          <a:p>
            <a:r>
              <a:rPr lang="et-EE" dirty="0"/>
              <a:t>Klõpsake tiitlilaadi muutmiseks</a:t>
            </a:r>
          </a:p>
        </p:txBody>
      </p:sp>
      <p:sp>
        <p:nvSpPr>
          <p:cNvPr id="3" name="Teksti kohatäide 2"/>
          <p:cNvSpPr>
            <a:spLocks noGrp="1"/>
          </p:cNvSpPr>
          <p:nvPr>
            <p:ph type="body" idx="1"/>
          </p:nvPr>
        </p:nvSpPr>
        <p:spPr>
          <a:xfrm>
            <a:off x="647700" y="2906713"/>
            <a:ext cx="78851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t-EE" dirty="0"/>
              <a:t>Klõpsake juhtslaidi teksti laadide redigeerimiseks</a:t>
            </a:r>
          </a:p>
        </p:txBody>
      </p:sp>
      <p:sp>
        <p:nvSpPr>
          <p:cNvPr id="6"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BF48B271-5F39-4245-B65B-96BE8620BA7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lislaid alternatiiv">
    <p:spTree>
      <p:nvGrpSpPr>
        <p:cNvPr id="1" name=""/>
        <p:cNvGrpSpPr/>
        <p:nvPr/>
      </p:nvGrpSpPr>
      <p:grpSpPr>
        <a:xfrm>
          <a:off x="0" y="0"/>
          <a:ext cx="0" cy="0"/>
          <a:chOff x="0" y="0"/>
          <a:chExt cx="0" cy="0"/>
        </a:xfrm>
      </p:grpSpPr>
      <p:pic>
        <p:nvPicPr>
          <p:cNvPr id="4" name="Picture 5" descr="fef.pdf"/>
          <p:cNvPicPr>
            <a:picLocks noChangeAspect="1"/>
          </p:cNvPicPr>
          <p:nvPr/>
        </p:nvPicPr>
        <p:blipFill>
          <a:blip r:embed="rId2"/>
          <a:srcRect/>
          <a:stretch>
            <a:fillRect/>
          </a:stretch>
        </p:blipFill>
        <p:spPr bwMode="auto">
          <a:xfrm>
            <a:off x="3867150" y="514350"/>
            <a:ext cx="1409700" cy="723900"/>
          </a:xfrm>
          <a:prstGeom prst="rect">
            <a:avLst/>
          </a:prstGeom>
          <a:noFill/>
          <a:ln w="9525">
            <a:noFill/>
            <a:miter lim="800000"/>
            <a:headEnd/>
            <a:tailEnd/>
          </a:ln>
        </p:spPr>
      </p:pic>
      <p:sp>
        <p:nvSpPr>
          <p:cNvPr id="9218" name="Rectangle 2"/>
          <p:cNvSpPr>
            <a:spLocks noGrp="1" noChangeArrowheads="1"/>
          </p:cNvSpPr>
          <p:nvPr>
            <p:ph type="ctrTitle"/>
          </p:nvPr>
        </p:nvSpPr>
        <p:spPr>
          <a:xfrm>
            <a:off x="647699" y="1749402"/>
            <a:ext cx="7885113" cy="1679598"/>
          </a:xfrm>
          <a:effectLst/>
        </p:spPr>
        <p:txBody>
          <a:bodyPr>
            <a:normAutofit/>
          </a:bodyPr>
          <a:lstStyle>
            <a:lvl1pPr algn="ctr">
              <a:defRPr sz="4600" b="0">
                <a:solidFill>
                  <a:schemeClr val="tx1"/>
                </a:solidFill>
              </a:defRPr>
            </a:lvl1pPr>
          </a:lstStyle>
          <a:p>
            <a:r>
              <a:rPr lang="en-US"/>
              <a:t>Click to edit Master title style</a:t>
            </a:r>
            <a:endParaRPr lang="et-EE" dirty="0"/>
          </a:p>
        </p:txBody>
      </p:sp>
      <p:sp>
        <p:nvSpPr>
          <p:cNvPr id="3" name="Text Placeholder 2"/>
          <p:cNvSpPr>
            <a:spLocks noGrp="1"/>
          </p:cNvSpPr>
          <p:nvPr>
            <p:ph type="body" sz="quarter" idx="11"/>
          </p:nvPr>
        </p:nvSpPr>
        <p:spPr>
          <a:xfrm>
            <a:off x="647700" y="3693020"/>
            <a:ext cx="7885112" cy="1439863"/>
          </a:xfrm>
        </p:spPr>
        <p:txBody>
          <a:bodyPr lIns="0" tIns="0" rIns="0" bIns="0"/>
          <a:lstStyle>
            <a:lvl1pPr marL="17463" indent="0" algn="ctr">
              <a:buFontTx/>
              <a:buNone/>
              <a:defRPr sz="1800" b="0" i="1"/>
            </a:lvl1pPr>
            <a:lvl2pPr algn="ctr">
              <a:defRPr/>
            </a:lvl2pPr>
          </a:lstStyle>
          <a:p>
            <a:pPr lvl="0"/>
            <a:r>
              <a:rPr lang="en-US"/>
              <a:t>Click to edit Master text styles</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pic>
        <p:nvPicPr>
          <p:cNvPr id="6"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t-EE" dirty="0"/>
              <a:t>Klõpsake tiitlilaadi muutmiseks</a:t>
            </a:r>
          </a:p>
        </p:txBody>
      </p:sp>
      <p:sp>
        <p:nvSpPr>
          <p:cNvPr id="3" name="Sisu kohatäide 2"/>
          <p:cNvSpPr>
            <a:spLocks noGrp="1"/>
          </p:cNvSpPr>
          <p:nvPr>
            <p:ph sz="half" idx="1"/>
          </p:nvPr>
        </p:nvSpPr>
        <p:spPr>
          <a:xfrm>
            <a:off x="647700" y="1987549"/>
            <a:ext cx="3852292" cy="3961731"/>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t-EE" dirty="0"/>
              <a:t>Click to edit Master text styles</a:t>
            </a:r>
          </a:p>
          <a:p>
            <a:pPr lvl="1"/>
            <a:r>
              <a:rPr lang="et-EE" dirty="0"/>
              <a:t>Second level</a:t>
            </a:r>
          </a:p>
          <a:p>
            <a:pPr lvl="2"/>
            <a:r>
              <a:rPr lang="et-EE" dirty="0"/>
              <a:t>Third level</a:t>
            </a:r>
          </a:p>
          <a:p>
            <a:pPr lvl="3"/>
            <a:r>
              <a:rPr lang="et-EE" dirty="0"/>
              <a:t>Fourth level</a:t>
            </a:r>
          </a:p>
          <a:p>
            <a:pPr lvl="4"/>
            <a:r>
              <a:rPr lang="et-EE" dirty="0"/>
              <a:t>Fifth level</a:t>
            </a:r>
          </a:p>
        </p:txBody>
      </p:sp>
      <p:sp>
        <p:nvSpPr>
          <p:cNvPr id="4" name="Sisu kohatäide 3"/>
          <p:cNvSpPr>
            <a:spLocks noGrp="1"/>
          </p:cNvSpPr>
          <p:nvPr>
            <p:ph sz="half" idx="2"/>
          </p:nvPr>
        </p:nvSpPr>
        <p:spPr>
          <a:xfrm>
            <a:off x="4644008" y="1987549"/>
            <a:ext cx="3888806" cy="3961731"/>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t-EE" dirty="0"/>
              <a:t>Klõpsake juhtslaidi teksti 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7"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C1015DF9-0097-4DF7-B406-C46D37B0E478}"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pic>
        <p:nvPicPr>
          <p:cNvPr id="8"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a:xfrm>
            <a:off x="647700" y="620713"/>
            <a:ext cx="7885113" cy="1079500"/>
          </a:xfrm>
        </p:spPr>
        <p:txBody>
          <a:bodyPr/>
          <a:lstStyle>
            <a:lvl1pPr>
              <a:defRPr/>
            </a:lvl1pPr>
          </a:lstStyle>
          <a:p>
            <a:r>
              <a:rPr lang="et-EE" dirty="0"/>
              <a:t>Klõpsake tiitlilaadi muutmiseks</a:t>
            </a:r>
          </a:p>
        </p:txBody>
      </p:sp>
      <p:sp>
        <p:nvSpPr>
          <p:cNvPr id="3" name="Teksti kohatäide 2"/>
          <p:cNvSpPr>
            <a:spLocks noGrp="1"/>
          </p:cNvSpPr>
          <p:nvPr>
            <p:ph type="body" idx="1"/>
          </p:nvPr>
        </p:nvSpPr>
        <p:spPr>
          <a:xfrm>
            <a:off x="647700" y="2012330"/>
            <a:ext cx="3777482" cy="639762"/>
          </a:xfrm>
        </p:spPr>
        <p:txBody>
          <a:bodyPr anchor="b"/>
          <a:lstStyle>
            <a:lvl1pPr marL="0" indent="0">
              <a:buNone/>
              <a:defRPr sz="1600" b="0" i="1">
                <a:latin typeface="Swift Light"/>
                <a:cs typeface="Swift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a:t>Klõpsake juhtslaidi teksti laadide redigeerimiseks</a:t>
            </a:r>
          </a:p>
        </p:txBody>
      </p:sp>
      <p:sp>
        <p:nvSpPr>
          <p:cNvPr id="4" name="Sisu kohatäide 3"/>
          <p:cNvSpPr>
            <a:spLocks noGrp="1"/>
          </p:cNvSpPr>
          <p:nvPr>
            <p:ph sz="half" idx="2"/>
          </p:nvPr>
        </p:nvSpPr>
        <p:spPr>
          <a:xfrm>
            <a:off x="647700" y="2708919"/>
            <a:ext cx="3777482" cy="331236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t-EE" dirty="0"/>
              <a:t>Klõpsake juhtslaidi teksti 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5" name="Teksti kohatäide 4"/>
          <p:cNvSpPr>
            <a:spLocks noGrp="1"/>
          </p:cNvSpPr>
          <p:nvPr>
            <p:ph type="body" sz="quarter" idx="3"/>
          </p:nvPr>
        </p:nvSpPr>
        <p:spPr>
          <a:xfrm>
            <a:off x="4716016" y="2012330"/>
            <a:ext cx="3816797" cy="639762"/>
          </a:xfrm>
        </p:spPr>
        <p:txBody>
          <a:bodyPr anchor="b"/>
          <a:lstStyle>
            <a:lvl1pPr marL="0" indent="0">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a:t>Klõpsake juhtslaidi teksti laadide redigeerimiseks</a:t>
            </a:r>
          </a:p>
        </p:txBody>
      </p:sp>
      <p:sp>
        <p:nvSpPr>
          <p:cNvPr id="6" name="Sisu kohatäide 5"/>
          <p:cNvSpPr>
            <a:spLocks noGrp="1"/>
          </p:cNvSpPr>
          <p:nvPr>
            <p:ph sz="quarter" idx="4"/>
          </p:nvPr>
        </p:nvSpPr>
        <p:spPr>
          <a:xfrm>
            <a:off x="4716016" y="2708919"/>
            <a:ext cx="3816797" cy="331236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t-EE" dirty="0"/>
              <a:t>Klõpsake juhtslaidi teksti 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9"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8BA822AB-80C6-4E5C-B568-ED5DCC0E13FA}"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inult tiitel">
    <p:spTree>
      <p:nvGrpSpPr>
        <p:cNvPr id="1" name=""/>
        <p:cNvGrpSpPr/>
        <p:nvPr/>
      </p:nvGrpSpPr>
      <p:grpSpPr>
        <a:xfrm>
          <a:off x="0" y="0"/>
          <a:ext cx="0" cy="0"/>
          <a:chOff x="0" y="0"/>
          <a:chExt cx="0" cy="0"/>
        </a:xfrm>
      </p:grpSpPr>
      <p:pic>
        <p:nvPicPr>
          <p:cNvPr id="5"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3" name="Pealkiri 1"/>
          <p:cNvSpPr>
            <a:spLocks noGrp="1"/>
          </p:cNvSpPr>
          <p:nvPr>
            <p:ph type="title"/>
          </p:nvPr>
        </p:nvSpPr>
        <p:spPr>
          <a:xfrm>
            <a:off x="647700" y="620713"/>
            <a:ext cx="7885113" cy="1079500"/>
          </a:xfrm>
        </p:spPr>
        <p:txBody>
          <a:bodyPr/>
          <a:lstStyle>
            <a:lvl1pPr>
              <a:defRPr/>
            </a:lvl1pPr>
          </a:lstStyle>
          <a:p>
            <a:r>
              <a:rPr lang="et-EE" dirty="0"/>
              <a:t>Klõpsake tiitlilaadi muutmiseks</a:t>
            </a:r>
          </a:p>
        </p:txBody>
      </p:sp>
      <p:sp>
        <p:nvSpPr>
          <p:cNvPr id="6"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117906B0-80C3-4DCA-9BF4-A47961F5B37C}"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pic>
        <p:nvPicPr>
          <p:cNvPr id="3"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4"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EBEF1C4F-7B90-4B7A-96D2-544525A61BD8}"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cxnSp>
        <p:nvCxnSpPr>
          <p:cNvPr id="5" name="Straight Connector 4"/>
          <p:cNvCxnSpPr/>
          <p:nvPr/>
        </p:nvCxnSpPr>
        <p:spPr>
          <a:xfrm rot="5400000" flipH="1" flipV="1">
            <a:off x="1439863" y="3968750"/>
            <a:ext cx="3959225" cy="3175"/>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7" name="Picture 7"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a:xfrm>
            <a:off x="647700" y="620713"/>
            <a:ext cx="2555950" cy="958428"/>
          </a:xfrm>
        </p:spPr>
        <p:txBody>
          <a:bodyPr/>
          <a:lstStyle>
            <a:lvl1pPr algn="l">
              <a:defRPr sz="2000" b="0"/>
            </a:lvl1pPr>
          </a:lstStyle>
          <a:p>
            <a:r>
              <a:rPr lang="et-EE" dirty="0"/>
              <a:t>Klõpsake tiitlilaadi muutmiseks</a:t>
            </a:r>
          </a:p>
        </p:txBody>
      </p:sp>
      <p:sp>
        <p:nvSpPr>
          <p:cNvPr id="3" name="Sisu kohatäide 2"/>
          <p:cNvSpPr>
            <a:spLocks noGrp="1"/>
          </p:cNvSpPr>
          <p:nvPr>
            <p:ph idx="1"/>
          </p:nvPr>
        </p:nvSpPr>
        <p:spPr>
          <a:xfrm>
            <a:off x="3575050" y="1987551"/>
            <a:ext cx="4957763" cy="3961730"/>
          </a:xfrm>
        </p:spPr>
        <p:txBody>
          <a:bodyPr/>
          <a:lstStyle>
            <a:lvl1pPr marL="17463" indent="0">
              <a:buFontTx/>
              <a:buNone/>
              <a:defRPr sz="1800"/>
            </a:lvl1pPr>
            <a:lvl2pPr marL="539750" indent="-196850">
              <a:buFont typeface="Wingdings" charset="2"/>
              <a:buChar char="§"/>
              <a:defRPr sz="1800"/>
            </a:lvl2pPr>
            <a:lvl3pPr marL="561975" indent="0">
              <a:buFontTx/>
              <a:buNone/>
              <a:defRPr sz="1800"/>
            </a:lvl3pPr>
            <a:lvl4pPr marL="885825" indent="0">
              <a:buFontTx/>
              <a:buNone/>
              <a:defRPr sz="1800"/>
            </a:lvl4pPr>
            <a:lvl5pPr marL="1136650" indent="0">
              <a:buFontTx/>
              <a:buNone/>
              <a:defRPr sz="1800"/>
            </a:lvl5pPr>
            <a:lvl6pPr>
              <a:defRPr sz="2000"/>
            </a:lvl6pPr>
            <a:lvl7pPr>
              <a:defRPr sz="2000"/>
            </a:lvl7pPr>
            <a:lvl8pPr>
              <a:defRPr sz="2000"/>
            </a:lvl8pPr>
            <a:lvl9pPr>
              <a:defRPr sz="2000"/>
            </a:lvl9pPr>
          </a:lstStyle>
          <a:p>
            <a:pPr lvl="0"/>
            <a:r>
              <a:rPr lang="et-EE" dirty="0"/>
              <a:t>Klõpsake juhtslaidi teksti laadide redigeerimiseks</a:t>
            </a:r>
          </a:p>
          <a:p>
            <a:pPr lvl="1"/>
            <a:r>
              <a:rPr lang="et-EE" dirty="0"/>
              <a:t>Teine tase</a:t>
            </a:r>
          </a:p>
          <a:p>
            <a:pPr lvl="2"/>
            <a:r>
              <a:rPr lang="et-EE" dirty="0"/>
              <a:t>Kolmas tase</a:t>
            </a:r>
          </a:p>
          <a:p>
            <a:pPr lvl="3"/>
            <a:r>
              <a:rPr lang="et-EE" dirty="0"/>
              <a:t>Neljas tase</a:t>
            </a:r>
          </a:p>
          <a:p>
            <a:pPr lvl="4"/>
            <a:r>
              <a:rPr lang="et-EE" dirty="0"/>
              <a:t>Viies tase</a:t>
            </a:r>
          </a:p>
        </p:txBody>
      </p:sp>
      <p:sp>
        <p:nvSpPr>
          <p:cNvPr id="4" name="Teksti kohatäide 3"/>
          <p:cNvSpPr>
            <a:spLocks noGrp="1"/>
          </p:cNvSpPr>
          <p:nvPr>
            <p:ph type="body" sz="half" idx="2"/>
          </p:nvPr>
        </p:nvSpPr>
        <p:spPr>
          <a:xfrm>
            <a:off x="647700" y="1987551"/>
            <a:ext cx="2555950" cy="3961730"/>
          </a:xfrm>
        </p:spPr>
        <p:txBody>
          <a:bodyPr lIns="0" tIns="0" rIns="0" bIns="0"/>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dirty="0"/>
              <a:t>Klõpsake juhtslaidi teksti laadide redigeerimiseks</a:t>
            </a:r>
          </a:p>
        </p:txBody>
      </p:sp>
      <p:sp>
        <p:nvSpPr>
          <p:cNvPr id="8"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19D10EAA-B314-45F4-A049-AFF0A70EC81F}"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pic>
        <p:nvPicPr>
          <p:cNvPr id="6"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a:xfrm>
            <a:off x="647700" y="4800600"/>
            <a:ext cx="5486400" cy="566738"/>
          </a:xfrm>
        </p:spPr>
        <p:txBody>
          <a:bodyPr/>
          <a:lstStyle>
            <a:lvl1pPr algn="l">
              <a:defRPr sz="2000" b="0"/>
            </a:lvl1pPr>
          </a:lstStyle>
          <a:p>
            <a:r>
              <a:rPr lang="et-EE" dirty="0"/>
              <a:t>Klõpsake tiitlilaadi muutmiseks</a:t>
            </a:r>
          </a:p>
        </p:txBody>
      </p:sp>
      <p:sp>
        <p:nvSpPr>
          <p:cNvPr id="3" name="Pildi kohatäide 2"/>
          <p:cNvSpPr>
            <a:spLocks noGrp="1"/>
          </p:cNvSpPr>
          <p:nvPr>
            <p:ph type="pic" idx="1"/>
          </p:nvPr>
        </p:nvSpPr>
        <p:spPr>
          <a:xfrm>
            <a:off x="647700" y="620713"/>
            <a:ext cx="78851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a:p>
        </p:txBody>
      </p:sp>
      <p:sp>
        <p:nvSpPr>
          <p:cNvPr id="4" name="Teksti kohatäide 3"/>
          <p:cNvSpPr>
            <a:spLocks noGrp="1"/>
          </p:cNvSpPr>
          <p:nvPr>
            <p:ph type="body" sz="half" idx="2"/>
          </p:nvPr>
        </p:nvSpPr>
        <p:spPr>
          <a:xfrm>
            <a:off x="647700" y="5367338"/>
            <a:ext cx="5486400" cy="804862"/>
          </a:xfrm>
        </p:spPr>
        <p:txBody>
          <a:bodyPr/>
          <a:lstStyle>
            <a:lvl1pPr marL="0" indent="0">
              <a:spcAft>
                <a:spcPts val="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dirty="0"/>
              <a:t>Klõpsake juhtslaidi teksti laadide redigeerimiseks</a:t>
            </a:r>
          </a:p>
        </p:txBody>
      </p:sp>
      <p:sp>
        <p:nvSpPr>
          <p:cNvPr id="7"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2DED95B5-6A04-4539-82E0-AB9615C3EF3E}"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el_siniseltaustal">
    <p:spTree>
      <p:nvGrpSpPr>
        <p:cNvPr id="1" name=""/>
        <p:cNvGrpSpPr/>
        <p:nvPr/>
      </p:nvGrpSpPr>
      <p:grpSpPr>
        <a:xfrm>
          <a:off x="0" y="0"/>
          <a:ext cx="0" cy="0"/>
          <a:chOff x="0" y="0"/>
          <a:chExt cx="0" cy="0"/>
        </a:xfrm>
      </p:grpSpPr>
      <p:pic>
        <p:nvPicPr>
          <p:cNvPr id="6" name="Picture 6" descr="riigikogu__m2rk_valge.pdf"/>
          <p:cNvPicPr>
            <a:picLocks noChangeAspect="1"/>
          </p:cNvPicPr>
          <p:nvPr/>
        </p:nvPicPr>
        <p:blipFill>
          <a:blip r:embed="rId2"/>
          <a:srcRect/>
          <a:stretch>
            <a:fillRect/>
          </a:stretch>
        </p:blipFill>
        <p:spPr bwMode="auto">
          <a:xfrm>
            <a:off x="592138" y="6350000"/>
            <a:ext cx="647700" cy="342900"/>
          </a:xfrm>
          <a:prstGeom prst="rect">
            <a:avLst/>
          </a:prstGeom>
          <a:noFill/>
          <a:ln w="9525">
            <a:noFill/>
            <a:miter lim="800000"/>
            <a:headEnd/>
            <a:tailEnd/>
          </a:ln>
        </p:spPr>
      </p:pic>
      <p:sp>
        <p:nvSpPr>
          <p:cNvPr id="2" name="Pealkiri 1"/>
          <p:cNvSpPr>
            <a:spLocks noGrp="1"/>
          </p:cNvSpPr>
          <p:nvPr>
            <p:ph type="title"/>
          </p:nvPr>
        </p:nvSpPr>
        <p:spPr>
          <a:xfrm>
            <a:off x="647700" y="4800600"/>
            <a:ext cx="7867704" cy="566738"/>
          </a:xfrm>
        </p:spPr>
        <p:txBody>
          <a:bodyPr/>
          <a:lstStyle>
            <a:lvl1pPr algn="l">
              <a:defRPr sz="2000" b="0"/>
            </a:lvl1pPr>
          </a:lstStyle>
          <a:p>
            <a:r>
              <a:rPr lang="et-EE" dirty="0"/>
              <a:t>Klõpsake tiitlilaadi muutmiseks</a:t>
            </a:r>
          </a:p>
        </p:txBody>
      </p:sp>
      <p:sp>
        <p:nvSpPr>
          <p:cNvPr id="4" name="Teksti kohatäide 3"/>
          <p:cNvSpPr>
            <a:spLocks noGrp="1"/>
          </p:cNvSpPr>
          <p:nvPr>
            <p:ph type="body" sz="half" idx="2"/>
          </p:nvPr>
        </p:nvSpPr>
        <p:spPr>
          <a:xfrm>
            <a:off x="647700" y="5367338"/>
            <a:ext cx="7867704" cy="804862"/>
          </a:xfrm>
        </p:spPr>
        <p:txBody>
          <a:bodyPr/>
          <a:lstStyle>
            <a:lvl1pPr marL="0" indent="0">
              <a:spcAft>
                <a:spcPts val="0"/>
              </a:spcAft>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dirty="0"/>
              <a:t>Klõpsake juhtslaidi teksti laadide redigeerimiseks</a:t>
            </a:r>
          </a:p>
        </p:txBody>
      </p:sp>
      <p:sp>
        <p:nvSpPr>
          <p:cNvPr id="7" name="Slide Number Placeholder 45"/>
          <p:cNvSpPr>
            <a:spLocks noGrp="1"/>
          </p:cNvSpPr>
          <p:nvPr>
            <p:ph type="sldNum" sz="quarter" idx="10"/>
          </p:nvPr>
        </p:nvSpPr>
        <p:spPr/>
        <p:txBody>
          <a:bodyPr/>
          <a:lstStyle>
            <a:lvl1pPr algn="r">
              <a:defRPr sz="1000" smtClean="0">
                <a:solidFill>
                  <a:schemeClr val="bg1"/>
                </a:solidFill>
                <a:latin typeface="Swift" pitchFamily="18" charset="0"/>
              </a:defRPr>
            </a:lvl1pPr>
          </a:lstStyle>
          <a:p>
            <a:pPr>
              <a:defRPr/>
            </a:pPr>
            <a:fld id="{2DED95B5-6A04-4539-82E0-AB9615C3EF3E}"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sp>
        <p:nvSpPr>
          <p:cNvPr id="5" name="TextBox 4"/>
          <p:cNvSpPr txBox="1"/>
          <p:nvPr/>
        </p:nvSpPr>
        <p:spPr>
          <a:xfrm>
            <a:off x="4462463" y="6384925"/>
            <a:ext cx="1679575" cy="230188"/>
          </a:xfrm>
          <a:prstGeom prst="rect">
            <a:avLst/>
          </a:prstGeom>
          <a:noFill/>
        </p:spPr>
        <p:txBody>
          <a:bodyPr>
            <a:spAutoFit/>
          </a:bodyPr>
          <a:lstStyle/>
          <a:p>
            <a:pPr>
              <a:defRPr/>
            </a:pPr>
            <a:r>
              <a:rPr lang="en-US" sz="900" dirty="0">
                <a:latin typeface="Swift Light" pitchFamily="18" charset="0"/>
              </a:rPr>
              <a:t>riigikogu.ee</a:t>
            </a:r>
          </a:p>
        </p:txBody>
      </p:sp>
      <p:pic>
        <p:nvPicPr>
          <p:cNvPr id="6"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7"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8349A5BA-EA41-4870-A54A-19955CAFB363}" type="slidenum">
              <a:rPr lang="en-US"/>
              <a:pPr>
                <a:defRPr/>
              </a:pPr>
              <a:t>‹#›</a:t>
            </a:fld>
            <a:endParaRPr lang="en-US" dirty="0"/>
          </a:p>
        </p:txBody>
      </p:sp>
      <p:graphicFrame>
        <p:nvGraphicFramePr>
          <p:cNvPr id="12" name="Table 11"/>
          <p:cNvGraphicFramePr>
            <a:graphicFrameLocks noGrp="1"/>
          </p:cNvGraphicFramePr>
          <p:nvPr userDrawn="1"/>
        </p:nvGraphicFramePr>
        <p:xfrm>
          <a:off x="666802" y="1895454"/>
          <a:ext cx="7866010" cy="3989080"/>
        </p:xfrm>
        <a:graphic>
          <a:graphicData uri="http://schemas.openxmlformats.org/drawingml/2006/table">
            <a:tbl>
              <a:tblPr firstRow="1" bandRow="1">
                <a:tableStyleId>{125E5076-3810-47DD-B79F-674D7AD40C01}</a:tableStyleId>
              </a:tblPr>
              <a:tblGrid>
                <a:gridCol w="1573202">
                  <a:extLst>
                    <a:ext uri="{9D8B030D-6E8A-4147-A177-3AD203B41FA5}">
                      <a16:colId xmlns:a16="http://schemas.microsoft.com/office/drawing/2014/main" val="20000"/>
                    </a:ext>
                  </a:extLst>
                </a:gridCol>
                <a:gridCol w="1573202">
                  <a:extLst>
                    <a:ext uri="{9D8B030D-6E8A-4147-A177-3AD203B41FA5}">
                      <a16:colId xmlns:a16="http://schemas.microsoft.com/office/drawing/2014/main" val="20001"/>
                    </a:ext>
                  </a:extLst>
                </a:gridCol>
                <a:gridCol w="1573202">
                  <a:extLst>
                    <a:ext uri="{9D8B030D-6E8A-4147-A177-3AD203B41FA5}">
                      <a16:colId xmlns:a16="http://schemas.microsoft.com/office/drawing/2014/main" val="20002"/>
                    </a:ext>
                  </a:extLst>
                </a:gridCol>
                <a:gridCol w="1573202">
                  <a:extLst>
                    <a:ext uri="{9D8B030D-6E8A-4147-A177-3AD203B41FA5}">
                      <a16:colId xmlns:a16="http://schemas.microsoft.com/office/drawing/2014/main" val="20003"/>
                    </a:ext>
                  </a:extLst>
                </a:gridCol>
                <a:gridCol w="1573202">
                  <a:extLst>
                    <a:ext uri="{9D8B030D-6E8A-4147-A177-3AD203B41FA5}">
                      <a16:colId xmlns:a16="http://schemas.microsoft.com/office/drawing/2014/main" val="20004"/>
                    </a:ext>
                  </a:extLst>
                </a:gridCol>
              </a:tblGrid>
              <a:tr h="498635">
                <a:tc>
                  <a:txBody>
                    <a:bodyPr/>
                    <a:lstStyle/>
                    <a:p>
                      <a:r>
                        <a:rPr lang="en-US" sz="1400" dirty="0" err="1">
                          <a:latin typeface="Swift" pitchFamily="18" charset="0"/>
                        </a:rPr>
                        <a:t>Tulbapealkri</a:t>
                      </a:r>
                      <a:endParaRPr lang="en-US" sz="1400" dirty="0">
                        <a:latin typeface="Swift" pitchFamily="18" charset="0"/>
                      </a:endParaRPr>
                    </a:p>
                  </a:txBody>
                  <a:tcPr anchor="ctr"/>
                </a:tc>
                <a:tc>
                  <a:txBody>
                    <a:bodyPr/>
                    <a:lstStyle/>
                    <a:p>
                      <a:r>
                        <a:rPr lang="en-US" sz="1400">
                          <a:latin typeface="Swift" pitchFamily="18" charset="0"/>
                        </a:rPr>
                        <a:t>Teine</a:t>
                      </a:r>
                      <a:r>
                        <a:rPr lang="en-US" sz="1400" baseline="0">
                          <a:latin typeface="Swift" pitchFamily="18" charset="0"/>
                        </a:rPr>
                        <a:t> pealkiri</a:t>
                      </a:r>
                      <a:endParaRPr lang="en-US" sz="1400" dirty="0">
                        <a:latin typeface="Swift" pitchFamily="18" charset="0"/>
                      </a:endParaRPr>
                    </a:p>
                  </a:txBody>
                  <a:tcPr anchor="ctr"/>
                </a:tc>
                <a:tc>
                  <a:txBody>
                    <a:bodyPr/>
                    <a:lstStyle/>
                    <a:p>
                      <a:r>
                        <a:rPr lang="en-US" sz="1400" dirty="0" err="1">
                          <a:latin typeface="Swift" pitchFamily="18" charset="0"/>
                        </a:rPr>
                        <a:t>Tulbapealkri</a:t>
                      </a:r>
                      <a:endParaRPr lang="en-US" sz="1400" dirty="0">
                        <a:latin typeface="Swift" pitchFamily="18" charset="0"/>
                      </a:endParaRPr>
                    </a:p>
                  </a:txBody>
                  <a:tcPr anchor="ctr"/>
                </a:tc>
                <a:tc>
                  <a:txBody>
                    <a:bodyPr/>
                    <a:lstStyle/>
                    <a:p>
                      <a:r>
                        <a:rPr lang="en-US" sz="1400" dirty="0" err="1">
                          <a:latin typeface="Swift" pitchFamily="18" charset="0"/>
                        </a:rPr>
                        <a:t>Tulbapealkri</a:t>
                      </a:r>
                      <a:endParaRPr lang="en-US" sz="1400" dirty="0">
                        <a:latin typeface="Swift" pitchFamily="18" charset="0"/>
                      </a:endParaRPr>
                    </a:p>
                  </a:txBody>
                  <a:tcPr anchor="ctr"/>
                </a:tc>
                <a:tc>
                  <a:txBody>
                    <a:bodyPr/>
                    <a:lstStyle/>
                    <a:p>
                      <a:r>
                        <a:rPr lang="en-US" sz="1400" dirty="0" err="1">
                          <a:latin typeface="Swift" pitchFamily="18" charset="0"/>
                        </a:rPr>
                        <a:t>Tulbapealkri</a:t>
                      </a:r>
                      <a:endParaRPr lang="en-US" sz="1400" dirty="0">
                        <a:latin typeface="Swift" pitchFamily="18" charset="0"/>
                      </a:endParaRPr>
                    </a:p>
                  </a:txBody>
                  <a:tcPr anchor="ctr"/>
                </a:tc>
                <a:extLst>
                  <a:ext uri="{0D108BD9-81ED-4DB2-BD59-A6C34878D82A}">
                    <a16:rowId xmlns:a16="http://schemas.microsoft.com/office/drawing/2014/main" val="10000"/>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1"/>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2"/>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3"/>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4"/>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5"/>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6"/>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7"/>
                  </a:ext>
                </a:extLst>
              </a:tr>
            </a:tbl>
          </a:graphicData>
        </a:graphic>
      </p:graphicFrame>
      <p:sp>
        <p:nvSpPr>
          <p:cNvPr id="9" name="Pealkiri 1"/>
          <p:cNvSpPr>
            <a:spLocks noGrp="1"/>
          </p:cNvSpPr>
          <p:nvPr>
            <p:ph type="title"/>
          </p:nvPr>
        </p:nvSpPr>
        <p:spPr>
          <a:xfrm>
            <a:off x="647700" y="620713"/>
            <a:ext cx="7885113" cy="1079500"/>
          </a:xfrm>
        </p:spPr>
        <p:txBody>
          <a:bodyPr/>
          <a:lstStyle/>
          <a:p>
            <a:r>
              <a:rPr lang="et-EE" dirty="0"/>
              <a:t>Klõpsake tiitlilaadi muutmiseks</a:t>
            </a:r>
          </a:p>
        </p:txBody>
      </p:sp>
      <p:sp>
        <p:nvSpPr>
          <p:cNvPr id="10" name="Teksti kohatäide 3"/>
          <p:cNvSpPr>
            <a:spLocks noGrp="1"/>
          </p:cNvSpPr>
          <p:nvPr>
            <p:ph type="body" sz="half" idx="2"/>
          </p:nvPr>
        </p:nvSpPr>
        <p:spPr>
          <a:xfrm>
            <a:off x="647700" y="5948397"/>
            <a:ext cx="7867704" cy="287666"/>
          </a:xfrm>
        </p:spPr>
        <p:txBody>
          <a:bodyPr/>
          <a:lstStyle>
            <a:lvl1pPr marL="0" indent="0">
              <a:spcAft>
                <a:spcPts val="0"/>
              </a:spcAft>
              <a:buNone/>
              <a:defRPr sz="9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dirty="0"/>
              <a:t>Klõpsake juhtslaidi teksti laadide redigeerimiseks</a:t>
            </a:r>
          </a:p>
        </p:txBody>
      </p:sp>
      <p:pic>
        <p:nvPicPr>
          <p:cNvPr id="11" name="Picture 6" descr="riigikogu__m2rk_valge.pdf"/>
          <p:cNvPicPr>
            <a:picLocks noChangeAspect="1"/>
          </p:cNvPicPr>
          <p:nvPr userDrawn="1"/>
        </p:nvPicPr>
        <p:blipFill>
          <a:blip r:embed="rId3"/>
          <a:srcRect/>
          <a:stretch>
            <a:fillRect/>
          </a:stretch>
        </p:blipFill>
        <p:spPr bwMode="auto">
          <a:xfrm>
            <a:off x="592138" y="6350000"/>
            <a:ext cx="647700" cy="342900"/>
          </a:xfrm>
          <a:prstGeom prst="rect">
            <a:avLst/>
          </a:prstGeom>
          <a:noFill/>
          <a:ln w="9525">
            <a:noFill/>
            <a:miter lim="800000"/>
            <a:headEnd/>
            <a:tailEnd/>
          </a:ln>
        </p:spPr>
      </p:pic>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8458"/>
            <a:ext cx="7772400" cy="914532"/>
          </a:xfrm>
        </p:spPr>
        <p:txBody>
          <a:bodyPr/>
          <a:lstStyle>
            <a:lvl1pPr>
              <a:defRPr>
                <a:solidFill>
                  <a:srgbClr val="0033A0"/>
                </a:solidFill>
              </a:defRPr>
            </a:lvl1pPr>
          </a:lstStyle>
          <a:p>
            <a:r>
              <a:rPr lang="en-US" dirty="0"/>
              <a:t>Click to edit Master title style</a:t>
            </a:r>
            <a:endParaRPr lang="et-EE" dirty="0"/>
          </a:p>
        </p:txBody>
      </p:sp>
      <p:sp>
        <p:nvSpPr>
          <p:cNvPr id="3" name="Subtitle 2"/>
          <p:cNvSpPr>
            <a:spLocks noGrp="1"/>
          </p:cNvSpPr>
          <p:nvPr>
            <p:ph type="subTitle" idx="1"/>
          </p:nvPr>
        </p:nvSpPr>
        <p:spPr>
          <a:xfrm>
            <a:off x="715571" y="3429001"/>
            <a:ext cx="6400800" cy="672075"/>
          </a:xfrm>
        </p:spPr>
        <p:txBody>
          <a:bodyPr/>
          <a:lstStyle>
            <a:lvl1pPr marL="0" indent="0" algn="l">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t-EE" dirty="0"/>
          </a:p>
        </p:txBody>
      </p:sp>
      <p:sp>
        <p:nvSpPr>
          <p:cNvPr id="4" name="Rectangle 3">
            <a:extLst>
              <a:ext uri="{FF2B5EF4-FFF2-40B4-BE49-F238E27FC236}">
                <a16:creationId xmlns:a16="http://schemas.microsoft.com/office/drawing/2014/main" id="{0B8F88C6-88D6-4A81-9E0D-3C10BD7E47E9}"/>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Tree>
    <p:extLst>
      <p:ext uri="{BB962C8B-B14F-4D97-AF65-F5344CB8AC3E}">
        <p14:creationId xmlns:p14="http://schemas.microsoft.com/office/powerpoint/2010/main" val="657757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aheslaid 01">
    <p:bg>
      <p:bgPr>
        <a:solidFill>
          <a:srgbClr val="0033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4" name="Picture 3">
            <a:extLst>
              <a:ext uri="{FF2B5EF4-FFF2-40B4-BE49-F238E27FC236}">
                <a16:creationId xmlns:a16="http://schemas.microsoft.com/office/drawing/2014/main" id="{30485A3C-569A-4565-AB44-A8E661A60A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3666" y="6217459"/>
            <a:ext cx="562546" cy="321279"/>
          </a:xfrm>
          <a:prstGeom prst="rect">
            <a:avLst/>
          </a:prstGeom>
        </p:spPr>
      </p:pic>
      <p:sp>
        <p:nvSpPr>
          <p:cNvPr id="5" name="Rectangle 4">
            <a:extLst>
              <a:ext uri="{FF2B5EF4-FFF2-40B4-BE49-F238E27FC236}">
                <a16:creationId xmlns:a16="http://schemas.microsoft.com/office/drawing/2014/main" id="{58249FB6-5739-4F90-8CD4-9D75176B472E}"/>
              </a:ext>
            </a:extLst>
          </p:cNvPr>
          <p:cNvSpPr/>
          <p:nvPr userDrawn="1"/>
        </p:nvSpPr>
        <p:spPr>
          <a:xfrm>
            <a:off x="0" y="-27384"/>
            <a:ext cx="9144000" cy="2016224"/>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Tree>
    <p:extLst>
      <p:ext uri="{BB962C8B-B14F-4D97-AF65-F5344CB8AC3E}">
        <p14:creationId xmlns:p14="http://schemas.microsoft.com/office/powerpoint/2010/main" val="253683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3" name="Sisu kohatäide 2"/>
          <p:cNvSpPr>
            <a:spLocks noGrp="1"/>
          </p:cNvSpPr>
          <p:nvPr>
            <p:ph idx="1"/>
          </p:nvPr>
        </p:nvSpPr>
        <p:spPr/>
        <p:txBody>
          <a:bodyPr/>
          <a:lstStyle>
            <a:lvl4pPr>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726F5453-3A08-4FA9-B376-13B588D73F61}"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aheslaid fotoga">
    <p:bg>
      <p:bgPr>
        <a:solidFill>
          <a:srgbClr val="0033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6B4E7-A7B4-4C01-80E4-35B44FED14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4" name="Picture 3">
            <a:extLst>
              <a:ext uri="{FF2B5EF4-FFF2-40B4-BE49-F238E27FC236}">
                <a16:creationId xmlns:a16="http://schemas.microsoft.com/office/drawing/2014/main" id="{30485A3C-569A-4565-AB44-A8E661A60A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666" y="6217459"/>
            <a:ext cx="562546" cy="321279"/>
          </a:xfrm>
          <a:prstGeom prst="rect">
            <a:avLst/>
          </a:prstGeom>
        </p:spPr>
      </p:pic>
    </p:spTree>
    <p:extLst>
      <p:ext uri="{BB962C8B-B14F-4D97-AF65-F5344CB8AC3E}">
        <p14:creationId xmlns:p14="http://schemas.microsoft.com/office/powerpoint/2010/main" val="19252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ine taust">
    <p:bg>
      <p:bgPr>
        <a:solidFill>
          <a:srgbClr val="0033A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AD89E8-B005-49CB-87CE-D0AED961BB94}"/>
              </a:ext>
            </a:extLst>
          </p:cNvPr>
          <p:cNvSpPr/>
          <p:nvPr userDrawn="1"/>
        </p:nvSpPr>
        <p:spPr>
          <a:xfrm>
            <a:off x="0" y="-27384"/>
            <a:ext cx="9144000" cy="2016224"/>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Tree>
    <p:extLst>
      <p:ext uri="{BB962C8B-B14F-4D97-AF65-F5344CB8AC3E}">
        <p14:creationId xmlns:p14="http://schemas.microsoft.com/office/powerpoint/2010/main" val="535505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totaust 01">
    <p:bg>
      <p:bgPr>
        <a:solidFill>
          <a:srgbClr val="0033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CC53-9425-4DB0-BF5F-DD9D28BED00A}"/>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90102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taust 02">
    <p:bg>
      <p:bgPr>
        <a:solidFill>
          <a:srgbClr val="0033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DBEAC-E2A2-45E9-B078-B09D0C52A15F}"/>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42923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899450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lis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E88F2-060E-4634-9AAF-EB875A6D7802}"/>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
        <p:nvSpPr>
          <p:cNvPr id="2" name="Title 1"/>
          <p:cNvSpPr>
            <a:spLocks noGrp="1"/>
          </p:cNvSpPr>
          <p:nvPr>
            <p:ph type="title"/>
          </p:nvPr>
        </p:nvSpPr>
        <p:spPr>
          <a:xfrm>
            <a:off x="323528" y="269776"/>
            <a:ext cx="8229600" cy="1143000"/>
          </a:xfrm>
        </p:spPr>
        <p:txBody>
          <a:bodyPr/>
          <a:lstStyle>
            <a:lvl1pPr>
              <a:defRPr>
                <a:solidFill>
                  <a:srgbClr val="0033A0"/>
                </a:solidFill>
              </a:defRPr>
            </a:lvl1pPr>
          </a:lstStyle>
          <a:p>
            <a:r>
              <a:rPr lang="en-US" dirty="0"/>
              <a:t>Click to edit Master title style</a:t>
            </a:r>
            <a:endParaRPr lang="et-EE" dirty="0"/>
          </a:p>
        </p:txBody>
      </p:sp>
      <p:sp>
        <p:nvSpPr>
          <p:cNvPr id="3" name="Content Placeholder 2"/>
          <p:cNvSpPr>
            <a:spLocks noGrp="1"/>
          </p:cNvSpPr>
          <p:nvPr>
            <p:ph idx="1"/>
          </p:nvPr>
        </p:nvSpPr>
        <p:spPr>
          <a:xfrm>
            <a:off x="323528" y="1604798"/>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069630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681050"/>
            <a:ext cx="7772400" cy="1362075"/>
          </a:xfrm>
        </p:spPr>
        <p:txBody>
          <a:bodyPr anchor="t"/>
          <a:lstStyle>
            <a:lvl1pPr algn="l">
              <a:defRPr sz="4000" b="1" cap="all">
                <a:solidFill>
                  <a:srgbClr val="0033A0"/>
                </a:solidFill>
              </a:defRPr>
            </a:lvl1pPr>
          </a:lstStyle>
          <a:p>
            <a:r>
              <a:rPr lang="en-US" dirty="0"/>
              <a:t>click to edit master title style</a:t>
            </a:r>
            <a:endParaRPr lang="et-EE" dirty="0"/>
          </a:p>
        </p:txBody>
      </p:sp>
      <p:sp>
        <p:nvSpPr>
          <p:cNvPr id="3" name="Text Placeholder 2"/>
          <p:cNvSpPr>
            <a:spLocks noGrp="1"/>
          </p:cNvSpPr>
          <p:nvPr>
            <p:ph type="body" idx="1"/>
          </p:nvPr>
        </p:nvSpPr>
        <p:spPr>
          <a:xfrm>
            <a:off x="722313" y="2180862"/>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46D1435-5FBB-467F-BC02-CCA4A54D389B}"/>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Tree>
    <p:extLst>
      <p:ext uri="{BB962C8B-B14F-4D97-AF65-F5344CB8AC3E}">
        <p14:creationId xmlns:p14="http://schemas.microsoft.com/office/powerpoint/2010/main" val="145021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
        <p:nvSpPr>
          <p:cNvPr id="3" name="Content Placeholder 2"/>
          <p:cNvSpPr>
            <a:spLocks noGrp="1"/>
          </p:cNvSpPr>
          <p:nvPr>
            <p:ph sz="half" idx="1"/>
          </p:nvPr>
        </p:nvSpPr>
        <p:spPr>
          <a:xfrm>
            <a:off x="395536" y="1859129"/>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p:cNvSpPr>
            <a:spLocks noGrp="1"/>
          </p:cNvSpPr>
          <p:nvPr>
            <p:ph sz="half" idx="2"/>
          </p:nvPr>
        </p:nvSpPr>
        <p:spPr>
          <a:xfrm>
            <a:off x="4586536" y="1859129"/>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103435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3528" y="164637"/>
            <a:ext cx="8229600" cy="1143000"/>
          </a:xfrm>
        </p:spPr>
        <p:txBody>
          <a:bodyPr/>
          <a:lstStyle>
            <a:lvl1pPr>
              <a:defRPr/>
            </a:lvl1pPr>
          </a:lstStyle>
          <a:p>
            <a:r>
              <a:rPr lang="en-US" dirty="0"/>
              <a:t>Click to edit Master title style</a:t>
            </a:r>
            <a:endParaRPr lang="et-EE" dirty="0"/>
          </a:p>
        </p:txBody>
      </p:sp>
      <p:sp>
        <p:nvSpPr>
          <p:cNvPr id="3" name="Text Placeholder 2"/>
          <p:cNvSpPr>
            <a:spLocks noGrp="1"/>
          </p:cNvSpPr>
          <p:nvPr>
            <p:ph type="body" idx="1"/>
          </p:nvPr>
        </p:nvSpPr>
        <p:spPr>
          <a:xfrm>
            <a:off x="347342" y="1718272"/>
            <a:ext cx="4040188" cy="639763"/>
          </a:xfrm>
        </p:spPr>
        <p:txBody>
          <a:bodyPr anchor="b">
            <a:noAutofit/>
          </a:bodyPr>
          <a:lstStyle>
            <a:lvl1pPr marL="0" indent="0">
              <a:buNone/>
              <a:defRPr sz="195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342" y="2358032"/>
            <a:ext cx="4040188" cy="3951288"/>
          </a:xfrm>
        </p:spPr>
        <p:txBody>
          <a:bodyPr/>
          <a:lstStyle>
            <a:lvl1pPr>
              <a:defRPr sz="1950"/>
            </a:lvl1pPr>
            <a:lvl2pPr>
              <a:defRPr sz="1700"/>
            </a:lvl2pPr>
            <a:lvl3pPr>
              <a:defRPr sz="1500"/>
            </a:lvl3pPr>
            <a:lvl4pPr>
              <a:defRPr sz="13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5" name="Text Placeholder 4"/>
          <p:cNvSpPr>
            <a:spLocks noGrp="1"/>
          </p:cNvSpPr>
          <p:nvPr>
            <p:ph type="body" sz="quarter" idx="3"/>
          </p:nvPr>
        </p:nvSpPr>
        <p:spPr>
          <a:xfrm>
            <a:off x="4645027" y="1718272"/>
            <a:ext cx="4041775" cy="639763"/>
          </a:xfrm>
        </p:spPr>
        <p:txBody>
          <a:bodyPr anchor="b">
            <a:normAutofit/>
          </a:bodyPr>
          <a:lstStyle>
            <a:lvl1pPr marL="0" indent="0">
              <a:buNone/>
              <a:defRPr sz="195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5027" y="2358032"/>
            <a:ext cx="4041775" cy="3951288"/>
          </a:xfrm>
        </p:spPr>
        <p:txBody>
          <a:bodyPr/>
          <a:lstStyle>
            <a:lvl1pPr>
              <a:defRPr sz="1950"/>
            </a:lvl1pPr>
            <a:lvl2pPr>
              <a:defRPr sz="1700"/>
            </a:lvl2pPr>
            <a:lvl3pPr>
              <a:defRPr sz="1500"/>
            </a:lvl3pPr>
            <a:lvl4pPr>
              <a:defRPr sz="1300"/>
            </a:lvl4pPr>
            <a:lvl5pPr>
              <a:defRPr sz="1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96684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t-EE" dirty="0"/>
          </a:p>
        </p:txBody>
      </p:sp>
    </p:spTree>
    <p:extLst>
      <p:ext uri="{BB962C8B-B14F-4D97-AF65-F5344CB8AC3E}">
        <p14:creationId xmlns:p14="http://schemas.microsoft.com/office/powerpoint/2010/main" val="31801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itel ja sisu">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726F5453-3A08-4FA9-B376-13B588D73F61}" type="slidenum">
              <a:rPr lang="en-US"/>
              <a:pPr>
                <a:defRPr/>
              </a:pPr>
              <a:t>‹#›</a:t>
            </a:fld>
            <a:endParaRPr lang="en-US" dirty="0"/>
          </a:p>
        </p:txBody>
      </p:sp>
      <p:sp>
        <p:nvSpPr>
          <p:cNvPr id="7" name="Teksti kohatäide 2"/>
          <p:cNvSpPr>
            <a:spLocks noGrp="1"/>
          </p:cNvSpPr>
          <p:nvPr>
            <p:ph type="body" idx="1"/>
          </p:nvPr>
        </p:nvSpPr>
        <p:spPr>
          <a:xfrm>
            <a:off x="647700" y="2041507"/>
            <a:ext cx="7885112" cy="3833864"/>
          </a:xfrm>
        </p:spPr>
        <p:txBody>
          <a:bodyPr anchor="t" anchorCtr="0"/>
          <a:lstStyle>
            <a:lvl1pPr marL="0" indent="0">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logog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E60F8F-12D8-41A3-96D3-7460501C2BC3}"/>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Tree>
    <p:extLst>
      <p:ext uri="{BB962C8B-B14F-4D97-AF65-F5344CB8AC3E}">
        <p14:creationId xmlns:p14="http://schemas.microsoft.com/office/powerpoint/2010/main" val="3157609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7524328" y="6117299"/>
            <a:ext cx="151216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p>
        </p:txBody>
      </p:sp>
      <p:sp>
        <p:nvSpPr>
          <p:cNvPr id="3" name="Rectangle 2">
            <a:extLst>
              <a:ext uri="{FF2B5EF4-FFF2-40B4-BE49-F238E27FC236}">
                <a16:creationId xmlns:a16="http://schemas.microsoft.com/office/drawing/2014/main" id="{918CF758-971A-45D9-AE9D-2A746C04B446}"/>
              </a:ext>
            </a:extLst>
          </p:cNvPr>
          <p:cNvSpPr/>
          <p:nvPr userDrawn="1"/>
        </p:nvSpPr>
        <p:spPr>
          <a:xfrm>
            <a:off x="0" y="-27384"/>
            <a:ext cx="9144000"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ln>
                <a:noFill/>
              </a:ln>
            </a:endParaRPr>
          </a:p>
        </p:txBody>
      </p:sp>
    </p:spTree>
    <p:extLst>
      <p:ext uri="{BB962C8B-B14F-4D97-AF65-F5344CB8AC3E}">
        <p14:creationId xmlns:p14="http://schemas.microsoft.com/office/powerpoint/2010/main" val="814140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 Pealkiri ja loetel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98922" y="2718962"/>
            <a:ext cx="7886700" cy="3587570"/>
          </a:xfrm>
        </p:spPr>
        <p:txBody>
          <a:bodyPr/>
          <a:lstStyle>
            <a:lvl1pPr>
              <a:defRPr baseline="0"/>
            </a:lvl1pPr>
            <a:lvl2pPr>
              <a:defRPr sz="1050"/>
            </a:lvl2pPr>
            <a:lvl3pPr>
              <a:defRPr sz="1125"/>
            </a:lvl3pPr>
          </a:lstStyle>
          <a:p>
            <a:pPr lvl="0"/>
            <a:r>
              <a:rPr lang="et-EE" dirty="0"/>
              <a:t>Lorem ipsum dolor sit amet, consectetur adipiscing elit. Praesent non consequat velit, in ultricies purus.</a:t>
            </a:r>
          </a:p>
          <a:p>
            <a:pPr lvl="0"/>
            <a:r>
              <a:rPr lang="et-EE" dirty="0"/>
              <a:t>Lorem ipsum dolor sit amet, consectetur adipiscing elit. Praesent non consequat velit, in ultricies purus.</a:t>
            </a:r>
          </a:p>
        </p:txBody>
      </p:sp>
      <p:sp>
        <p:nvSpPr>
          <p:cNvPr id="5" name="Text Placeholder 4"/>
          <p:cNvSpPr>
            <a:spLocks noGrp="1"/>
          </p:cNvSpPr>
          <p:nvPr>
            <p:ph type="body" sz="quarter" idx="10" hasCustomPrompt="1"/>
          </p:nvPr>
        </p:nvSpPr>
        <p:spPr>
          <a:xfrm>
            <a:off x="798910" y="1270000"/>
            <a:ext cx="7886700" cy="1448962"/>
          </a:xfrm>
        </p:spPr>
        <p:txBody>
          <a:bodyPr>
            <a:noAutofit/>
          </a:bodyPr>
          <a:lstStyle>
            <a:lvl1pPr marL="0" indent="0">
              <a:buNone/>
              <a:defRPr sz="2550" b="1" i="0" baseline="0">
                <a:latin typeface="+mj-lt"/>
                <a:ea typeface="Tinos" panose="02020603050405020304" pitchFamily="18" charset="0"/>
                <a:cs typeface="Times New Roman" panose="02020603050405020304" pitchFamily="18" charset="0"/>
              </a:defRPr>
            </a:lvl1pPr>
            <a:lvl2pPr marL="342900" indent="0">
              <a:buNone/>
              <a:defRPr sz="2550" b="1" i="0">
                <a:latin typeface="Tinos" panose="02020603050405020304" pitchFamily="18" charset="0"/>
              </a:defRPr>
            </a:lvl2pPr>
            <a:lvl3pPr marL="685800" indent="0">
              <a:buNone/>
              <a:defRPr sz="2550" b="1" i="0">
                <a:latin typeface="Tinos" panose="02020603050405020304" pitchFamily="18" charset="0"/>
              </a:defRPr>
            </a:lvl3pPr>
            <a:lvl4pPr marL="1028700" indent="0">
              <a:buNone/>
              <a:defRPr sz="2550" b="1" i="0">
                <a:latin typeface="Tinos" panose="02020603050405020304" pitchFamily="18" charset="0"/>
              </a:defRPr>
            </a:lvl4pPr>
            <a:lvl5pPr marL="1371600" indent="0">
              <a:buNone/>
              <a:defRPr sz="2550" b="1" i="0">
                <a:latin typeface="Tinos" panose="02020603050405020304" pitchFamily="18" charset="0"/>
              </a:defRPr>
            </a:lvl5pPr>
          </a:lstStyle>
          <a:p>
            <a:pPr lvl="0"/>
            <a:r>
              <a:rPr lang="et-EE" dirty="0"/>
              <a:t>Kirjuta siia pealkiri</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5529" y="574864"/>
            <a:ext cx="1872238" cy="443485"/>
          </a:xfrm>
          <a:prstGeom prst="rect">
            <a:avLst/>
          </a:prstGeom>
        </p:spPr>
      </p:pic>
    </p:spTree>
    <p:extLst>
      <p:ext uri="{BB962C8B-B14F-4D97-AF65-F5344CB8AC3E}">
        <p14:creationId xmlns:p14="http://schemas.microsoft.com/office/powerpoint/2010/main" val="3062884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atin typeface="+mj-lt"/>
              </a:defRPr>
            </a:lvl1pPr>
          </a:lstStyle>
          <a:p>
            <a:r>
              <a:rPr lang="en-US" dirty="0"/>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726F5453-3A08-4FA9-B376-13B588D73F61}" type="slidenum">
              <a:rPr lang="en-US" smtClean="0"/>
              <a:pPr>
                <a:defRPr/>
              </a:pPr>
              <a:t>‹#›</a:t>
            </a:fld>
            <a:endParaRPr lang="en-US" dirty="0"/>
          </a:p>
        </p:txBody>
      </p:sp>
      <p:sp>
        <p:nvSpPr>
          <p:cNvPr id="7" name="Teksti kohatäide 2"/>
          <p:cNvSpPr>
            <a:spLocks noGrp="1"/>
          </p:cNvSpPr>
          <p:nvPr>
            <p:ph type="body" idx="1"/>
          </p:nvPr>
        </p:nvSpPr>
        <p:spPr>
          <a:xfrm>
            <a:off x="647700" y="2041507"/>
            <a:ext cx="7885112" cy="3833864"/>
          </a:xfrm>
        </p:spPr>
        <p:txBody>
          <a:bodyPr anchor="t" anchorCtr="0"/>
          <a:lstStyle>
            <a:lvl1pPr marL="0" indent="0">
              <a:buNone/>
              <a:defRPr sz="27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10547541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itlislaid">
    <p:spTree>
      <p:nvGrpSpPr>
        <p:cNvPr id="1" name=""/>
        <p:cNvGrpSpPr/>
        <p:nvPr/>
      </p:nvGrpSpPr>
      <p:grpSpPr>
        <a:xfrm>
          <a:off x="0" y="0"/>
          <a:ext cx="0" cy="0"/>
          <a:chOff x="0" y="0"/>
          <a:chExt cx="0" cy="0"/>
        </a:xfrm>
      </p:grpSpPr>
      <p:sp>
        <p:nvSpPr>
          <p:cNvPr id="4" name="Rectangle 3"/>
          <p:cNvSpPr/>
          <p:nvPr/>
        </p:nvSpPr>
        <p:spPr>
          <a:xfrm>
            <a:off x="647701" y="620713"/>
            <a:ext cx="7885113" cy="4743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schemeClr val="accent3"/>
              </a:solidFill>
            </a:endParaRPr>
          </a:p>
        </p:txBody>
      </p:sp>
      <p:pic>
        <p:nvPicPr>
          <p:cNvPr id="5" name="Picture 6" descr="riigikogu__m2rk_valge.pdf"/>
          <p:cNvPicPr>
            <a:picLocks noChangeAspect="1"/>
          </p:cNvPicPr>
          <p:nvPr/>
        </p:nvPicPr>
        <p:blipFill>
          <a:blip r:embed="rId2"/>
          <a:srcRect/>
          <a:stretch>
            <a:fillRect/>
          </a:stretch>
        </p:blipFill>
        <p:spPr bwMode="auto">
          <a:xfrm>
            <a:off x="793750" y="836613"/>
            <a:ext cx="1295400" cy="685800"/>
          </a:xfrm>
          <a:prstGeom prst="rect">
            <a:avLst/>
          </a:prstGeom>
          <a:noFill/>
          <a:ln w="9525">
            <a:noFill/>
            <a:miter lim="800000"/>
            <a:headEnd/>
            <a:tailEnd/>
          </a:ln>
        </p:spPr>
      </p:pic>
      <p:sp>
        <p:nvSpPr>
          <p:cNvPr id="9218" name="Rectangle 2"/>
          <p:cNvSpPr>
            <a:spLocks noGrp="1" noChangeArrowheads="1"/>
          </p:cNvSpPr>
          <p:nvPr>
            <p:ph type="ctrTitle"/>
          </p:nvPr>
        </p:nvSpPr>
        <p:spPr>
          <a:xfrm>
            <a:off x="922396" y="1989140"/>
            <a:ext cx="6935775" cy="2133609"/>
          </a:xfrm>
          <a:effectLst/>
        </p:spPr>
        <p:txBody>
          <a:bodyPr/>
          <a:lstStyle>
            <a:lvl1pPr algn="l">
              <a:defRPr sz="2700" b="0">
                <a:solidFill>
                  <a:schemeClr val="bg1"/>
                </a:solidFill>
              </a:defRPr>
            </a:lvl1pPr>
          </a:lstStyle>
          <a:p>
            <a:r>
              <a:rPr lang="en-US"/>
              <a:t>Click to edit Master title style</a:t>
            </a:r>
            <a:endParaRPr lang="et-EE" dirty="0"/>
          </a:p>
        </p:txBody>
      </p:sp>
      <p:sp>
        <p:nvSpPr>
          <p:cNvPr id="3" name="Text Placeholder 2"/>
          <p:cNvSpPr>
            <a:spLocks noGrp="1"/>
          </p:cNvSpPr>
          <p:nvPr>
            <p:ph type="body" sz="quarter" idx="11"/>
          </p:nvPr>
        </p:nvSpPr>
        <p:spPr>
          <a:xfrm>
            <a:off x="922396" y="4232288"/>
            <a:ext cx="6935775" cy="912825"/>
          </a:xfrm>
        </p:spPr>
        <p:txBody>
          <a:bodyPr lIns="0" tIns="0" rIns="0" bIns="0"/>
          <a:lstStyle>
            <a:lvl1pPr marL="13097" indent="0" algn="l">
              <a:buFontTx/>
              <a:buNone/>
              <a:defRPr sz="1350" b="0" i="1">
                <a:solidFill>
                  <a:schemeClr val="bg1"/>
                </a:solidFill>
              </a:defRPr>
            </a:lvl1pPr>
            <a:lvl2pPr algn="ctr">
              <a:defRPr/>
            </a:lvl2pPr>
          </a:lstStyle>
          <a:p>
            <a:pPr lvl="0"/>
            <a:r>
              <a:rPr lang="en-US"/>
              <a:t>Click to edit Master text styles</a:t>
            </a:r>
          </a:p>
        </p:txBody>
      </p:sp>
    </p:spTree>
    <p:extLst>
      <p:ext uri="{BB962C8B-B14F-4D97-AF65-F5344CB8AC3E}">
        <p14:creationId xmlns:p14="http://schemas.microsoft.com/office/powerpoint/2010/main" val="367855212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itlislaid alternatiiv">
    <p:spTree>
      <p:nvGrpSpPr>
        <p:cNvPr id="1" name=""/>
        <p:cNvGrpSpPr/>
        <p:nvPr/>
      </p:nvGrpSpPr>
      <p:grpSpPr>
        <a:xfrm>
          <a:off x="0" y="0"/>
          <a:ext cx="0" cy="0"/>
          <a:chOff x="0" y="0"/>
          <a:chExt cx="0" cy="0"/>
        </a:xfrm>
      </p:grpSpPr>
      <p:pic>
        <p:nvPicPr>
          <p:cNvPr id="4" name="Picture 5" descr="fef.pdf"/>
          <p:cNvPicPr>
            <a:picLocks noChangeAspect="1"/>
          </p:cNvPicPr>
          <p:nvPr/>
        </p:nvPicPr>
        <p:blipFill>
          <a:blip r:embed="rId2"/>
          <a:srcRect/>
          <a:stretch>
            <a:fillRect/>
          </a:stretch>
        </p:blipFill>
        <p:spPr bwMode="auto">
          <a:xfrm>
            <a:off x="3867150" y="514350"/>
            <a:ext cx="1409700" cy="723900"/>
          </a:xfrm>
          <a:prstGeom prst="rect">
            <a:avLst/>
          </a:prstGeom>
          <a:noFill/>
          <a:ln w="9525">
            <a:noFill/>
            <a:miter lim="800000"/>
            <a:headEnd/>
            <a:tailEnd/>
          </a:ln>
        </p:spPr>
      </p:pic>
      <p:sp>
        <p:nvSpPr>
          <p:cNvPr id="9218" name="Rectangle 2"/>
          <p:cNvSpPr>
            <a:spLocks noGrp="1" noChangeArrowheads="1"/>
          </p:cNvSpPr>
          <p:nvPr>
            <p:ph type="ctrTitle"/>
          </p:nvPr>
        </p:nvSpPr>
        <p:spPr>
          <a:xfrm>
            <a:off x="647699" y="1749402"/>
            <a:ext cx="7885113" cy="1679598"/>
          </a:xfrm>
          <a:effectLst/>
        </p:spPr>
        <p:txBody>
          <a:bodyPr>
            <a:normAutofit/>
          </a:bodyPr>
          <a:lstStyle>
            <a:lvl1pPr algn="ctr">
              <a:defRPr sz="3450" b="0">
                <a:solidFill>
                  <a:schemeClr val="tx1"/>
                </a:solidFill>
              </a:defRPr>
            </a:lvl1pPr>
          </a:lstStyle>
          <a:p>
            <a:r>
              <a:rPr lang="en-US"/>
              <a:t>Click to edit Master title style</a:t>
            </a:r>
            <a:endParaRPr lang="et-EE" dirty="0"/>
          </a:p>
        </p:txBody>
      </p:sp>
      <p:sp>
        <p:nvSpPr>
          <p:cNvPr id="3" name="Text Placeholder 2"/>
          <p:cNvSpPr>
            <a:spLocks noGrp="1"/>
          </p:cNvSpPr>
          <p:nvPr>
            <p:ph type="body" sz="quarter" idx="11"/>
          </p:nvPr>
        </p:nvSpPr>
        <p:spPr>
          <a:xfrm>
            <a:off x="647701" y="3693022"/>
            <a:ext cx="7885112" cy="1439863"/>
          </a:xfrm>
        </p:spPr>
        <p:txBody>
          <a:bodyPr lIns="0" tIns="0" rIns="0" bIns="0"/>
          <a:lstStyle>
            <a:lvl1pPr marL="13097" indent="0" algn="ctr">
              <a:buFontTx/>
              <a:buNone/>
              <a:defRPr sz="1350" b="0" i="1"/>
            </a:lvl1pPr>
            <a:lvl2pPr algn="ctr">
              <a:defRPr/>
            </a:lvl2pPr>
          </a:lstStyle>
          <a:p>
            <a:pPr lvl="0"/>
            <a:r>
              <a:rPr lang="en-US"/>
              <a:t>Click to edit Master text styles</a:t>
            </a:r>
          </a:p>
        </p:txBody>
      </p:sp>
    </p:spTree>
    <p:extLst>
      <p:ext uri="{BB962C8B-B14F-4D97-AF65-F5344CB8AC3E}">
        <p14:creationId xmlns:p14="http://schemas.microsoft.com/office/powerpoint/2010/main" val="165621262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3" name="Sisu kohatäide 2"/>
          <p:cNvSpPr>
            <a:spLocks noGrp="1"/>
          </p:cNvSpPr>
          <p:nvPr>
            <p:ph idx="1"/>
          </p:nvPr>
        </p:nvSpPr>
        <p:spPr/>
        <p:txBody>
          <a:bodyPr/>
          <a:lstStyle>
            <a:lvl4pPr>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726F5453-3A08-4FA9-B376-13B588D73F61}" type="slidenum">
              <a:rPr lang="en-US"/>
              <a:pPr>
                <a:defRPr/>
              </a:pPr>
              <a:t>‹#›</a:t>
            </a:fld>
            <a:endParaRPr lang="en-US" dirty="0"/>
          </a:p>
        </p:txBody>
      </p:sp>
    </p:spTree>
    <p:extLst>
      <p:ext uri="{BB962C8B-B14F-4D97-AF65-F5344CB8AC3E}">
        <p14:creationId xmlns:p14="http://schemas.microsoft.com/office/powerpoint/2010/main" val="207589401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itel ja sisu">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a:defRPr/>
            </a:pPr>
            <a:r>
              <a:rPr lang="en-US" sz="675" dirty="0">
                <a:latin typeface="Swift Light" pitchFamily="18" charset="0"/>
              </a:rPr>
              <a:t>riigikogu.ee</a:t>
            </a:r>
          </a:p>
        </p:txBody>
      </p:sp>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726F5453-3A08-4FA9-B376-13B588D73F61}" type="slidenum">
              <a:rPr lang="en-US"/>
              <a:pPr>
                <a:defRPr/>
              </a:pPr>
              <a:t>‹#›</a:t>
            </a:fld>
            <a:endParaRPr lang="en-US" dirty="0"/>
          </a:p>
        </p:txBody>
      </p:sp>
      <p:sp>
        <p:nvSpPr>
          <p:cNvPr id="7" name="Teksti kohatäide 2"/>
          <p:cNvSpPr>
            <a:spLocks noGrp="1"/>
          </p:cNvSpPr>
          <p:nvPr>
            <p:ph type="body" idx="1"/>
          </p:nvPr>
        </p:nvSpPr>
        <p:spPr>
          <a:xfrm>
            <a:off x="647701" y="2041507"/>
            <a:ext cx="7885112" cy="3833864"/>
          </a:xfrm>
        </p:spPr>
        <p:txBody>
          <a:bodyPr anchor="t" anchorCtr="0"/>
          <a:lstStyle>
            <a:lvl1pPr marL="0" indent="0">
              <a:buNone/>
              <a:defRPr sz="27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pic>
        <p:nvPicPr>
          <p:cNvPr id="8" name="Picture 7">
            <a:extLst>
              <a:ext uri="{FF2B5EF4-FFF2-40B4-BE49-F238E27FC236}">
                <a16:creationId xmlns:a16="http://schemas.microsoft.com/office/drawing/2014/main" id="{D1396744-0065-44CE-A49D-1D7D3BE01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 y="6401617"/>
            <a:ext cx="419648" cy="239667"/>
          </a:xfrm>
          <a:prstGeom prst="rect">
            <a:avLst/>
          </a:prstGeom>
        </p:spPr>
      </p:pic>
    </p:spTree>
    <p:extLst>
      <p:ext uri="{BB962C8B-B14F-4D97-AF65-F5344CB8AC3E}">
        <p14:creationId xmlns:p14="http://schemas.microsoft.com/office/powerpoint/2010/main" val="236880432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a:defRPr/>
            </a:pPr>
            <a:r>
              <a:rPr lang="en-US" sz="675" dirty="0">
                <a:latin typeface="Swift Light" pitchFamily="18" charset="0"/>
              </a:rPr>
              <a:t>riigikogu.ee</a:t>
            </a:r>
          </a:p>
        </p:txBody>
      </p:sp>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699" y="4406902"/>
            <a:ext cx="7885113" cy="1362075"/>
          </a:xfrm>
        </p:spPr>
        <p:txBody>
          <a:bodyPr/>
          <a:lstStyle>
            <a:lvl1pPr algn="l">
              <a:defRPr sz="3000" b="0" cap="all"/>
            </a:lvl1pPr>
          </a:lstStyle>
          <a:p>
            <a:r>
              <a:rPr lang="en-US"/>
              <a:t>Click to edit Master title style</a:t>
            </a:r>
            <a:endParaRPr lang="et-EE" dirty="0"/>
          </a:p>
        </p:txBody>
      </p:sp>
      <p:sp>
        <p:nvSpPr>
          <p:cNvPr id="3" name="Teksti kohatäide 2"/>
          <p:cNvSpPr>
            <a:spLocks noGrp="1"/>
          </p:cNvSpPr>
          <p:nvPr>
            <p:ph type="body" idx="1"/>
          </p:nvPr>
        </p:nvSpPr>
        <p:spPr>
          <a:xfrm>
            <a:off x="647701" y="2906713"/>
            <a:ext cx="7885112"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E978758B-EACD-4BEE-80E2-9B666AD1C4FE}" type="slidenum">
              <a:rPr lang="en-US"/>
              <a:pPr>
                <a:defRPr/>
              </a:pPr>
              <a:t>‹#›</a:t>
            </a:fld>
            <a:endParaRPr lang="en-US" dirty="0"/>
          </a:p>
        </p:txBody>
      </p:sp>
    </p:spTree>
    <p:extLst>
      <p:ext uri="{BB962C8B-B14F-4D97-AF65-F5344CB8AC3E}">
        <p14:creationId xmlns:p14="http://schemas.microsoft.com/office/powerpoint/2010/main" val="30498476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5" name="TextBox 4"/>
          <p:cNvSpPr txBox="1"/>
          <p:nvPr/>
        </p:nvSpPr>
        <p:spPr>
          <a:xfrm>
            <a:off x="4462464" y="6384925"/>
            <a:ext cx="1679575" cy="196208"/>
          </a:xfrm>
          <a:prstGeom prst="rect">
            <a:avLst/>
          </a:prstGeom>
          <a:noFill/>
        </p:spPr>
        <p:txBody>
          <a:bodyPr>
            <a:spAutoFit/>
          </a:bodyPr>
          <a:lstStyle/>
          <a:p>
            <a:pPr>
              <a:defRPr/>
            </a:pPr>
            <a:r>
              <a:rPr lang="en-US" sz="675" dirty="0">
                <a:latin typeface="Swift Light" pitchFamily="18" charset="0"/>
              </a:rPr>
              <a:t>riigikogu.ee</a:t>
            </a:r>
          </a:p>
        </p:txBody>
      </p:sp>
      <p:pic>
        <p:nvPicPr>
          <p:cNvPr id="6"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n-US"/>
              <a:t>Click to edit Master title style</a:t>
            </a:r>
            <a:endParaRPr lang="et-EE" dirty="0"/>
          </a:p>
        </p:txBody>
      </p:sp>
      <p:sp>
        <p:nvSpPr>
          <p:cNvPr id="3" name="Sisu kohatäide 2"/>
          <p:cNvSpPr>
            <a:spLocks noGrp="1"/>
          </p:cNvSpPr>
          <p:nvPr>
            <p:ph sz="half" idx="1"/>
          </p:nvPr>
        </p:nvSpPr>
        <p:spPr>
          <a:xfrm>
            <a:off x="647700" y="1987551"/>
            <a:ext cx="3852292" cy="3961731"/>
          </a:xfr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Sisu kohatäide 3"/>
          <p:cNvSpPr>
            <a:spLocks noGrp="1"/>
          </p:cNvSpPr>
          <p:nvPr>
            <p:ph sz="half" idx="2"/>
          </p:nvPr>
        </p:nvSpPr>
        <p:spPr>
          <a:xfrm>
            <a:off x="4644009" y="1987551"/>
            <a:ext cx="3888806" cy="3961731"/>
          </a:xfr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7"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E673FD99-4B1E-4E2A-97C7-B5FCC23E07B3}" type="slidenum">
              <a:rPr lang="en-US"/>
              <a:pPr>
                <a:defRPr/>
              </a:pPr>
              <a:t>‹#›</a:t>
            </a:fld>
            <a:endParaRPr lang="en-US" dirty="0"/>
          </a:p>
        </p:txBody>
      </p:sp>
    </p:spTree>
    <p:extLst>
      <p:ext uri="{BB962C8B-B14F-4D97-AF65-F5344CB8AC3E}">
        <p14:creationId xmlns:p14="http://schemas.microsoft.com/office/powerpoint/2010/main" val="23681876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4" name="TextBox 3"/>
          <p:cNvSpPr txBox="1"/>
          <p:nvPr/>
        </p:nvSpPr>
        <p:spPr>
          <a:xfrm>
            <a:off x="4462463" y="6384925"/>
            <a:ext cx="1679575" cy="230188"/>
          </a:xfrm>
          <a:prstGeom prst="rect">
            <a:avLst/>
          </a:prstGeom>
          <a:noFill/>
        </p:spPr>
        <p:txBody>
          <a:bodyPr>
            <a:spAutoFit/>
          </a:bodyPr>
          <a:lstStyle/>
          <a:p>
            <a:pPr>
              <a:defRPr/>
            </a:pPr>
            <a:r>
              <a:rPr lang="en-US" sz="900" dirty="0">
                <a:latin typeface="Swift Light" pitchFamily="18" charset="0"/>
              </a:rPr>
              <a:t>riigikogu.ee</a:t>
            </a:r>
          </a:p>
        </p:txBody>
      </p:sp>
      <p:pic>
        <p:nvPicPr>
          <p:cNvPr id="5"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a:xfrm>
            <a:off x="647699" y="4406900"/>
            <a:ext cx="7885113" cy="1362075"/>
          </a:xfrm>
        </p:spPr>
        <p:txBody>
          <a:bodyPr/>
          <a:lstStyle>
            <a:lvl1pPr algn="l">
              <a:defRPr sz="4000" b="0" cap="all"/>
            </a:lvl1pPr>
          </a:lstStyle>
          <a:p>
            <a:r>
              <a:rPr lang="en-US"/>
              <a:t>Click to edit Master title style</a:t>
            </a:r>
            <a:endParaRPr lang="et-EE" dirty="0"/>
          </a:p>
        </p:txBody>
      </p:sp>
      <p:sp>
        <p:nvSpPr>
          <p:cNvPr id="3" name="Teksti kohatäide 2"/>
          <p:cNvSpPr>
            <a:spLocks noGrp="1"/>
          </p:cNvSpPr>
          <p:nvPr>
            <p:ph type="body" idx="1"/>
          </p:nvPr>
        </p:nvSpPr>
        <p:spPr>
          <a:xfrm>
            <a:off x="647700" y="2906713"/>
            <a:ext cx="78851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E978758B-EACD-4BEE-80E2-9B666AD1C4FE}"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7" name="TextBox 6"/>
          <p:cNvSpPr txBox="1"/>
          <p:nvPr/>
        </p:nvSpPr>
        <p:spPr>
          <a:xfrm>
            <a:off x="4462464" y="6384925"/>
            <a:ext cx="1679575" cy="196208"/>
          </a:xfrm>
          <a:prstGeom prst="rect">
            <a:avLst/>
          </a:prstGeom>
          <a:noFill/>
        </p:spPr>
        <p:txBody>
          <a:bodyPr>
            <a:spAutoFit/>
          </a:bodyPr>
          <a:lstStyle/>
          <a:p>
            <a:pPr>
              <a:defRPr/>
            </a:pPr>
            <a:r>
              <a:rPr lang="en-US" sz="675" dirty="0">
                <a:latin typeface="Swift Light" pitchFamily="18" charset="0"/>
              </a:rPr>
              <a:t>riigikogu.ee</a:t>
            </a:r>
          </a:p>
        </p:txBody>
      </p:sp>
      <p:pic>
        <p:nvPicPr>
          <p:cNvPr id="8"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1" y="620713"/>
            <a:ext cx="7885113" cy="1079500"/>
          </a:xfrm>
        </p:spPr>
        <p:txBody>
          <a:bodyPr/>
          <a:lstStyle>
            <a:lvl1pPr>
              <a:defRPr/>
            </a:lvl1pPr>
          </a:lstStyle>
          <a:p>
            <a:r>
              <a:rPr lang="en-US"/>
              <a:t>Click to edit Master title style</a:t>
            </a:r>
            <a:endParaRPr lang="et-EE" dirty="0"/>
          </a:p>
        </p:txBody>
      </p:sp>
      <p:sp>
        <p:nvSpPr>
          <p:cNvPr id="3" name="Teksti kohatäide 2"/>
          <p:cNvSpPr>
            <a:spLocks noGrp="1"/>
          </p:cNvSpPr>
          <p:nvPr>
            <p:ph type="body" idx="1"/>
          </p:nvPr>
        </p:nvSpPr>
        <p:spPr>
          <a:xfrm>
            <a:off x="647701" y="2012330"/>
            <a:ext cx="3777482" cy="639762"/>
          </a:xfrm>
        </p:spPr>
        <p:txBody>
          <a:bodyPr anchor="b"/>
          <a:lstStyle>
            <a:lvl1pPr marL="0" indent="0">
              <a:buNone/>
              <a:defRPr sz="1200" b="0" i="1">
                <a:latin typeface="Swift Light"/>
                <a:cs typeface="Swift Ligh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Sisu kohatäide 3"/>
          <p:cNvSpPr>
            <a:spLocks noGrp="1"/>
          </p:cNvSpPr>
          <p:nvPr>
            <p:ph sz="half" idx="2"/>
          </p:nvPr>
        </p:nvSpPr>
        <p:spPr>
          <a:xfrm>
            <a:off x="647701" y="2708921"/>
            <a:ext cx="3777482" cy="3312369"/>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5" name="Teksti kohatäide 4"/>
          <p:cNvSpPr>
            <a:spLocks noGrp="1"/>
          </p:cNvSpPr>
          <p:nvPr>
            <p:ph type="body" sz="quarter" idx="3"/>
          </p:nvPr>
        </p:nvSpPr>
        <p:spPr>
          <a:xfrm>
            <a:off x="4716017" y="2012330"/>
            <a:ext cx="3816797" cy="639762"/>
          </a:xfrm>
        </p:spPr>
        <p:txBody>
          <a:bodyPr anchor="b"/>
          <a:lstStyle>
            <a:lvl1pPr marL="0" indent="0">
              <a:buNone/>
              <a:defRPr sz="12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Sisu kohatäide 5"/>
          <p:cNvSpPr>
            <a:spLocks noGrp="1"/>
          </p:cNvSpPr>
          <p:nvPr>
            <p:ph sz="quarter" idx="4"/>
          </p:nvPr>
        </p:nvSpPr>
        <p:spPr>
          <a:xfrm>
            <a:off x="4716017" y="2708921"/>
            <a:ext cx="3816797" cy="3312369"/>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9"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796AD287-2993-4545-94A8-0541C9B23736}" type="slidenum">
              <a:rPr lang="en-US"/>
              <a:pPr>
                <a:defRPr/>
              </a:pPr>
              <a:t>‹#›</a:t>
            </a:fld>
            <a:endParaRPr lang="en-US" dirty="0"/>
          </a:p>
        </p:txBody>
      </p:sp>
    </p:spTree>
    <p:extLst>
      <p:ext uri="{BB962C8B-B14F-4D97-AF65-F5344CB8AC3E}">
        <p14:creationId xmlns:p14="http://schemas.microsoft.com/office/powerpoint/2010/main" val="256287901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inult tiitel">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3" name="Pealkiri 1"/>
          <p:cNvSpPr>
            <a:spLocks noGrp="1"/>
          </p:cNvSpPr>
          <p:nvPr>
            <p:ph type="title"/>
          </p:nvPr>
        </p:nvSpPr>
        <p:spPr>
          <a:xfrm>
            <a:off x="647701" y="620713"/>
            <a:ext cx="7885113" cy="1079500"/>
          </a:xfrm>
        </p:spPr>
        <p:txBody>
          <a:bodyPr/>
          <a:lstStyle>
            <a:lvl1pPr>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7FCA6F5E-B35D-482E-9E0D-02355031B50D}" type="slidenum">
              <a:rPr lang="en-US"/>
              <a:pPr>
                <a:defRPr/>
              </a:pPr>
              <a:t>‹#›</a:t>
            </a:fld>
            <a:endParaRPr lang="en-US" dirty="0"/>
          </a:p>
        </p:txBody>
      </p:sp>
    </p:spTree>
    <p:extLst>
      <p:ext uri="{BB962C8B-B14F-4D97-AF65-F5344CB8AC3E}">
        <p14:creationId xmlns:p14="http://schemas.microsoft.com/office/powerpoint/2010/main" val="388817427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pic>
        <p:nvPicPr>
          <p:cNvPr id="3"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4"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DD811391-6AFA-473E-8CEC-254B6A86BF96}" type="slidenum">
              <a:rPr lang="en-US"/>
              <a:pPr>
                <a:defRPr/>
              </a:pPr>
              <a:t>‹#›</a:t>
            </a:fld>
            <a:endParaRPr lang="en-US" dirty="0"/>
          </a:p>
        </p:txBody>
      </p:sp>
    </p:spTree>
    <p:extLst>
      <p:ext uri="{BB962C8B-B14F-4D97-AF65-F5344CB8AC3E}">
        <p14:creationId xmlns:p14="http://schemas.microsoft.com/office/powerpoint/2010/main" val="393158549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cxnSp>
        <p:nvCxnSpPr>
          <p:cNvPr id="5" name="Straight Connector 4"/>
          <p:cNvCxnSpPr/>
          <p:nvPr/>
        </p:nvCxnSpPr>
        <p:spPr>
          <a:xfrm rot="5400000" flipH="1" flipV="1">
            <a:off x="1439864" y="3968751"/>
            <a:ext cx="3959225" cy="3175"/>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7" name="Picture 7"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620713"/>
            <a:ext cx="2555950" cy="958428"/>
          </a:xfrm>
        </p:spPr>
        <p:txBody>
          <a:bodyPr/>
          <a:lstStyle>
            <a:lvl1pPr algn="l">
              <a:defRPr sz="1500" b="0"/>
            </a:lvl1pPr>
          </a:lstStyle>
          <a:p>
            <a:r>
              <a:rPr lang="en-US"/>
              <a:t>Click to edit Master title style</a:t>
            </a:r>
            <a:endParaRPr lang="et-EE" dirty="0"/>
          </a:p>
        </p:txBody>
      </p:sp>
      <p:sp>
        <p:nvSpPr>
          <p:cNvPr id="3" name="Sisu kohatäide 2"/>
          <p:cNvSpPr>
            <a:spLocks noGrp="1"/>
          </p:cNvSpPr>
          <p:nvPr>
            <p:ph idx="1"/>
          </p:nvPr>
        </p:nvSpPr>
        <p:spPr>
          <a:xfrm>
            <a:off x="3575051" y="1987551"/>
            <a:ext cx="4957763" cy="3961730"/>
          </a:xfrm>
        </p:spPr>
        <p:txBody>
          <a:bodyPr/>
          <a:lstStyle>
            <a:lvl1pPr marL="13097" indent="0">
              <a:buFontTx/>
              <a:buNone/>
              <a:defRPr sz="1350"/>
            </a:lvl1pPr>
            <a:lvl2pPr marL="404813" indent="-147638">
              <a:buFont typeface="Wingdings" charset="2"/>
              <a:buChar char="§"/>
              <a:defRPr sz="1350"/>
            </a:lvl2pPr>
            <a:lvl3pPr marL="421481" indent="0">
              <a:buFontTx/>
              <a:buNone/>
              <a:defRPr sz="1350"/>
            </a:lvl3pPr>
            <a:lvl4pPr marL="664369" indent="0">
              <a:buFontTx/>
              <a:buNone/>
              <a:defRPr sz="1350"/>
            </a:lvl4pPr>
            <a:lvl5pPr marL="852488" indent="0">
              <a:buFontTx/>
              <a:buNone/>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Teksti kohatäide 3"/>
          <p:cNvSpPr>
            <a:spLocks noGrp="1"/>
          </p:cNvSpPr>
          <p:nvPr>
            <p:ph type="body" sz="half" idx="2"/>
          </p:nvPr>
        </p:nvSpPr>
        <p:spPr>
          <a:xfrm>
            <a:off x="647700" y="1987551"/>
            <a:ext cx="2555950" cy="3961730"/>
          </a:xfrm>
        </p:spPr>
        <p:txBody>
          <a:bodyPr lIns="0" tIns="0" rIns="0" bIns="0"/>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076F8424-A972-4134-9BE2-572F9404CD80}" type="slidenum">
              <a:rPr lang="en-US"/>
              <a:pPr>
                <a:defRPr/>
              </a:pPr>
              <a:t>‹#›</a:t>
            </a:fld>
            <a:endParaRPr lang="en-US" dirty="0"/>
          </a:p>
        </p:txBody>
      </p:sp>
    </p:spTree>
    <p:extLst>
      <p:ext uri="{BB962C8B-B14F-4D97-AF65-F5344CB8AC3E}">
        <p14:creationId xmlns:p14="http://schemas.microsoft.com/office/powerpoint/2010/main" val="56180845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pic>
        <p:nvPicPr>
          <p:cNvPr id="6"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4800600"/>
            <a:ext cx="5486400" cy="566738"/>
          </a:xfrm>
        </p:spPr>
        <p:txBody>
          <a:bodyPr/>
          <a:lstStyle>
            <a:lvl1pPr algn="l">
              <a:defRPr sz="1500" b="0"/>
            </a:lvl1pPr>
          </a:lstStyle>
          <a:p>
            <a:r>
              <a:rPr lang="en-US"/>
              <a:t>Click to edit Master title style</a:t>
            </a:r>
            <a:endParaRPr lang="et-EE" dirty="0"/>
          </a:p>
        </p:txBody>
      </p:sp>
      <p:sp>
        <p:nvSpPr>
          <p:cNvPr id="3" name="Pildi kohatäide 2"/>
          <p:cNvSpPr>
            <a:spLocks noGrp="1"/>
          </p:cNvSpPr>
          <p:nvPr>
            <p:ph type="pic" idx="1"/>
          </p:nvPr>
        </p:nvSpPr>
        <p:spPr>
          <a:xfrm>
            <a:off x="647701" y="620713"/>
            <a:ext cx="7885113"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t-EE" noProof="0"/>
          </a:p>
        </p:txBody>
      </p:sp>
      <p:sp>
        <p:nvSpPr>
          <p:cNvPr id="4" name="Teksti kohatäide 3"/>
          <p:cNvSpPr>
            <a:spLocks noGrp="1"/>
          </p:cNvSpPr>
          <p:nvPr>
            <p:ph type="body" sz="half" idx="2"/>
          </p:nvPr>
        </p:nvSpPr>
        <p:spPr>
          <a:xfrm>
            <a:off x="647700" y="5367338"/>
            <a:ext cx="5486400" cy="804862"/>
          </a:xfrm>
        </p:spPr>
        <p:txBody>
          <a:bodyPr/>
          <a:lstStyle>
            <a:lvl1pPr marL="0" indent="0">
              <a:spcAft>
                <a:spcPts val="0"/>
              </a:spcAft>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8349A5BA-EA41-4870-A54A-19955CAFB363}" type="slidenum">
              <a:rPr lang="en-US"/>
              <a:pPr>
                <a:defRPr/>
              </a:pPr>
              <a:t>‹#›</a:t>
            </a:fld>
            <a:endParaRPr lang="en-US" dirty="0"/>
          </a:p>
        </p:txBody>
      </p:sp>
    </p:spTree>
    <p:extLst>
      <p:ext uri="{BB962C8B-B14F-4D97-AF65-F5344CB8AC3E}">
        <p14:creationId xmlns:p14="http://schemas.microsoft.com/office/powerpoint/2010/main" val="10478070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pic>
        <p:nvPicPr>
          <p:cNvPr id="6"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7"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8349A5BA-EA41-4870-A54A-19955CAFB363}" type="slidenum">
              <a:rPr lang="en-US"/>
              <a:pPr>
                <a:defRPr/>
              </a:pPr>
              <a:t>‹#›</a:t>
            </a:fld>
            <a:endParaRPr lang="en-US" dirty="0"/>
          </a:p>
        </p:txBody>
      </p:sp>
      <p:graphicFrame>
        <p:nvGraphicFramePr>
          <p:cNvPr id="12" name="Table 11"/>
          <p:cNvGraphicFramePr>
            <a:graphicFrameLocks noGrp="1"/>
          </p:cNvGraphicFramePr>
          <p:nvPr userDrawn="1"/>
        </p:nvGraphicFramePr>
        <p:xfrm>
          <a:off x="665109" y="1849778"/>
          <a:ext cx="7866010" cy="3989080"/>
        </p:xfrm>
        <a:graphic>
          <a:graphicData uri="http://schemas.openxmlformats.org/drawingml/2006/table">
            <a:tbl>
              <a:tblPr firstRow="1" bandRow="1">
                <a:tableStyleId>{7E9639D4-E3E2-4D34-9284-5A2195B3D0D7}</a:tableStyleId>
              </a:tblPr>
              <a:tblGrid>
                <a:gridCol w="1573202">
                  <a:extLst>
                    <a:ext uri="{9D8B030D-6E8A-4147-A177-3AD203B41FA5}">
                      <a16:colId xmlns:a16="http://schemas.microsoft.com/office/drawing/2014/main" val="20000"/>
                    </a:ext>
                  </a:extLst>
                </a:gridCol>
                <a:gridCol w="1573202">
                  <a:extLst>
                    <a:ext uri="{9D8B030D-6E8A-4147-A177-3AD203B41FA5}">
                      <a16:colId xmlns:a16="http://schemas.microsoft.com/office/drawing/2014/main" val="20001"/>
                    </a:ext>
                  </a:extLst>
                </a:gridCol>
                <a:gridCol w="1573202">
                  <a:extLst>
                    <a:ext uri="{9D8B030D-6E8A-4147-A177-3AD203B41FA5}">
                      <a16:colId xmlns:a16="http://schemas.microsoft.com/office/drawing/2014/main" val="20002"/>
                    </a:ext>
                  </a:extLst>
                </a:gridCol>
                <a:gridCol w="1573202">
                  <a:extLst>
                    <a:ext uri="{9D8B030D-6E8A-4147-A177-3AD203B41FA5}">
                      <a16:colId xmlns:a16="http://schemas.microsoft.com/office/drawing/2014/main" val="20003"/>
                    </a:ext>
                  </a:extLst>
                </a:gridCol>
                <a:gridCol w="1573202">
                  <a:extLst>
                    <a:ext uri="{9D8B030D-6E8A-4147-A177-3AD203B41FA5}">
                      <a16:colId xmlns:a16="http://schemas.microsoft.com/office/drawing/2014/main" val="20004"/>
                    </a:ext>
                  </a:extLst>
                </a:gridCol>
              </a:tblGrid>
              <a:tr h="498635">
                <a:tc>
                  <a:txBody>
                    <a:bodyPr/>
                    <a:lstStyle/>
                    <a:p>
                      <a:r>
                        <a:rPr lang="en-US" sz="1400" dirty="0" err="1">
                          <a:latin typeface="Swift" pitchFamily="18" charset="0"/>
                        </a:rPr>
                        <a:t>Tulbapealkri</a:t>
                      </a:r>
                      <a:endParaRPr lang="en-US" sz="1400" dirty="0">
                        <a:latin typeface="Swift" pitchFamily="18" charset="0"/>
                      </a:endParaRPr>
                    </a:p>
                  </a:txBody>
                  <a:tcPr anchor="ctr"/>
                </a:tc>
                <a:tc>
                  <a:txBody>
                    <a:bodyPr/>
                    <a:lstStyle/>
                    <a:p>
                      <a:pPr algn="r"/>
                      <a:r>
                        <a:rPr lang="en-US" sz="1400" dirty="0">
                          <a:latin typeface="Swift" pitchFamily="18" charset="0"/>
                        </a:rPr>
                        <a:t>Teine</a:t>
                      </a:r>
                      <a:r>
                        <a:rPr lang="en-US" sz="1400" baseline="0" dirty="0">
                          <a:latin typeface="Swift" pitchFamily="18" charset="0"/>
                        </a:rPr>
                        <a:t> </a:t>
                      </a:r>
                      <a:r>
                        <a:rPr lang="en-US" sz="1400" baseline="0" dirty="0" err="1">
                          <a:latin typeface="Swift" pitchFamily="18" charset="0"/>
                        </a:rPr>
                        <a:t>pealkiri</a:t>
                      </a:r>
                      <a:endParaRPr lang="en-US" sz="1400" dirty="0">
                        <a:latin typeface="Swift" pitchFamily="18" charset="0"/>
                      </a:endParaRPr>
                    </a:p>
                  </a:txBody>
                  <a:tcPr anchor="ctr"/>
                </a:tc>
                <a:tc>
                  <a:txBody>
                    <a:bodyPr/>
                    <a:lstStyle/>
                    <a:p>
                      <a:pPr algn="r"/>
                      <a:r>
                        <a:rPr lang="en-US" sz="1400" dirty="0" err="1">
                          <a:latin typeface="Swift" pitchFamily="18" charset="0"/>
                        </a:rPr>
                        <a:t>Tulbapealkri</a:t>
                      </a:r>
                      <a:endParaRPr lang="en-US" sz="1400" dirty="0">
                        <a:latin typeface="Swift" pitchFamily="18" charset="0"/>
                      </a:endParaRPr>
                    </a:p>
                  </a:txBody>
                  <a:tcPr anchor="ctr"/>
                </a:tc>
                <a:tc>
                  <a:txBody>
                    <a:bodyPr/>
                    <a:lstStyle/>
                    <a:p>
                      <a:pPr algn="r"/>
                      <a:r>
                        <a:rPr lang="en-US" sz="1400" dirty="0" err="1">
                          <a:latin typeface="Swift" pitchFamily="18" charset="0"/>
                        </a:rPr>
                        <a:t>Tulbapealkri</a:t>
                      </a:r>
                      <a:endParaRPr lang="en-US" sz="1400" dirty="0">
                        <a:latin typeface="Swift" pitchFamily="18" charset="0"/>
                      </a:endParaRPr>
                    </a:p>
                  </a:txBody>
                  <a:tcPr anchor="ctr"/>
                </a:tc>
                <a:tc>
                  <a:txBody>
                    <a:bodyPr/>
                    <a:lstStyle/>
                    <a:p>
                      <a:pPr algn="r"/>
                      <a:r>
                        <a:rPr lang="en-US" sz="1400" dirty="0" err="1">
                          <a:latin typeface="Swift" pitchFamily="18" charset="0"/>
                        </a:rPr>
                        <a:t>Tulbapealkri</a:t>
                      </a:r>
                      <a:endParaRPr lang="en-US" sz="1400" dirty="0">
                        <a:latin typeface="Swift" pitchFamily="18" charset="0"/>
                      </a:endParaRPr>
                    </a:p>
                  </a:txBody>
                  <a:tcPr anchor="ctr"/>
                </a:tc>
                <a:extLst>
                  <a:ext uri="{0D108BD9-81ED-4DB2-BD59-A6C34878D82A}">
                    <a16:rowId xmlns:a16="http://schemas.microsoft.com/office/drawing/2014/main" val="10000"/>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1"/>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2"/>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3"/>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4"/>
                  </a:ext>
                </a:extLst>
              </a:tr>
              <a:tr h="498635">
                <a:tc>
                  <a:txBody>
                    <a:bodyPr/>
                    <a:lstStyle/>
                    <a:p>
                      <a:pPr algn="l"/>
                      <a:r>
                        <a:rPr lang="en-US" sz="1400" dirty="0" err="1">
                          <a:latin typeface="Swift Light" pitchFamily="18" charset="0"/>
                        </a:rPr>
                        <a:t>Muutuja</a:t>
                      </a:r>
                      <a:r>
                        <a:rPr lang="en-US" sz="1400" dirty="0">
                          <a:latin typeface="Swift Light" pitchFamily="18" charset="0"/>
                        </a:rPr>
                        <a:t>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5"/>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6"/>
                  </a:ext>
                </a:extLst>
              </a:tr>
              <a:tr h="498635">
                <a:tc>
                  <a:txBody>
                    <a:bodyPr/>
                    <a:lstStyle/>
                    <a:p>
                      <a:pPr algn="l"/>
                      <a:r>
                        <a:rPr lang="en-US" sz="1400" dirty="0" err="1">
                          <a:latin typeface="Swift Light" pitchFamily="18" charset="0"/>
                        </a:rPr>
                        <a:t>Muutuja</a:t>
                      </a:r>
                      <a:r>
                        <a:rPr lang="en-US" sz="1400" dirty="0">
                          <a:latin typeface="Swift Light" pitchFamily="18" charset="0"/>
                        </a:rPr>
                        <a:t>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7"/>
                  </a:ext>
                </a:extLst>
              </a:tr>
            </a:tbl>
          </a:graphicData>
        </a:graphic>
      </p:graphicFrame>
      <p:sp>
        <p:nvSpPr>
          <p:cNvPr id="9" name="Pealkiri 1"/>
          <p:cNvSpPr>
            <a:spLocks noGrp="1"/>
          </p:cNvSpPr>
          <p:nvPr>
            <p:ph type="title"/>
          </p:nvPr>
        </p:nvSpPr>
        <p:spPr>
          <a:xfrm>
            <a:off x="647701" y="620713"/>
            <a:ext cx="7885113" cy="1079500"/>
          </a:xfrm>
        </p:spPr>
        <p:txBody>
          <a:bodyPr/>
          <a:lstStyle>
            <a:lvl1pPr>
              <a:defRPr/>
            </a:lvl1pPr>
          </a:lstStyle>
          <a:p>
            <a:r>
              <a:rPr lang="en-US"/>
              <a:t>Click to edit Master title style</a:t>
            </a:r>
            <a:endParaRPr lang="et-EE" dirty="0"/>
          </a:p>
        </p:txBody>
      </p:sp>
      <p:sp>
        <p:nvSpPr>
          <p:cNvPr id="10" name="Teksti kohatäide 3"/>
          <p:cNvSpPr>
            <a:spLocks noGrp="1"/>
          </p:cNvSpPr>
          <p:nvPr>
            <p:ph type="body" sz="half" idx="2"/>
          </p:nvPr>
        </p:nvSpPr>
        <p:spPr>
          <a:xfrm>
            <a:off x="665109" y="5947569"/>
            <a:ext cx="7866010" cy="219906"/>
          </a:xfrm>
        </p:spPr>
        <p:txBody>
          <a:bodyPr/>
          <a:lstStyle>
            <a:lvl1pPr marL="0" indent="0">
              <a:spcAft>
                <a:spcPts val="0"/>
              </a:spcAft>
              <a:buNone/>
              <a:defRPr sz="6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34478752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a:defRPr/>
            </a:pPr>
            <a:r>
              <a:rPr lang="en-US" sz="675" dirty="0">
                <a:latin typeface="Swift Light" pitchFamily="18" charset="0"/>
              </a:rPr>
              <a:t>riigikogu.ee</a:t>
            </a:r>
          </a:p>
        </p:txBody>
      </p:sp>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n-US"/>
              <a:t>Click to edit Master title style</a:t>
            </a:r>
            <a:endParaRPr lang="et-EE" dirty="0"/>
          </a:p>
        </p:txBody>
      </p:sp>
      <p:sp>
        <p:nvSpPr>
          <p:cNvPr id="3" name="Vertikaalteksti kohatäide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a:defRPr/>
            </a:pPr>
            <a:fld id="{C5897AD2-6209-4AC2-B248-0074FA09BE19}" type="slidenum">
              <a:rPr lang="en-US"/>
              <a:pPr>
                <a:defRPr/>
              </a:pPr>
              <a:t>‹#›</a:t>
            </a:fld>
            <a:endParaRPr lang="en-US" dirty="0"/>
          </a:p>
        </p:txBody>
      </p:sp>
    </p:spTree>
    <p:extLst>
      <p:ext uri="{BB962C8B-B14F-4D97-AF65-F5344CB8AC3E}">
        <p14:creationId xmlns:p14="http://schemas.microsoft.com/office/powerpoint/2010/main" val="4074992922"/>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Vaheslaid fotoga">
    <p:bg>
      <p:bgPr>
        <a:solidFill>
          <a:srgbClr val="0033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6B4E7-A7B4-4C01-80E4-35B44FED14F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852937"/>
            <a:ext cx="7772400" cy="914532"/>
          </a:xfrm>
        </p:spPr>
        <p:txBody>
          <a:bodyPr>
            <a:noAutofit/>
          </a:bodyPr>
          <a:lstStyle>
            <a:lvl1pPr algn="ctr">
              <a:defRPr sz="4000">
                <a:solidFill>
                  <a:schemeClr val="bg1"/>
                </a:solidFill>
              </a:defRPr>
            </a:lvl1pPr>
          </a:lstStyle>
          <a:p>
            <a:r>
              <a:rPr lang="en-US" dirty="0"/>
              <a:t>Click to edit Master title style</a:t>
            </a:r>
            <a:endParaRPr lang="et-EE" dirty="0"/>
          </a:p>
        </p:txBody>
      </p:sp>
      <p:pic>
        <p:nvPicPr>
          <p:cNvPr id="4" name="Picture 3">
            <a:extLst>
              <a:ext uri="{FF2B5EF4-FFF2-40B4-BE49-F238E27FC236}">
                <a16:creationId xmlns:a16="http://schemas.microsoft.com/office/drawing/2014/main" id="{30485A3C-569A-4565-AB44-A8E661A60A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666" y="6217459"/>
            <a:ext cx="562546" cy="321279"/>
          </a:xfrm>
          <a:prstGeom prst="rect">
            <a:avLst/>
          </a:prstGeom>
        </p:spPr>
      </p:pic>
    </p:spTree>
    <p:extLst>
      <p:ext uri="{BB962C8B-B14F-4D97-AF65-F5344CB8AC3E}">
        <p14:creationId xmlns:p14="http://schemas.microsoft.com/office/powerpoint/2010/main" val="14966656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Fototaust 01">
    <p:bg>
      <p:bgPr>
        <a:solidFill>
          <a:srgbClr val="0033A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CC53-9425-4DB0-BF5F-DD9D28BED00A}"/>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54610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itlislaid">
    <p:spTree>
      <p:nvGrpSpPr>
        <p:cNvPr id="1" name=""/>
        <p:cNvGrpSpPr/>
        <p:nvPr/>
      </p:nvGrpSpPr>
      <p:grpSpPr>
        <a:xfrm>
          <a:off x="0" y="0"/>
          <a:ext cx="0" cy="0"/>
          <a:chOff x="0" y="0"/>
          <a:chExt cx="0" cy="0"/>
        </a:xfrm>
      </p:grpSpPr>
      <p:sp>
        <p:nvSpPr>
          <p:cNvPr id="4" name="Rectangle 3"/>
          <p:cNvSpPr/>
          <p:nvPr/>
        </p:nvSpPr>
        <p:spPr>
          <a:xfrm>
            <a:off x="647701" y="620713"/>
            <a:ext cx="7885113" cy="4743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6BBC8"/>
              </a:solidFill>
              <a:effectLst/>
              <a:uLnTx/>
              <a:uFillTx/>
              <a:latin typeface="Times New Roman"/>
              <a:ea typeface="+mn-ea"/>
              <a:cs typeface="+mn-cs"/>
            </a:endParaRPr>
          </a:p>
        </p:txBody>
      </p:sp>
      <p:pic>
        <p:nvPicPr>
          <p:cNvPr id="5" name="Picture 6" descr="riigikogu__m2rk_valge.pdf"/>
          <p:cNvPicPr>
            <a:picLocks noChangeAspect="1"/>
          </p:cNvPicPr>
          <p:nvPr/>
        </p:nvPicPr>
        <p:blipFill>
          <a:blip r:embed="rId2"/>
          <a:srcRect/>
          <a:stretch>
            <a:fillRect/>
          </a:stretch>
        </p:blipFill>
        <p:spPr bwMode="auto">
          <a:xfrm>
            <a:off x="793750" y="836613"/>
            <a:ext cx="1295400" cy="685800"/>
          </a:xfrm>
          <a:prstGeom prst="rect">
            <a:avLst/>
          </a:prstGeom>
          <a:noFill/>
          <a:ln w="9525">
            <a:noFill/>
            <a:miter lim="800000"/>
            <a:headEnd/>
            <a:tailEnd/>
          </a:ln>
        </p:spPr>
      </p:pic>
      <p:sp>
        <p:nvSpPr>
          <p:cNvPr id="9218" name="Rectangle 2"/>
          <p:cNvSpPr>
            <a:spLocks noGrp="1" noChangeArrowheads="1"/>
          </p:cNvSpPr>
          <p:nvPr>
            <p:ph type="ctrTitle"/>
          </p:nvPr>
        </p:nvSpPr>
        <p:spPr>
          <a:xfrm>
            <a:off x="922396" y="1989140"/>
            <a:ext cx="6935775" cy="2133609"/>
          </a:xfrm>
          <a:effectLst/>
        </p:spPr>
        <p:txBody>
          <a:bodyPr/>
          <a:lstStyle>
            <a:lvl1pPr algn="l">
              <a:defRPr sz="2700" b="0">
                <a:solidFill>
                  <a:schemeClr val="bg1"/>
                </a:solidFill>
              </a:defRPr>
            </a:lvl1pPr>
          </a:lstStyle>
          <a:p>
            <a:r>
              <a:rPr lang="en-US"/>
              <a:t>Click to edit Master title style</a:t>
            </a:r>
            <a:endParaRPr lang="et-EE" dirty="0"/>
          </a:p>
        </p:txBody>
      </p:sp>
      <p:sp>
        <p:nvSpPr>
          <p:cNvPr id="3" name="Text Placeholder 2"/>
          <p:cNvSpPr>
            <a:spLocks noGrp="1"/>
          </p:cNvSpPr>
          <p:nvPr>
            <p:ph type="body" sz="quarter" idx="11"/>
          </p:nvPr>
        </p:nvSpPr>
        <p:spPr>
          <a:xfrm>
            <a:off x="922396" y="4232288"/>
            <a:ext cx="6935775" cy="912825"/>
          </a:xfrm>
        </p:spPr>
        <p:txBody>
          <a:bodyPr lIns="0" tIns="0" rIns="0" bIns="0"/>
          <a:lstStyle>
            <a:lvl1pPr marL="13097" indent="0" algn="l">
              <a:buFontTx/>
              <a:buNone/>
              <a:defRPr sz="1350" b="0" i="1">
                <a:solidFill>
                  <a:schemeClr val="bg1"/>
                </a:solidFill>
              </a:defRPr>
            </a:lvl1pPr>
            <a:lvl2pPr algn="ctr">
              <a:defRPr/>
            </a:lvl2pPr>
          </a:lstStyle>
          <a:p>
            <a:pPr lvl="0"/>
            <a:r>
              <a:rPr lang="en-US"/>
              <a:t>Click to edit Master text styles</a:t>
            </a:r>
          </a:p>
        </p:txBody>
      </p:sp>
    </p:spTree>
    <p:extLst>
      <p:ext uri="{BB962C8B-B14F-4D97-AF65-F5344CB8AC3E}">
        <p14:creationId xmlns:p14="http://schemas.microsoft.com/office/powerpoint/2010/main" val="39416384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5" name="TextBox 4"/>
          <p:cNvSpPr txBox="1"/>
          <p:nvPr/>
        </p:nvSpPr>
        <p:spPr>
          <a:xfrm>
            <a:off x="4462463" y="6384925"/>
            <a:ext cx="1679575" cy="230188"/>
          </a:xfrm>
          <a:prstGeom prst="rect">
            <a:avLst/>
          </a:prstGeom>
          <a:noFill/>
        </p:spPr>
        <p:txBody>
          <a:bodyPr>
            <a:spAutoFit/>
          </a:bodyPr>
          <a:lstStyle/>
          <a:p>
            <a:pPr>
              <a:defRPr/>
            </a:pPr>
            <a:r>
              <a:rPr lang="en-US" sz="900" dirty="0">
                <a:latin typeface="Swift Light" pitchFamily="18" charset="0"/>
              </a:rPr>
              <a:t>riigikogu.ee</a:t>
            </a:r>
          </a:p>
        </p:txBody>
      </p:sp>
      <p:pic>
        <p:nvPicPr>
          <p:cNvPr id="6"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n-US"/>
              <a:t>Click to edit Master title style</a:t>
            </a:r>
            <a:endParaRPr lang="et-EE" dirty="0"/>
          </a:p>
        </p:txBody>
      </p:sp>
      <p:sp>
        <p:nvSpPr>
          <p:cNvPr id="3" name="Sisu kohatäide 2"/>
          <p:cNvSpPr>
            <a:spLocks noGrp="1"/>
          </p:cNvSpPr>
          <p:nvPr>
            <p:ph sz="half" idx="1"/>
          </p:nvPr>
        </p:nvSpPr>
        <p:spPr>
          <a:xfrm>
            <a:off x="647700" y="1987549"/>
            <a:ext cx="3852292" cy="3961731"/>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Sisu kohatäide 3"/>
          <p:cNvSpPr>
            <a:spLocks noGrp="1"/>
          </p:cNvSpPr>
          <p:nvPr>
            <p:ph sz="half" idx="2"/>
          </p:nvPr>
        </p:nvSpPr>
        <p:spPr>
          <a:xfrm>
            <a:off x="4644008" y="1987549"/>
            <a:ext cx="3888806" cy="3961731"/>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7"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E673FD99-4B1E-4E2A-97C7-B5FCC23E07B3}"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itlislaid alternatiiv">
    <p:spTree>
      <p:nvGrpSpPr>
        <p:cNvPr id="1" name=""/>
        <p:cNvGrpSpPr/>
        <p:nvPr/>
      </p:nvGrpSpPr>
      <p:grpSpPr>
        <a:xfrm>
          <a:off x="0" y="0"/>
          <a:ext cx="0" cy="0"/>
          <a:chOff x="0" y="0"/>
          <a:chExt cx="0" cy="0"/>
        </a:xfrm>
      </p:grpSpPr>
      <p:pic>
        <p:nvPicPr>
          <p:cNvPr id="4" name="Picture 5" descr="fef.pdf"/>
          <p:cNvPicPr>
            <a:picLocks noChangeAspect="1"/>
          </p:cNvPicPr>
          <p:nvPr/>
        </p:nvPicPr>
        <p:blipFill>
          <a:blip r:embed="rId2"/>
          <a:srcRect/>
          <a:stretch>
            <a:fillRect/>
          </a:stretch>
        </p:blipFill>
        <p:spPr bwMode="auto">
          <a:xfrm>
            <a:off x="3867150" y="514350"/>
            <a:ext cx="1409700" cy="723900"/>
          </a:xfrm>
          <a:prstGeom prst="rect">
            <a:avLst/>
          </a:prstGeom>
          <a:noFill/>
          <a:ln w="9525">
            <a:noFill/>
            <a:miter lim="800000"/>
            <a:headEnd/>
            <a:tailEnd/>
          </a:ln>
        </p:spPr>
      </p:pic>
      <p:sp>
        <p:nvSpPr>
          <p:cNvPr id="9218" name="Rectangle 2"/>
          <p:cNvSpPr>
            <a:spLocks noGrp="1" noChangeArrowheads="1"/>
          </p:cNvSpPr>
          <p:nvPr>
            <p:ph type="ctrTitle"/>
          </p:nvPr>
        </p:nvSpPr>
        <p:spPr>
          <a:xfrm>
            <a:off x="647699" y="1749402"/>
            <a:ext cx="7885113" cy="1679598"/>
          </a:xfrm>
          <a:effectLst/>
        </p:spPr>
        <p:txBody>
          <a:bodyPr>
            <a:normAutofit/>
          </a:bodyPr>
          <a:lstStyle>
            <a:lvl1pPr algn="ctr">
              <a:defRPr sz="3450" b="0">
                <a:solidFill>
                  <a:schemeClr val="tx1"/>
                </a:solidFill>
              </a:defRPr>
            </a:lvl1pPr>
          </a:lstStyle>
          <a:p>
            <a:r>
              <a:rPr lang="en-US"/>
              <a:t>Click to edit Master title style</a:t>
            </a:r>
            <a:endParaRPr lang="et-EE" dirty="0"/>
          </a:p>
        </p:txBody>
      </p:sp>
      <p:sp>
        <p:nvSpPr>
          <p:cNvPr id="3" name="Text Placeholder 2"/>
          <p:cNvSpPr>
            <a:spLocks noGrp="1"/>
          </p:cNvSpPr>
          <p:nvPr>
            <p:ph type="body" sz="quarter" idx="11"/>
          </p:nvPr>
        </p:nvSpPr>
        <p:spPr>
          <a:xfrm>
            <a:off x="647701" y="3693022"/>
            <a:ext cx="7885112" cy="1439863"/>
          </a:xfrm>
        </p:spPr>
        <p:txBody>
          <a:bodyPr lIns="0" tIns="0" rIns="0" bIns="0"/>
          <a:lstStyle>
            <a:lvl1pPr marL="13097" indent="0" algn="ctr">
              <a:buFontTx/>
              <a:buNone/>
              <a:defRPr sz="1350" b="0" i="1"/>
            </a:lvl1pPr>
            <a:lvl2pPr algn="ctr">
              <a:defRPr/>
            </a:lvl2pPr>
          </a:lstStyle>
          <a:p>
            <a:pPr lvl="0"/>
            <a:r>
              <a:rPr lang="en-US"/>
              <a:t>Click to edit Master text styles</a:t>
            </a:r>
          </a:p>
        </p:txBody>
      </p:sp>
    </p:spTree>
    <p:extLst>
      <p:ext uri="{BB962C8B-B14F-4D97-AF65-F5344CB8AC3E}">
        <p14:creationId xmlns:p14="http://schemas.microsoft.com/office/powerpoint/2010/main" val="241626030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3" name="Sisu kohatäide 2"/>
          <p:cNvSpPr>
            <a:spLocks noGrp="1"/>
          </p:cNvSpPr>
          <p:nvPr>
            <p:ph idx="1"/>
          </p:nvPr>
        </p:nvSpPr>
        <p:spPr/>
        <p:txBody>
          <a:bodyPr/>
          <a:lstStyle>
            <a:lvl4pPr>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726F5453-3A08-4FA9-B376-13B588D73F61}"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80544517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itel ja sisu">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33A0"/>
                </a:solidFill>
                <a:effectLst/>
                <a:uLnTx/>
                <a:uFillTx/>
                <a:latin typeface="Swift Light" pitchFamily="18" charset="0"/>
                <a:ea typeface="+mn-ea"/>
                <a:cs typeface="+mn-cs"/>
              </a:rPr>
              <a:t>riigikogu.ee</a:t>
            </a:r>
          </a:p>
        </p:txBody>
      </p:sp>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lvl1pPr>
              <a:defRPr>
                <a:latin typeface="Swift" pitchFamily="18" charset="-70"/>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726F5453-3A08-4FA9-B376-13B588D73F61}"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
        <p:nvSpPr>
          <p:cNvPr id="7" name="Teksti kohatäide 2"/>
          <p:cNvSpPr>
            <a:spLocks noGrp="1"/>
          </p:cNvSpPr>
          <p:nvPr>
            <p:ph type="body" idx="1"/>
          </p:nvPr>
        </p:nvSpPr>
        <p:spPr>
          <a:xfrm>
            <a:off x="647701" y="2041507"/>
            <a:ext cx="7885112" cy="3833864"/>
          </a:xfrm>
        </p:spPr>
        <p:txBody>
          <a:bodyPr anchor="t" anchorCtr="0"/>
          <a:lstStyle>
            <a:lvl1pPr marL="0" indent="0">
              <a:buNone/>
              <a:defRPr sz="27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01932822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33A0"/>
                </a:solidFill>
                <a:effectLst/>
                <a:uLnTx/>
                <a:uFillTx/>
                <a:latin typeface="Swift Light" pitchFamily="18" charset="0"/>
                <a:ea typeface="+mn-ea"/>
                <a:cs typeface="+mn-cs"/>
              </a:rPr>
              <a:t>riigikogu.ee</a:t>
            </a:r>
          </a:p>
        </p:txBody>
      </p:sp>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699" y="4406902"/>
            <a:ext cx="7885113" cy="1362075"/>
          </a:xfrm>
        </p:spPr>
        <p:txBody>
          <a:bodyPr/>
          <a:lstStyle>
            <a:lvl1pPr algn="l">
              <a:defRPr sz="3000" b="0" cap="all"/>
            </a:lvl1pPr>
          </a:lstStyle>
          <a:p>
            <a:r>
              <a:rPr lang="en-US"/>
              <a:t>Click to edit Master title style</a:t>
            </a:r>
            <a:endParaRPr lang="et-EE" dirty="0"/>
          </a:p>
        </p:txBody>
      </p:sp>
      <p:sp>
        <p:nvSpPr>
          <p:cNvPr id="3" name="Teksti kohatäide 2"/>
          <p:cNvSpPr>
            <a:spLocks noGrp="1"/>
          </p:cNvSpPr>
          <p:nvPr>
            <p:ph type="body" idx="1"/>
          </p:nvPr>
        </p:nvSpPr>
        <p:spPr>
          <a:xfrm>
            <a:off x="647701" y="2906713"/>
            <a:ext cx="7885112"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E978758B-EACD-4BEE-80E2-9B666AD1C4FE}"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114800797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5" name="TextBox 4"/>
          <p:cNvSpPr txBox="1"/>
          <p:nvPr/>
        </p:nvSpPr>
        <p:spPr>
          <a:xfrm>
            <a:off x="4462464" y="6384925"/>
            <a:ext cx="1679575" cy="19620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33A0"/>
                </a:solidFill>
                <a:effectLst/>
                <a:uLnTx/>
                <a:uFillTx/>
                <a:latin typeface="Swift Light" pitchFamily="18" charset="0"/>
                <a:ea typeface="+mn-ea"/>
                <a:cs typeface="+mn-cs"/>
              </a:rPr>
              <a:t>riigikogu.ee</a:t>
            </a:r>
          </a:p>
        </p:txBody>
      </p:sp>
      <p:pic>
        <p:nvPicPr>
          <p:cNvPr id="6"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n-US"/>
              <a:t>Click to edit Master title style</a:t>
            </a:r>
            <a:endParaRPr lang="et-EE" dirty="0"/>
          </a:p>
        </p:txBody>
      </p:sp>
      <p:sp>
        <p:nvSpPr>
          <p:cNvPr id="3" name="Sisu kohatäide 2"/>
          <p:cNvSpPr>
            <a:spLocks noGrp="1"/>
          </p:cNvSpPr>
          <p:nvPr>
            <p:ph sz="half" idx="1"/>
          </p:nvPr>
        </p:nvSpPr>
        <p:spPr>
          <a:xfrm>
            <a:off x="647700" y="1987551"/>
            <a:ext cx="3852292" cy="3961731"/>
          </a:xfr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Sisu kohatäide 3"/>
          <p:cNvSpPr>
            <a:spLocks noGrp="1"/>
          </p:cNvSpPr>
          <p:nvPr>
            <p:ph sz="half" idx="2"/>
          </p:nvPr>
        </p:nvSpPr>
        <p:spPr>
          <a:xfrm>
            <a:off x="4644009" y="1987551"/>
            <a:ext cx="3888806" cy="3961731"/>
          </a:xfr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7"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E673FD99-4B1E-4E2A-97C7-B5FCC23E07B3}"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350634545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7" name="TextBox 6"/>
          <p:cNvSpPr txBox="1"/>
          <p:nvPr/>
        </p:nvSpPr>
        <p:spPr>
          <a:xfrm>
            <a:off x="4462464" y="6384925"/>
            <a:ext cx="1679575" cy="19620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33A0"/>
                </a:solidFill>
                <a:effectLst/>
                <a:uLnTx/>
                <a:uFillTx/>
                <a:latin typeface="Swift Light" pitchFamily="18" charset="0"/>
                <a:ea typeface="+mn-ea"/>
                <a:cs typeface="+mn-cs"/>
              </a:rPr>
              <a:t>riigikogu.ee</a:t>
            </a:r>
          </a:p>
        </p:txBody>
      </p:sp>
      <p:pic>
        <p:nvPicPr>
          <p:cNvPr id="8"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1" y="620713"/>
            <a:ext cx="7885113" cy="1079500"/>
          </a:xfrm>
        </p:spPr>
        <p:txBody>
          <a:bodyPr/>
          <a:lstStyle>
            <a:lvl1pPr>
              <a:defRPr/>
            </a:lvl1pPr>
          </a:lstStyle>
          <a:p>
            <a:r>
              <a:rPr lang="en-US"/>
              <a:t>Click to edit Master title style</a:t>
            </a:r>
            <a:endParaRPr lang="et-EE" dirty="0"/>
          </a:p>
        </p:txBody>
      </p:sp>
      <p:sp>
        <p:nvSpPr>
          <p:cNvPr id="3" name="Teksti kohatäide 2"/>
          <p:cNvSpPr>
            <a:spLocks noGrp="1"/>
          </p:cNvSpPr>
          <p:nvPr>
            <p:ph type="body" idx="1"/>
          </p:nvPr>
        </p:nvSpPr>
        <p:spPr>
          <a:xfrm>
            <a:off x="647701" y="2012330"/>
            <a:ext cx="3777482" cy="639762"/>
          </a:xfrm>
        </p:spPr>
        <p:txBody>
          <a:bodyPr anchor="b"/>
          <a:lstStyle>
            <a:lvl1pPr marL="0" indent="0">
              <a:buNone/>
              <a:defRPr sz="1200" b="0" i="1">
                <a:latin typeface="Swift Light"/>
                <a:cs typeface="Swift Ligh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Sisu kohatäide 3"/>
          <p:cNvSpPr>
            <a:spLocks noGrp="1"/>
          </p:cNvSpPr>
          <p:nvPr>
            <p:ph sz="half" idx="2"/>
          </p:nvPr>
        </p:nvSpPr>
        <p:spPr>
          <a:xfrm>
            <a:off x="647701" y="2708921"/>
            <a:ext cx="3777482" cy="3312369"/>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5" name="Teksti kohatäide 4"/>
          <p:cNvSpPr>
            <a:spLocks noGrp="1"/>
          </p:cNvSpPr>
          <p:nvPr>
            <p:ph type="body" sz="quarter" idx="3"/>
          </p:nvPr>
        </p:nvSpPr>
        <p:spPr>
          <a:xfrm>
            <a:off x="4716017" y="2012330"/>
            <a:ext cx="3816797" cy="639762"/>
          </a:xfrm>
        </p:spPr>
        <p:txBody>
          <a:bodyPr anchor="b"/>
          <a:lstStyle>
            <a:lvl1pPr marL="0" indent="0">
              <a:buNone/>
              <a:defRPr sz="1200" b="0"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Sisu kohatäide 5"/>
          <p:cNvSpPr>
            <a:spLocks noGrp="1"/>
          </p:cNvSpPr>
          <p:nvPr>
            <p:ph sz="quarter" idx="4"/>
          </p:nvPr>
        </p:nvSpPr>
        <p:spPr>
          <a:xfrm>
            <a:off x="4716017" y="2708921"/>
            <a:ext cx="3816797" cy="3312369"/>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9"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796AD287-2993-4545-94A8-0541C9B23736}"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154850715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inult tiitel">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3" name="Pealkiri 1"/>
          <p:cNvSpPr>
            <a:spLocks noGrp="1"/>
          </p:cNvSpPr>
          <p:nvPr>
            <p:ph type="title"/>
          </p:nvPr>
        </p:nvSpPr>
        <p:spPr>
          <a:xfrm>
            <a:off x="647701" y="620713"/>
            <a:ext cx="7885113" cy="1079500"/>
          </a:xfrm>
        </p:spPr>
        <p:txBody>
          <a:bodyPr/>
          <a:lstStyle>
            <a:lvl1pPr>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7FCA6F5E-B35D-482E-9E0D-02355031B50D}"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288907697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pic>
        <p:nvPicPr>
          <p:cNvPr id="3"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4"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DD811391-6AFA-473E-8CEC-254B6A86BF96}"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338453240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cxnSp>
        <p:nvCxnSpPr>
          <p:cNvPr id="5" name="Straight Connector 4"/>
          <p:cNvCxnSpPr/>
          <p:nvPr/>
        </p:nvCxnSpPr>
        <p:spPr>
          <a:xfrm rot="5400000" flipH="1" flipV="1">
            <a:off x="1439864" y="3968751"/>
            <a:ext cx="3959225" cy="3175"/>
          </a:xfrm>
          <a:prstGeom prst="line">
            <a:avLst/>
          </a:prstGeom>
          <a:ln w="12700"/>
          <a:effectLst/>
        </p:spPr>
        <p:style>
          <a:lnRef idx="2">
            <a:schemeClr val="accent1"/>
          </a:lnRef>
          <a:fillRef idx="0">
            <a:schemeClr val="accent1"/>
          </a:fillRef>
          <a:effectRef idx="1">
            <a:schemeClr val="accent1"/>
          </a:effectRef>
          <a:fontRef idx="minor">
            <a:schemeClr val="tx1"/>
          </a:fontRef>
        </p:style>
      </p:cxnSp>
      <p:pic>
        <p:nvPicPr>
          <p:cNvPr id="7" name="Picture 7"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620713"/>
            <a:ext cx="2555950" cy="958428"/>
          </a:xfrm>
        </p:spPr>
        <p:txBody>
          <a:bodyPr/>
          <a:lstStyle>
            <a:lvl1pPr algn="l">
              <a:defRPr sz="1500" b="0"/>
            </a:lvl1pPr>
          </a:lstStyle>
          <a:p>
            <a:r>
              <a:rPr lang="en-US"/>
              <a:t>Click to edit Master title style</a:t>
            </a:r>
            <a:endParaRPr lang="et-EE" dirty="0"/>
          </a:p>
        </p:txBody>
      </p:sp>
      <p:sp>
        <p:nvSpPr>
          <p:cNvPr id="3" name="Sisu kohatäide 2"/>
          <p:cNvSpPr>
            <a:spLocks noGrp="1"/>
          </p:cNvSpPr>
          <p:nvPr>
            <p:ph idx="1"/>
          </p:nvPr>
        </p:nvSpPr>
        <p:spPr>
          <a:xfrm>
            <a:off x="3575051" y="1987551"/>
            <a:ext cx="4957763" cy="3961730"/>
          </a:xfrm>
        </p:spPr>
        <p:txBody>
          <a:bodyPr/>
          <a:lstStyle>
            <a:lvl1pPr marL="13097" indent="0">
              <a:buFontTx/>
              <a:buNone/>
              <a:defRPr sz="1350"/>
            </a:lvl1pPr>
            <a:lvl2pPr marL="404813" indent="-147638">
              <a:buFont typeface="Wingdings" charset="2"/>
              <a:buChar char="§"/>
              <a:defRPr sz="1350"/>
            </a:lvl2pPr>
            <a:lvl3pPr marL="421481" indent="0">
              <a:buFontTx/>
              <a:buNone/>
              <a:defRPr sz="1350"/>
            </a:lvl3pPr>
            <a:lvl4pPr marL="664369" indent="0">
              <a:buFontTx/>
              <a:buNone/>
              <a:defRPr sz="1350"/>
            </a:lvl4pPr>
            <a:lvl5pPr marL="852488" indent="0">
              <a:buFontTx/>
              <a:buNone/>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4" name="Teksti kohatäide 3"/>
          <p:cNvSpPr>
            <a:spLocks noGrp="1"/>
          </p:cNvSpPr>
          <p:nvPr>
            <p:ph type="body" sz="half" idx="2"/>
          </p:nvPr>
        </p:nvSpPr>
        <p:spPr>
          <a:xfrm>
            <a:off x="647700" y="1987551"/>
            <a:ext cx="2555950" cy="3961730"/>
          </a:xfrm>
        </p:spPr>
        <p:txBody>
          <a:bodyPr lIns="0" tIns="0" rIns="0" bIns="0"/>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076F8424-A972-4134-9BE2-572F9404CD80}"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73166288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pic>
        <p:nvPicPr>
          <p:cNvPr id="6"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4800600"/>
            <a:ext cx="5486400" cy="566738"/>
          </a:xfrm>
        </p:spPr>
        <p:txBody>
          <a:bodyPr/>
          <a:lstStyle>
            <a:lvl1pPr algn="l">
              <a:defRPr sz="1500" b="0"/>
            </a:lvl1pPr>
          </a:lstStyle>
          <a:p>
            <a:r>
              <a:rPr lang="en-US"/>
              <a:t>Click to edit Master title style</a:t>
            </a:r>
            <a:endParaRPr lang="et-EE" dirty="0"/>
          </a:p>
        </p:txBody>
      </p:sp>
      <p:sp>
        <p:nvSpPr>
          <p:cNvPr id="3" name="Pildi kohatäide 2"/>
          <p:cNvSpPr>
            <a:spLocks noGrp="1"/>
          </p:cNvSpPr>
          <p:nvPr>
            <p:ph type="pic" idx="1"/>
          </p:nvPr>
        </p:nvSpPr>
        <p:spPr>
          <a:xfrm>
            <a:off x="647701" y="620713"/>
            <a:ext cx="7885113"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endParaRPr lang="et-EE" noProof="0" dirty="0"/>
          </a:p>
        </p:txBody>
      </p:sp>
      <p:sp>
        <p:nvSpPr>
          <p:cNvPr id="4" name="Teksti kohatäide 3"/>
          <p:cNvSpPr>
            <a:spLocks noGrp="1"/>
          </p:cNvSpPr>
          <p:nvPr>
            <p:ph type="body" sz="half" idx="2"/>
          </p:nvPr>
        </p:nvSpPr>
        <p:spPr>
          <a:xfrm>
            <a:off x="647700" y="5367338"/>
            <a:ext cx="5486400" cy="804862"/>
          </a:xfrm>
        </p:spPr>
        <p:txBody>
          <a:bodyPr/>
          <a:lstStyle>
            <a:lvl1pPr marL="0" indent="0">
              <a:spcAft>
                <a:spcPts val="0"/>
              </a:spcAft>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8349A5BA-EA41-4870-A54A-19955CAFB363}"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42354244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7" name="TextBox 6"/>
          <p:cNvSpPr txBox="1"/>
          <p:nvPr/>
        </p:nvSpPr>
        <p:spPr>
          <a:xfrm>
            <a:off x="4462463" y="6384925"/>
            <a:ext cx="1679575" cy="230188"/>
          </a:xfrm>
          <a:prstGeom prst="rect">
            <a:avLst/>
          </a:prstGeom>
          <a:noFill/>
        </p:spPr>
        <p:txBody>
          <a:bodyPr>
            <a:spAutoFit/>
          </a:bodyPr>
          <a:lstStyle/>
          <a:p>
            <a:pPr>
              <a:defRPr/>
            </a:pPr>
            <a:r>
              <a:rPr lang="en-US" sz="900" dirty="0">
                <a:latin typeface="Swift Light" pitchFamily="18" charset="0"/>
              </a:rPr>
              <a:t>riigikogu.ee</a:t>
            </a:r>
          </a:p>
        </p:txBody>
      </p:sp>
      <p:pic>
        <p:nvPicPr>
          <p:cNvPr id="8"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2" name="Pealkiri 1"/>
          <p:cNvSpPr>
            <a:spLocks noGrp="1"/>
          </p:cNvSpPr>
          <p:nvPr>
            <p:ph type="title"/>
          </p:nvPr>
        </p:nvSpPr>
        <p:spPr>
          <a:xfrm>
            <a:off x="647700" y="620713"/>
            <a:ext cx="7885113" cy="1079500"/>
          </a:xfrm>
        </p:spPr>
        <p:txBody>
          <a:bodyPr/>
          <a:lstStyle>
            <a:lvl1pPr>
              <a:defRPr/>
            </a:lvl1pPr>
          </a:lstStyle>
          <a:p>
            <a:r>
              <a:rPr lang="en-US"/>
              <a:t>Click to edit Master title style</a:t>
            </a:r>
            <a:endParaRPr lang="et-EE" dirty="0"/>
          </a:p>
        </p:txBody>
      </p:sp>
      <p:sp>
        <p:nvSpPr>
          <p:cNvPr id="3" name="Teksti kohatäide 2"/>
          <p:cNvSpPr>
            <a:spLocks noGrp="1"/>
          </p:cNvSpPr>
          <p:nvPr>
            <p:ph type="body" idx="1"/>
          </p:nvPr>
        </p:nvSpPr>
        <p:spPr>
          <a:xfrm>
            <a:off x="647700" y="2012330"/>
            <a:ext cx="3777482" cy="639762"/>
          </a:xfrm>
        </p:spPr>
        <p:txBody>
          <a:bodyPr anchor="b"/>
          <a:lstStyle>
            <a:lvl1pPr marL="0" indent="0">
              <a:buNone/>
              <a:defRPr sz="1600" b="0" i="1">
                <a:latin typeface="Swift Light"/>
                <a:cs typeface="Swift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u kohatäide 3"/>
          <p:cNvSpPr>
            <a:spLocks noGrp="1"/>
          </p:cNvSpPr>
          <p:nvPr>
            <p:ph sz="half" idx="2"/>
          </p:nvPr>
        </p:nvSpPr>
        <p:spPr>
          <a:xfrm>
            <a:off x="647700" y="2708919"/>
            <a:ext cx="3777482" cy="331236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5" name="Teksti kohatäide 4"/>
          <p:cNvSpPr>
            <a:spLocks noGrp="1"/>
          </p:cNvSpPr>
          <p:nvPr>
            <p:ph type="body" sz="quarter" idx="3"/>
          </p:nvPr>
        </p:nvSpPr>
        <p:spPr>
          <a:xfrm>
            <a:off x="4716016" y="2012330"/>
            <a:ext cx="3816797" cy="639762"/>
          </a:xfrm>
        </p:spPr>
        <p:txBody>
          <a:bodyPr anchor="b"/>
          <a:lstStyle>
            <a:lvl1pPr marL="0" indent="0">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u kohatäide 5"/>
          <p:cNvSpPr>
            <a:spLocks noGrp="1"/>
          </p:cNvSpPr>
          <p:nvPr>
            <p:ph sz="quarter" idx="4"/>
          </p:nvPr>
        </p:nvSpPr>
        <p:spPr>
          <a:xfrm>
            <a:off x="4716016" y="2708919"/>
            <a:ext cx="3816797" cy="3312369"/>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9"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796AD287-2993-4545-94A8-0541C9B23736}"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abel">
    <p:spTree>
      <p:nvGrpSpPr>
        <p:cNvPr id="1" name=""/>
        <p:cNvGrpSpPr/>
        <p:nvPr/>
      </p:nvGrpSpPr>
      <p:grpSpPr>
        <a:xfrm>
          <a:off x="0" y="0"/>
          <a:ext cx="0" cy="0"/>
          <a:chOff x="0" y="0"/>
          <a:chExt cx="0" cy="0"/>
        </a:xfrm>
      </p:grpSpPr>
      <p:pic>
        <p:nvPicPr>
          <p:cNvPr id="6"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7"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8349A5BA-EA41-4870-A54A-19955CAFB363}"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graphicFrame>
        <p:nvGraphicFramePr>
          <p:cNvPr id="12" name="Table 11"/>
          <p:cNvGraphicFramePr>
            <a:graphicFrameLocks noGrp="1"/>
          </p:cNvGraphicFramePr>
          <p:nvPr userDrawn="1"/>
        </p:nvGraphicFramePr>
        <p:xfrm>
          <a:off x="665110" y="1849778"/>
          <a:ext cx="7866011" cy="3989080"/>
        </p:xfrm>
        <a:graphic>
          <a:graphicData uri="http://schemas.openxmlformats.org/drawingml/2006/table">
            <a:tbl>
              <a:tblPr firstRow="1" bandRow="1">
                <a:tableStyleId>{7E9639D4-E3E2-4D34-9284-5A2195B3D0D7}</a:tableStyleId>
              </a:tblPr>
              <a:tblGrid>
                <a:gridCol w="1573202">
                  <a:extLst>
                    <a:ext uri="{9D8B030D-6E8A-4147-A177-3AD203B41FA5}">
                      <a16:colId xmlns:a16="http://schemas.microsoft.com/office/drawing/2014/main" val="20000"/>
                    </a:ext>
                  </a:extLst>
                </a:gridCol>
                <a:gridCol w="1573202">
                  <a:extLst>
                    <a:ext uri="{9D8B030D-6E8A-4147-A177-3AD203B41FA5}">
                      <a16:colId xmlns:a16="http://schemas.microsoft.com/office/drawing/2014/main" val="20001"/>
                    </a:ext>
                  </a:extLst>
                </a:gridCol>
                <a:gridCol w="1573202">
                  <a:extLst>
                    <a:ext uri="{9D8B030D-6E8A-4147-A177-3AD203B41FA5}">
                      <a16:colId xmlns:a16="http://schemas.microsoft.com/office/drawing/2014/main" val="20002"/>
                    </a:ext>
                  </a:extLst>
                </a:gridCol>
                <a:gridCol w="1573202">
                  <a:extLst>
                    <a:ext uri="{9D8B030D-6E8A-4147-A177-3AD203B41FA5}">
                      <a16:colId xmlns:a16="http://schemas.microsoft.com/office/drawing/2014/main" val="20003"/>
                    </a:ext>
                  </a:extLst>
                </a:gridCol>
                <a:gridCol w="1573202">
                  <a:extLst>
                    <a:ext uri="{9D8B030D-6E8A-4147-A177-3AD203B41FA5}">
                      <a16:colId xmlns:a16="http://schemas.microsoft.com/office/drawing/2014/main" val="20004"/>
                    </a:ext>
                  </a:extLst>
                </a:gridCol>
              </a:tblGrid>
              <a:tr h="498635">
                <a:tc>
                  <a:txBody>
                    <a:bodyPr/>
                    <a:lstStyle/>
                    <a:p>
                      <a:r>
                        <a:rPr lang="en-US" sz="1400" dirty="0">
                          <a:latin typeface="Swift" pitchFamily="18" charset="0"/>
                        </a:rPr>
                        <a:t>Tulbapealkri</a:t>
                      </a:r>
                    </a:p>
                  </a:txBody>
                  <a:tcPr anchor="ctr"/>
                </a:tc>
                <a:tc>
                  <a:txBody>
                    <a:bodyPr/>
                    <a:lstStyle/>
                    <a:p>
                      <a:pPr algn="r"/>
                      <a:r>
                        <a:rPr lang="en-US" sz="1400" dirty="0">
                          <a:latin typeface="Swift" pitchFamily="18" charset="0"/>
                        </a:rPr>
                        <a:t>Teine</a:t>
                      </a:r>
                      <a:r>
                        <a:rPr lang="en-US" sz="1400" baseline="0" dirty="0">
                          <a:latin typeface="Swift" pitchFamily="18" charset="0"/>
                        </a:rPr>
                        <a:t> pealkiri</a:t>
                      </a:r>
                      <a:endParaRPr lang="en-US" sz="1400" dirty="0">
                        <a:latin typeface="Swift" pitchFamily="18" charset="0"/>
                      </a:endParaRPr>
                    </a:p>
                  </a:txBody>
                  <a:tcPr anchor="ctr"/>
                </a:tc>
                <a:tc>
                  <a:txBody>
                    <a:bodyPr/>
                    <a:lstStyle/>
                    <a:p>
                      <a:pPr algn="r"/>
                      <a:r>
                        <a:rPr lang="en-US" sz="1400" dirty="0">
                          <a:latin typeface="Swift" pitchFamily="18" charset="0"/>
                        </a:rPr>
                        <a:t>Tulbapealkri</a:t>
                      </a:r>
                    </a:p>
                  </a:txBody>
                  <a:tcPr anchor="ctr"/>
                </a:tc>
                <a:tc>
                  <a:txBody>
                    <a:bodyPr/>
                    <a:lstStyle/>
                    <a:p>
                      <a:pPr algn="r"/>
                      <a:r>
                        <a:rPr lang="en-US" sz="1400" dirty="0">
                          <a:latin typeface="Swift" pitchFamily="18" charset="0"/>
                        </a:rPr>
                        <a:t>Tulbapealkri</a:t>
                      </a:r>
                    </a:p>
                  </a:txBody>
                  <a:tcPr anchor="ctr"/>
                </a:tc>
                <a:tc>
                  <a:txBody>
                    <a:bodyPr/>
                    <a:lstStyle/>
                    <a:p>
                      <a:pPr algn="r"/>
                      <a:r>
                        <a:rPr lang="en-US" sz="1400" dirty="0">
                          <a:latin typeface="Swift" pitchFamily="18" charset="0"/>
                        </a:rPr>
                        <a:t>Tulbapealkri</a:t>
                      </a:r>
                    </a:p>
                  </a:txBody>
                  <a:tcPr anchor="ctr"/>
                </a:tc>
                <a:extLst>
                  <a:ext uri="{0D108BD9-81ED-4DB2-BD59-A6C34878D82A}">
                    <a16:rowId xmlns:a16="http://schemas.microsoft.com/office/drawing/2014/main" val="10000"/>
                  </a:ext>
                </a:extLst>
              </a:tr>
              <a:tr h="498635">
                <a:tc>
                  <a:txBody>
                    <a:bodyPr/>
                    <a:lstStyle/>
                    <a:p>
                      <a:pPr algn="l"/>
                      <a:r>
                        <a:rPr lang="en-US" sz="1400" dirty="0">
                          <a:latin typeface="Swift Light" pitchFamily="18" charset="0"/>
                        </a:rPr>
                        <a:t>Muutuja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1"/>
                  </a:ext>
                </a:extLst>
              </a:tr>
              <a:tr h="498635">
                <a:tc>
                  <a:txBody>
                    <a:bodyPr/>
                    <a:lstStyle/>
                    <a:p>
                      <a:pPr algn="l"/>
                      <a:r>
                        <a:rPr lang="en-US" sz="1400" dirty="0">
                          <a:latin typeface="Swift Light" pitchFamily="18" charset="0"/>
                        </a:rPr>
                        <a:t>Muutuja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2"/>
                  </a:ext>
                </a:extLst>
              </a:tr>
              <a:tr h="498635">
                <a:tc>
                  <a:txBody>
                    <a:bodyPr/>
                    <a:lstStyle/>
                    <a:p>
                      <a:pPr algn="l"/>
                      <a:r>
                        <a:rPr lang="en-US" sz="1400" dirty="0">
                          <a:latin typeface="Swift Light" pitchFamily="18" charset="0"/>
                        </a:rPr>
                        <a:t>Muutuja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3"/>
                  </a:ext>
                </a:extLst>
              </a:tr>
              <a:tr h="498635">
                <a:tc>
                  <a:txBody>
                    <a:bodyPr/>
                    <a:lstStyle/>
                    <a:p>
                      <a:pPr algn="l"/>
                      <a:r>
                        <a:rPr lang="en-US" sz="1400" dirty="0">
                          <a:latin typeface="Swift Light" pitchFamily="18" charset="0"/>
                        </a:rPr>
                        <a:t>Muutuja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4"/>
                  </a:ext>
                </a:extLst>
              </a:tr>
              <a:tr h="498635">
                <a:tc>
                  <a:txBody>
                    <a:bodyPr/>
                    <a:lstStyle/>
                    <a:p>
                      <a:pPr algn="l"/>
                      <a:r>
                        <a:rPr lang="en-US" sz="1400" dirty="0">
                          <a:latin typeface="Swift Light" pitchFamily="18" charset="0"/>
                        </a:rPr>
                        <a:t>Muutuja 1</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tc>
                  <a:txBody>
                    <a:bodyPr/>
                    <a:lstStyle/>
                    <a:p>
                      <a:pPr algn="r"/>
                      <a:r>
                        <a:rPr lang="en-US" sz="1400" dirty="0">
                          <a:latin typeface="Swift Light" pitchFamily="18" charset="0"/>
                        </a:rPr>
                        <a:t>2342,23</a:t>
                      </a:r>
                    </a:p>
                  </a:txBody>
                  <a:tcPr anchor="ctr"/>
                </a:tc>
                <a:extLst>
                  <a:ext uri="{0D108BD9-81ED-4DB2-BD59-A6C34878D82A}">
                    <a16:rowId xmlns:a16="http://schemas.microsoft.com/office/drawing/2014/main" val="10005"/>
                  </a:ext>
                </a:extLst>
              </a:tr>
              <a:tr h="498635">
                <a:tc>
                  <a:txBody>
                    <a:bodyPr/>
                    <a:lstStyle/>
                    <a:p>
                      <a:pPr algn="l"/>
                      <a:r>
                        <a:rPr lang="en-US" sz="1400" dirty="0">
                          <a:latin typeface="Swift Light" pitchFamily="18" charset="0"/>
                        </a:rPr>
                        <a:t>Muutuja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6"/>
                  </a:ext>
                </a:extLst>
              </a:tr>
              <a:tr h="498635">
                <a:tc>
                  <a:txBody>
                    <a:bodyPr/>
                    <a:lstStyle/>
                    <a:p>
                      <a:pPr algn="l"/>
                      <a:r>
                        <a:rPr lang="en-US" sz="1400" dirty="0">
                          <a:latin typeface="Swift Light" pitchFamily="18" charset="0"/>
                        </a:rPr>
                        <a:t>Muutuja 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tc>
                  <a:txBody>
                    <a:bodyPr/>
                    <a:lstStyle/>
                    <a:p>
                      <a:pPr algn="r"/>
                      <a:r>
                        <a:rPr lang="en-US" sz="1400" dirty="0">
                          <a:latin typeface="Swift Light" pitchFamily="18" charset="0"/>
                        </a:rPr>
                        <a:t>234,23</a:t>
                      </a:r>
                    </a:p>
                  </a:txBody>
                  <a:tcPr anchor="ctr"/>
                </a:tc>
                <a:extLst>
                  <a:ext uri="{0D108BD9-81ED-4DB2-BD59-A6C34878D82A}">
                    <a16:rowId xmlns:a16="http://schemas.microsoft.com/office/drawing/2014/main" val="10007"/>
                  </a:ext>
                </a:extLst>
              </a:tr>
            </a:tbl>
          </a:graphicData>
        </a:graphic>
      </p:graphicFrame>
      <p:sp>
        <p:nvSpPr>
          <p:cNvPr id="9" name="Pealkiri 1"/>
          <p:cNvSpPr>
            <a:spLocks noGrp="1"/>
          </p:cNvSpPr>
          <p:nvPr>
            <p:ph type="title"/>
          </p:nvPr>
        </p:nvSpPr>
        <p:spPr>
          <a:xfrm>
            <a:off x="647701" y="620713"/>
            <a:ext cx="7885113" cy="1079500"/>
          </a:xfrm>
        </p:spPr>
        <p:txBody>
          <a:bodyPr/>
          <a:lstStyle>
            <a:lvl1pPr>
              <a:defRPr/>
            </a:lvl1pPr>
          </a:lstStyle>
          <a:p>
            <a:r>
              <a:rPr lang="en-US"/>
              <a:t>Click to edit Master title style</a:t>
            </a:r>
            <a:endParaRPr lang="et-EE" dirty="0"/>
          </a:p>
        </p:txBody>
      </p:sp>
      <p:sp>
        <p:nvSpPr>
          <p:cNvPr id="10" name="Teksti kohatäide 3"/>
          <p:cNvSpPr>
            <a:spLocks noGrp="1"/>
          </p:cNvSpPr>
          <p:nvPr>
            <p:ph type="body" sz="half" idx="2"/>
          </p:nvPr>
        </p:nvSpPr>
        <p:spPr>
          <a:xfrm>
            <a:off x="665109" y="5947569"/>
            <a:ext cx="7866010" cy="219906"/>
          </a:xfrm>
        </p:spPr>
        <p:txBody>
          <a:bodyPr/>
          <a:lstStyle>
            <a:lvl1pPr marL="0" indent="0">
              <a:spcAft>
                <a:spcPts val="0"/>
              </a:spcAft>
              <a:buNone/>
              <a:defRPr sz="6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285006738"/>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4" name="TextBox 3"/>
          <p:cNvSpPr txBox="1"/>
          <p:nvPr/>
        </p:nvSpPr>
        <p:spPr>
          <a:xfrm>
            <a:off x="4462464" y="6384925"/>
            <a:ext cx="1679575" cy="196208"/>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a:ln>
                  <a:noFill/>
                </a:ln>
                <a:solidFill>
                  <a:srgbClr val="0033A0"/>
                </a:solidFill>
                <a:effectLst/>
                <a:uLnTx/>
                <a:uFillTx/>
                <a:latin typeface="Swift Light" pitchFamily="18" charset="0"/>
                <a:ea typeface="+mn-ea"/>
                <a:cs typeface="+mn-cs"/>
              </a:rPr>
              <a:t>riigikogu.ee</a:t>
            </a:r>
          </a:p>
        </p:txBody>
      </p:sp>
      <p:pic>
        <p:nvPicPr>
          <p:cNvPr id="5" name="Picture 6" descr="fef.pdf"/>
          <p:cNvPicPr>
            <a:picLocks noChangeAspect="1"/>
          </p:cNvPicPr>
          <p:nvPr/>
        </p:nvPicPr>
        <p:blipFill>
          <a:blip r:embed="rId2"/>
          <a:srcRect/>
          <a:stretch>
            <a:fillRect/>
          </a:stretch>
        </p:blipFill>
        <p:spPr bwMode="auto">
          <a:xfrm>
            <a:off x="592139" y="6350000"/>
            <a:ext cx="668337" cy="342900"/>
          </a:xfrm>
          <a:prstGeom prst="rect">
            <a:avLst/>
          </a:prstGeom>
          <a:noFill/>
          <a:ln w="9525">
            <a:noFill/>
            <a:miter lim="800000"/>
            <a:headEnd/>
            <a:tailEnd/>
          </a:ln>
        </p:spPr>
      </p:pic>
      <p:sp>
        <p:nvSpPr>
          <p:cNvPr id="2" name="Pealkiri 1"/>
          <p:cNvSpPr>
            <a:spLocks noGrp="1"/>
          </p:cNvSpPr>
          <p:nvPr>
            <p:ph type="title"/>
          </p:nvPr>
        </p:nvSpPr>
        <p:spPr/>
        <p:txBody>
          <a:bodyPr/>
          <a:lstStyle/>
          <a:p>
            <a:r>
              <a:rPr lang="en-US"/>
              <a:t>Click to edit Master title style</a:t>
            </a:r>
            <a:endParaRPr lang="et-EE" dirty="0"/>
          </a:p>
        </p:txBody>
      </p:sp>
      <p:sp>
        <p:nvSpPr>
          <p:cNvPr id="3" name="Vertikaalteksti kohatäide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dirty="0"/>
          </a:p>
        </p:txBody>
      </p:sp>
      <p:sp>
        <p:nvSpPr>
          <p:cNvPr id="6" name="Slide Number Placeholder 45"/>
          <p:cNvSpPr>
            <a:spLocks noGrp="1"/>
          </p:cNvSpPr>
          <p:nvPr>
            <p:ph type="sldNum" sz="quarter" idx="10"/>
          </p:nvPr>
        </p:nvSpPr>
        <p:spPr/>
        <p:txBody>
          <a:bodyPr/>
          <a:lstStyle>
            <a:lvl1pPr algn="r">
              <a:defRPr sz="750" smtClean="0">
                <a:solidFill>
                  <a:schemeClr val="tx1"/>
                </a:solidFill>
                <a:latin typeface="Swift" pitchFamily="18" charset="0"/>
              </a:defRPr>
            </a:lvl1pPr>
          </a:lstStyle>
          <a:p>
            <a:pPr defTabSz="685800" fontAlgn="auto">
              <a:spcBef>
                <a:spcPts val="0"/>
              </a:spcBef>
              <a:spcAft>
                <a:spcPts val="0"/>
              </a:spcAft>
              <a:defRPr/>
            </a:pPr>
            <a:fld id="{C5897AD2-6209-4AC2-B248-0074FA09BE19}" type="slidenum">
              <a:rPr lang="en-US" smtClean="0">
                <a:solidFill>
                  <a:srgbClr val="0033A0"/>
                </a:solidFill>
                <a:ea typeface="+mn-ea"/>
              </a:rPr>
              <a:pPr defTabSz="685800" fontAlgn="auto">
                <a:spcBef>
                  <a:spcPts val="0"/>
                </a:spcBef>
                <a:spcAft>
                  <a:spcPts val="0"/>
                </a:spcAft>
                <a:defRPr/>
              </a:pPr>
              <a:t>‹#›</a:t>
            </a:fld>
            <a:endParaRPr lang="en-US" dirty="0">
              <a:solidFill>
                <a:srgbClr val="0033A0"/>
              </a:solidFill>
              <a:ea typeface="+mn-ea"/>
            </a:endParaRPr>
          </a:p>
        </p:txBody>
      </p:sp>
    </p:spTree>
    <p:extLst>
      <p:ext uri="{BB962C8B-B14F-4D97-AF65-F5344CB8AC3E}">
        <p14:creationId xmlns:p14="http://schemas.microsoft.com/office/powerpoint/2010/main" val="85927516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Pealkiri ja alapealkiri - sinine taust">
    <p:bg>
      <p:bgPr>
        <a:solidFill>
          <a:srgbClr val="0061AA"/>
        </a:solidFill>
        <a:effectLst/>
      </p:bgPr>
    </p:bg>
    <p:spTree>
      <p:nvGrpSpPr>
        <p:cNvPr id="1" name=""/>
        <p:cNvGrpSpPr/>
        <p:nvPr/>
      </p:nvGrpSpPr>
      <p:grpSpPr>
        <a:xfrm>
          <a:off x="0" y="0"/>
          <a:ext cx="0" cy="0"/>
          <a:chOff x="0" y="0"/>
          <a:chExt cx="0" cy="0"/>
        </a:xfrm>
      </p:grpSpPr>
      <p:sp>
        <p:nvSpPr>
          <p:cNvPr id="41" name="Title 1"/>
          <p:cNvSpPr>
            <a:spLocks noGrp="1"/>
          </p:cNvSpPr>
          <p:nvPr>
            <p:ph type="title" hasCustomPrompt="1"/>
          </p:nvPr>
        </p:nvSpPr>
        <p:spPr>
          <a:xfrm>
            <a:off x="628650" y="3429002"/>
            <a:ext cx="7886700" cy="1420295"/>
          </a:xfrm>
        </p:spPr>
        <p:txBody>
          <a:bodyPr anchor="t">
            <a:normAutofit/>
          </a:bodyPr>
          <a:lstStyle>
            <a:lvl1pPr algn="ctr">
              <a:defRPr sz="1800" b="1" i="0" baseline="0">
                <a:solidFill>
                  <a:schemeClr val="bg1"/>
                </a:solidFill>
              </a:defRPr>
            </a:lvl1pPr>
          </a:lstStyle>
          <a:p>
            <a:r>
              <a:rPr lang="et-EE" dirty="0"/>
              <a:t>Kirjuta siia alapealkiri</a:t>
            </a:r>
            <a:endParaRPr lang="en-US" dirty="0"/>
          </a:p>
        </p:txBody>
      </p:sp>
      <p:sp>
        <p:nvSpPr>
          <p:cNvPr id="4" name="Text Placeholder 3"/>
          <p:cNvSpPr>
            <a:spLocks noGrp="1"/>
          </p:cNvSpPr>
          <p:nvPr>
            <p:ph type="body" sz="quarter" idx="10" hasCustomPrompt="1"/>
          </p:nvPr>
        </p:nvSpPr>
        <p:spPr>
          <a:xfrm>
            <a:off x="628650" y="2008706"/>
            <a:ext cx="7886700" cy="1420294"/>
          </a:xfrm>
        </p:spPr>
        <p:txBody>
          <a:bodyPr>
            <a:noAutofit/>
          </a:bodyPr>
          <a:lstStyle>
            <a:lvl1pPr marL="0" indent="0" algn="ctr">
              <a:buNone/>
              <a:defRPr sz="345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6" name="Text Placeholder 5"/>
          <p:cNvSpPr>
            <a:spLocks noGrp="1"/>
          </p:cNvSpPr>
          <p:nvPr>
            <p:ph type="body" sz="quarter" idx="11" hasCustomPrompt="1"/>
          </p:nvPr>
        </p:nvSpPr>
        <p:spPr>
          <a:xfrm>
            <a:off x="3238500" y="6027738"/>
            <a:ext cx="2667000" cy="500062"/>
          </a:xfrm>
        </p:spPr>
        <p:txBody>
          <a:bodyPr/>
          <a:lstStyle>
            <a:lvl1pPr marL="0" indent="0" algn="ctr">
              <a:buNone/>
              <a:defRPr sz="1350" b="1" i="0" baseline="0">
                <a:solidFill>
                  <a:schemeClr val="bg1"/>
                </a:solidFill>
              </a:defRPr>
            </a:lvl1pPr>
          </a:lstStyle>
          <a:p>
            <a:pPr lvl="0"/>
            <a:r>
              <a:rPr lang="et-EE" dirty="0"/>
              <a:t>00.00.0000</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881" y="544862"/>
            <a:ext cx="1872238" cy="443485"/>
          </a:xfrm>
          <a:prstGeom prst="rect">
            <a:avLst/>
          </a:prstGeom>
        </p:spPr>
      </p:pic>
    </p:spTree>
    <p:extLst>
      <p:ext uri="{BB962C8B-B14F-4D97-AF65-F5344CB8AC3E}">
        <p14:creationId xmlns:p14="http://schemas.microsoft.com/office/powerpoint/2010/main" val="87535795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Pealkiri ja alapealkiri - 45kraadine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284321" cy="6968971"/>
          </a:xfrm>
          <a:prstGeom prst="rect">
            <a:avLst/>
          </a:prstGeom>
        </p:spPr>
      </p:pic>
      <p:sp>
        <p:nvSpPr>
          <p:cNvPr id="7" name="Text Placeholder 6"/>
          <p:cNvSpPr>
            <a:spLocks noGrp="1"/>
          </p:cNvSpPr>
          <p:nvPr>
            <p:ph type="body" sz="quarter" idx="12" hasCustomPrompt="1"/>
          </p:nvPr>
        </p:nvSpPr>
        <p:spPr>
          <a:xfrm>
            <a:off x="798910" y="4157133"/>
            <a:ext cx="4325540" cy="1451815"/>
          </a:xfrm>
        </p:spPr>
        <p:txBody>
          <a:bodyPr>
            <a:noAutofit/>
          </a:bodyPr>
          <a:lstStyle>
            <a:lvl1pPr marL="0" indent="0">
              <a:buNone/>
              <a:defRPr sz="1800" b="1" i="0">
                <a:solidFill>
                  <a:schemeClr val="bg1"/>
                </a:solidFill>
                <a:latin typeface="+mj-lt"/>
                <a:cs typeface="Times New Roman" panose="02020603050405020304" pitchFamily="18" charset="0"/>
              </a:defRPr>
            </a:lvl1pPr>
            <a:lvl2pPr>
              <a:defRPr sz="1800" b="1" i="0">
                <a:solidFill>
                  <a:schemeClr val="bg1"/>
                </a:solidFill>
                <a:latin typeface="Tinos" panose="02020603050405020304" pitchFamily="18" charset="0"/>
              </a:defRPr>
            </a:lvl2pPr>
            <a:lvl3pPr>
              <a:defRPr sz="1800" b="1" i="0">
                <a:solidFill>
                  <a:schemeClr val="bg1"/>
                </a:solidFill>
                <a:latin typeface="Tinos" panose="02020603050405020304" pitchFamily="18" charset="0"/>
              </a:defRPr>
            </a:lvl3pPr>
            <a:lvl4pPr>
              <a:defRPr sz="1800" b="1" i="0">
                <a:solidFill>
                  <a:schemeClr val="bg1"/>
                </a:solidFill>
                <a:latin typeface="Tinos" panose="02020603050405020304" pitchFamily="18" charset="0"/>
              </a:defRPr>
            </a:lvl4pPr>
            <a:lvl5pPr>
              <a:defRPr sz="1800" b="1" i="0">
                <a:solidFill>
                  <a:schemeClr val="bg1"/>
                </a:solidFill>
                <a:latin typeface="Tinos" panose="02020603050405020304" pitchFamily="18" charset="0"/>
              </a:defRPr>
            </a:lvl5pPr>
          </a:lstStyle>
          <a:p>
            <a:pPr lvl="0"/>
            <a:r>
              <a:rPr lang="et-EE" dirty="0"/>
              <a:t>Kirjuta siia alapealkiri</a:t>
            </a:r>
            <a:endParaRPr lang="en-US" dirty="0"/>
          </a:p>
        </p:txBody>
      </p:sp>
      <p:sp>
        <p:nvSpPr>
          <p:cNvPr id="13" name="Text Placeholder 3"/>
          <p:cNvSpPr>
            <a:spLocks noGrp="1"/>
          </p:cNvSpPr>
          <p:nvPr>
            <p:ph type="body" sz="quarter" idx="10" hasCustomPrompt="1"/>
          </p:nvPr>
        </p:nvSpPr>
        <p:spPr>
          <a:xfrm>
            <a:off x="787662" y="2008706"/>
            <a:ext cx="3784339" cy="2148426"/>
          </a:xfrm>
        </p:spPr>
        <p:txBody>
          <a:bodyPr>
            <a:noAutofit/>
          </a:bodyPr>
          <a:lstStyle>
            <a:lvl1pPr marL="0" indent="0" algn="l">
              <a:buNone/>
              <a:defRPr sz="345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p>
        </p:txBody>
      </p:sp>
      <p:sp>
        <p:nvSpPr>
          <p:cNvPr id="14" name="Text Placeholder 5"/>
          <p:cNvSpPr>
            <a:spLocks noGrp="1"/>
          </p:cNvSpPr>
          <p:nvPr>
            <p:ph type="body" sz="quarter" idx="11" hasCustomPrompt="1"/>
          </p:nvPr>
        </p:nvSpPr>
        <p:spPr>
          <a:xfrm>
            <a:off x="791262" y="6027738"/>
            <a:ext cx="2667000" cy="500062"/>
          </a:xfrm>
        </p:spPr>
        <p:txBody>
          <a:bodyPr/>
          <a:lstStyle>
            <a:lvl1pPr marL="0" indent="0" algn="l">
              <a:buNone/>
              <a:defRPr sz="1350" b="1" i="0" baseline="0">
                <a:solidFill>
                  <a:schemeClr val="bg1"/>
                </a:solidFill>
              </a:defRPr>
            </a:lvl1pPr>
          </a:lstStyle>
          <a:p>
            <a:pPr lvl="0"/>
            <a:r>
              <a:rPr lang="et-EE" dirty="0"/>
              <a:t>00.00.0000</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593" y="561886"/>
            <a:ext cx="1872238" cy="443485"/>
          </a:xfrm>
          <a:prstGeom prst="rect">
            <a:avLst/>
          </a:prstGeom>
        </p:spPr>
      </p:pic>
    </p:spTree>
    <p:extLst>
      <p:ext uri="{BB962C8B-B14F-4D97-AF65-F5344CB8AC3E}">
        <p14:creationId xmlns:p14="http://schemas.microsoft.com/office/powerpoint/2010/main" val="343891608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foto, alapealkiri, tek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98922" y="0"/>
            <a:ext cx="3233328" cy="6858000"/>
          </a:xfrm>
        </p:spPr>
        <p:txBody>
          <a:bodyPr/>
          <a:lstStyle>
            <a:lvl1pPr marL="0" indent="0">
              <a:buNone/>
              <a:defRPr/>
            </a:lvl1pPr>
            <a:lvl2pPr>
              <a:defRPr sz="1050"/>
            </a:lvl2pPr>
            <a:lvl3pPr>
              <a:defRPr sz="1125"/>
            </a:lvl3pPr>
          </a:lstStyle>
          <a:p>
            <a:pPr lvl="0"/>
            <a:r>
              <a:rPr lang="et-EE" dirty="0"/>
              <a:t>Aseta objekt siia</a:t>
            </a:r>
            <a:endParaRPr lang="en-US" dirty="0"/>
          </a:p>
        </p:txBody>
      </p:sp>
      <p:sp>
        <p:nvSpPr>
          <p:cNvPr id="7" name="Text Placeholder 6"/>
          <p:cNvSpPr>
            <a:spLocks noGrp="1"/>
          </p:cNvSpPr>
          <p:nvPr>
            <p:ph type="body" sz="quarter" idx="10" hasCustomPrompt="1"/>
          </p:nvPr>
        </p:nvSpPr>
        <p:spPr>
          <a:xfrm>
            <a:off x="4585097" y="1997606"/>
            <a:ext cx="3802856" cy="1431395"/>
          </a:xfrm>
        </p:spPr>
        <p:txBody>
          <a:bodyPr>
            <a:normAutofit/>
          </a:bodyPr>
          <a:lstStyle>
            <a:lvl1pPr marL="0" indent="0">
              <a:buNone/>
              <a:defRPr sz="2550" b="1" i="0" baseline="0"/>
            </a:lvl1pPr>
          </a:lstStyle>
          <a:p>
            <a:pPr lvl="0"/>
            <a:r>
              <a:rPr lang="et-EE" dirty="0"/>
              <a:t>Kirjuta siia pealkiri</a:t>
            </a:r>
            <a:endParaRPr lang="en-US" dirty="0"/>
          </a:p>
        </p:txBody>
      </p:sp>
      <p:sp>
        <p:nvSpPr>
          <p:cNvPr id="9" name="Text Placeholder 8"/>
          <p:cNvSpPr>
            <a:spLocks noGrp="1"/>
          </p:cNvSpPr>
          <p:nvPr>
            <p:ph type="body" sz="quarter" idx="11" hasCustomPrompt="1"/>
          </p:nvPr>
        </p:nvSpPr>
        <p:spPr>
          <a:xfrm>
            <a:off x="4585097" y="3424845"/>
            <a:ext cx="3802856" cy="2176463"/>
          </a:xfrm>
        </p:spPr>
        <p:txBody>
          <a:bodyPr>
            <a:noAutofit/>
          </a:bodyPr>
          <a:lstStyle>
            <a:lvl1pPr marL="0" indent="0">
              <a:buNone/>
              <a:defRPr sz="1350" baseline="0"/>
            </a:lvl1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5529" y="574864"/>
            <a:ext cx="1872238" cy="443485"/>
          </a:xfrm>
          <a:prstGeom prst="rect">
            <a:avLst/>
          </a:prstGeom>
        </p:spPr>
      </p:pic>
    </p:spTree>
    <p:extLst>
      <p:ext uri="{BB962C8B-B14F-4D97-AF65-F5344CB8AC3E}">
        <p14:creationId xmlns:p14="http://schemas.microsoft.com/office/powerpoint/2010/main" val="197801168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 Loetelu ja f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98922" y="0"/>
            <a:ext cx="3233328" cy="6858000"/>
          </a:xfrm>
        </p:spPr>
        <p:txBody>
          <a:bodyPr/>
          <a:lstStyle>
            <a:lvl1pPr marL="0" indent="0">
              <a:buNone/>
              <a:defRPr baseline="0"/>
            </a:lvl1pPr>
            <a:lvl2pPr>
              <a:defRPr sz="1050"/>
            </a:lvl2pPr>
            <a:lvl3pPr>
              <a:defRPr sz="1125"/>
            </a:lvl3pPr>
          </a:lstStyle>
          <a:p>
            <a:pPr lvl="0"/>
            <a:r>
              <a:rPr lang="et-EE" dirty="0"/>
              <a:t>Aseta objekt siia</a:t>
            </a:r>
            <a:endParaRPr lang="en-US" dirty="0"/>
          </a:p>
        </p:txBody>
      </p:sp>
      <p:sp>
        <p:nvSpPr>
          <p:cNvPr id="9" name="Text Placeholder 8"/>
          <p:cNvSpPr>
            <a:spLocks noGrp="1"/>
          </p:cNvSpPr>
          <p:nvPr>
            <p:ph type="body" sz="quarter" idx="11" hasCustomPrompt="1"/>
          </p:nvPr>
        </p:nvSpPr>
        <p:spPr>
          <a:xfrm>
            <a:off x="4585097" y="1972734"/>
            <a:ext cx="3802856" cy="4351866"/>
          </a:xfrm>
        </p:spPr>
        <p:txBody>
          <a:bodyPr>
            <a:noAutofit/>
          </a:bodyPr>
          <a:lstStyle>
            <a:lvl1pPr marL="214313" marR="0" indent="-214313" algn="l" defTabSz="685800" rtl="0" eaLnBrk="1" fontAlgn="auto" latinLnBrk="0" hangingPunct="1">
              <a:lnSpc>
                <a:spcPct val="120000"/>
              </a:lnSpc>
              <a:spcBef>
                <a:spcPts val="750"/>
              </a:spcBef>
              <a:spcAft>
                <a:spcPts val="0"/>
              </a:spcAft>
              <a:buClr>
                <a:srgbClr val="0061AA"/>
              </a:buClr>
              <a:buSzTx/>
              <a:buFont typeface="Arial" panose="020B0604020202020204" pitchFamily="34" charset="0"/>
              <a:buChar char="•"/>
              <a:tabLst/>
              <a:defRPr sz="1350" baseline="0"/>
            </a:lvl1pPr>
          </a:lstStyle>
          <a:p>
            <a:pPr lvl="0"/>
            <a:r>
              <a:rPr lang="et-EE" dirty="0"/>
              <a:t>Lorem ipsum dolor sit amet, consectetur adipiscing elit. Praesent non consequat velit, in ultricies purus.</a:t>
            </a:r>
          </a:p>
          <a:p>
            <a:pPr lvl="0"/>
            <a:r>
              <a:rPr lang="fr-FR" dirty="0"/>
              <a:t>Ut </a:t>
            </a:r>
            <a:r>
              <a:rPr lang="fr-FR" dirty="0" err="1"/>
              <a:t>porttitor</a:t>
            </a:r>
            <a:r>
              <a:rPr lang="fr-FR" dirty="0"/>
              <a:t> </a:t>
            </a:r>
            <a:r>
              <a:rPr lang="fr-FR" dirty="0" err="1"/>
              <a:t>lobortis</a:t>
            </a:r>
            <a:r>
              <a:rPr lang="fr-FR" dirty="0"/>
              <a:t> </a:t>
            </a:r>
            <a:r>
              <a:rPr lang="fr-FR" dirty="0" err="1"/>
              <a:t>sodales</a:t>
            </a:r>
            <a:r>
              <a:rPr lang="fr-FR" dirty="0"/>
              <a:t>. </a:t>
            </a:r>
            <a:r>
              <a:rPr lang="fr-FR" dirty="0" err="1"/>
              <a:t>Pellentesque</a:t>
            </a:r>
            <a:r>
              <a:rPr lang="fr-FR" dirty="0"/>
              <a:t> </a:t>
            </a:r>
            <a:r>
              <a:rPr lang="fr-FR" dirty="0" err="1"/>
              <a:t>sapien</a:t>
            </a:r>
            <a:r>
              <a:rPr lang="fr-FR" dirty="0"/>
              <a:t> </a:t>
            </a:r>
            <a:r>
              <a:rPr lang="fr-FR" dirty="0" err="1"/>
              <a:t>dui</a:t>
            </a:r>
            <a:r>
              <a:rPr lang="fr-FR" dirty="0"/>
              <a:t>, </a:t>
            </a:r>
            <a:r>
              <a:rPr lang="fr-FR" dirty="0" err="1"/>
              <a:t>aliquam</a:t>
            </a:r>
            <a:r>
              <a:rPr lang="fr-FR" dirty="0"/>
              <a:t> ut </a:t>
            </a:r>
            <a:r>
              <a:rPr lang="fr-FR" dirty="0" err="1"/>
              <a:t>interdum</a:t>
            </a:r>
            <a:r>
              <a:rPr lang="fr-FR" dirty="0"/>
              <a:t> </a:t>
            </a:r>
            <a:r>
              <a:rPr lang="fr-FR" dirty="0" err="1"/>
              <a:t>ultrices</a:t>
            </a:r>
            <a:r>
              <a:rPr lang="fr-FR" dirty="0"/>
              <a:t>, </a:t>
            </a:r>
            <a:r>
              <a:rPr lang="fr-FR" dirty="0" err="1"/>
              <a:t>ornare</a:t>
            </a:r>
            <a:r>
              <a:rPr lang="fr-FR" dirty="0"/>
              <a:t> </a:t>
            </a:r>
            <a:r>
              <a:rPr lang="fr-FR" dirty="0" err="1"/>
              <a:t>sed</a:t>
            </a:r>
            <a:r>
              <a:rPr lang="fr-FR" dirty="0"/>
              <a:t> </a:t>
            </a:r>
            <a:r>
              <a:rPr lang="fr-FR" dirty="0" err="1"/>
              <a:t>lorem</a:t>
            </a:r>
            <a:r>
              <a:rPr lang="fr-FR" dirty="0"/>
              <a:t>. </a:t>
            </a:r>
            <a:endParaRPr lang="et-EE" dirty="0"/>
          </a:p>
          <a:p>
            <a:pPr marL="214313" marR="0" lvl="0" indent="-214313" algn="l" defTabSz="685800" rtl="0" eaLnBrk="1" fontAlgn="auto" latinLnBrk="0" hangingPunct="1">
              <a:lnSpc>
                <a:spcPct val="120000"/>
              </a:lnSpc>
              <a:spcBef>
                <a:spcPts val="750"/>
              </a:spcBef>
              <a:spcAft>
                <a:spcPts val="0"/>
              </a:spcAft>
              <a:buClr>
                <a:srgbClr val="0061AA"/>
              </a:buClr>
              <a:buSzTx/>
              <a:buFont typeface="Arial" panose="020B0604020202020204" pitchFamily="34" charset="0"/>
              <a:buChar char="•"/>
              <a:tabLst/>
              <a:defRPr/>
            </a:pPr>
            <a:r>
              <a:rPr lang="fr-FR" dirty="0" err="1"/>
              <a:t>Mauris</a:t>
            </a:r>
            <a:r>
              <a:rPr lang="fr-FR" dirty="0"/>
              <a:t> </a:t>
            </a:r>
            <a:r>
              <a:rPr lang="fr-FR" dirty="0" err="1"/>
              <a:t>gravida</a:t>
            </a:r>
            <a:r>
              <a:rPr lang="fr-FR" dirty="0"/>
              <a:t> erat vitae </a:t>
            </a:r>
            <a:r>
              <a:rPr lang="fr-FR" dirty="0" err="1"/>
              <a:t>odio</a:t>
            </a:r>
            <a:r>
              <a:rPr lang="fr-FR" dirty="0"/>
              <a:t> </a:t>
            </a:r>
            <a:r>
              <a:rPr lang="fr-FR" dirty="0" err="1"/>
              <a:t>convallis</a:t>
            </a:r>
            <a:r>
              <a:rPr lang="fr-FR" dirty="0"/>
              <a:t> </a:t>
            </a:r>
            <a:r>
              <a:rPr lang="fr-FR" dirty="0" err="1"/>
              <a:t>facilisis</a:t>
            </a:r>
            <a:r>
              <a:rPr lang="fr-FR" dirty="0"/>
              <a:t>.</a:t>
            </a:r>
            <a:endParaRPr lang="en-US" dirty="0"/>
          </a:p>
          <a:p>
            <a:pPr lvl="0"/>
            <a:r>
              <a:rPr lang="et-EE" dirty="0"/>
              <a:t>Praesent non consequat velit, in ultricies purus.</a:t>
            </a:r>
          </a:p>
          <a:p>
            <a:pPr lvl="0"/>
            <a:r>
              <a:rPr lang="et-EE" dirty="0"/>
              <a:t>In sagittis cursus odio quis aliquet. Vestibulum ante ipsum primis in faucibus orci luctus et ultrices.</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5529" y="574864"/>
            <a:ext cx="1872238" cy="443485"/>
          </a:xfrm>
          <a:prstGeom prst="rect">
            <a:avLst/>
          </a:prstGeom>
        </p:spPr>
      </p:pic>
    </p:spTree>
    <p:extLst>
      <p:ext uri="{BB962C8B-B14F-4D97-AF65-F5344CB8AC3E}">
        <p14:creationId xmlns:p14="http://schemas.microsoft.com/office/powerpoint/2010/main" val="185334484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 Pealkiri, loetelu ja joonis">
    <p:bg>
      <p:bgPr>
        <a:solidFill>
          <a:srgbClr val="0061AA"/>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53240" y="-2102178"/>
            <a:ext cx="5605994" cy="6858000"/>
          </a:xfrm>
          <a:prstGeom prst="rect">
            <a:avLst/>
          </a:prstGeom>
        </p:spPr>
      </p:pic>
      <p:sp>
        <p:nvSpPr>
          <p:cNvPr id="5" name="Text Placeholder 4"/>
          <p:cNvSpPr>
            <a:spLocks noGrp="1"/>
          </p:cNvSpPr>
          <p:nvPr>
            <p:ph type="body" sz="quarter" idx="10" hasCustomPrompt="1"/>
          </p:nvPr>
        </p:nvSpPr>
        <p:spPr>
          <a:xfrm>
            <a:off x="4579144" y="4148138"/>
            <a:ext cx="4327922" cy="215741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9" name="Text Placeholder 8"/>
          <p:cNvSpPr>
            <a:spLocks noGrp="1"/>
          </p:cNvSpPr>
          <p:nvPr>
            <p:ph type="body" sz="quarter" idx="11" hasCustomPrompt="1"/>
          </p:nvPr>
        </p:nvSpPr>
        <p:spPr>
          <a:xfrm>
            <a:off x="4579144" y="2682815"/>
            <a:ext cx="433506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187890844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09134" y="-1758746"/>
            <a:ext cx="5143500" cy="6858000"/>
          </a:xfrm>
          <a:prstGeom prst="rect">
            <a:avLst/>
          </a:prstGeom>
        </p:spPr>
      </p:pic>
      <p:sp>
        <p:nvSpPr>
          <p:cNvPr id="7" name="Text Placeholder 4"/>
          <p:cNvSpPr>
            <a:spLocks noGrp="1"/>
          </p:cNvSpPr>
          <p:nvPr>
            <p:ph type="body" sz="quarter" idx="10" hasCustomPrompt="1"/>
          </p:nvPr>
        </p:nvSpPr>
        <p:spPr>
          <a:xfrm>
            <a:off x="4579144" y="4148138"/>
            <a:ext cx="4327922" cy="215741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4579144" y="2682815"/>
            <a:ext cx="433506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22510126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3519" y="-986641"/>
            <a:ext cx="4486317" cy="5981756"/>
          </a:xfrm>
          <a:prstGeom prst="rect">
            <a:avLst/>
          </a:prstGeom>
        </p:spPr>
      </p:pic>
      <p:sp>
        <p:nvSpPr>
          <p:cNvPr id="7" name="Text Placeholder 4"/>
          <p:cNvSpPr>
            <a:spLocks noGrp="1"/>
          </p:cNvSpPr>
          <p:nvPr>
            <p:ph type="body" sz="quarter" idx="10" hasCustomPrompt="1"/>
          </p:nvPr>
        </p:nvSpPr>
        <p:spPr>
          <a:xfrm>
            <a:off x="4579144" y="4148138"/>
            <a:ext cx="4327922" cy="215741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4579144" y="2682815"/>
            <a:ext cx="433506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143571311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715" y="-871392"/>
            <a:ext cx="4400051" cy="5866735"/>
          </a:xfrm>
          <a:prstGeom prst="rect">
            <a:avLst/>
          </a:prstGeom>
        </p:spPr>
      </p:pic>
      <p:sp>
        <p:nvSpPr>
          <p:cNvPr id="7" name="Text Placeholder 4"/>
          <p:cNvSpPr>
            <a:spLocks noGrp="1"/>
          </p:cNvSpPr>
          <p:nvPr>
            <p:ph type="body" sz="quarter" idx="10" hasCustomPrompt="1"/>
          </p:nvPr>
        </p:nvSpPr>
        <p:spPr>
          <a:xfrm>
            <a:off x="4579144" y="4148138"/>
            <a:ext cx="4327922" cy="215741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4579144" y="2682815"/>
            <a:ext cx="433506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204288118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inult tiitel">
    <p:spTree>
      <p:nvGrpSpPr>
        <p:cNvPr id="1" name=""/>
        <p:cNvGrpSpPr/>
        <p:nvPr/>
      </p:nvGrpSpPr>
      <p:grpSpPr>
        <a:xfrm>
          <a:off x="0" y="0"/>
          <a:ext cx="0" cy="0"/>
          <a:chOff x="0" y="0"/>
          <a:chExt cx="0" cy="0"/>
        </a:xfrm>
      </p:grpSpPr>
      <p:pic>
        <p:nvPicPr>
          <p:cNvPr id="5"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3" name="Pealkiri 1"/>
          <p:cNvSpPr>
            <a:spLocks noGrp="1"/>
          </p:cNvSpPr>
          <p:nvPr>
            <p:ph type="title"/>
          </p:nvPr>
        </p:nvSpPr>
        <p:spPr>
          <a:xfrm>
            <a:off x="647700" y="620713"/>
            <a:ext cx="7885113" cy="1079500"/>
          </a:xfrm>
        </p:spPr>
        <p:txBody>
          <a:bodyPr/>
          <a:lstStyle>
            <a:lvl1pPr>
              <a:defRPr/>
            </a:lvl1pPr>
          </a:lstStyle>
          <a:p>
            <a:r>
              <a:rPr lang="en-US"/>
              <a:t>Click to edit Master title style</a:t>
            </a:r>
            <a:endParaRPr lang="et-EE" dirty="0"/>
          </a:p>
        </p:txBody>
      </p:sp>
      <p:sp>
        <p:nvSpPr>
          <p:cNvPr id="6"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7FCA6F5E-B35D-482E-9E0D-02355031B50D}" type="slidenum">
              <a:rPr lang="en-US"/>
              <a:pPr>
                <a:defRPr/>
              </a:pPr>
              <a:t>‹#›</a:t>
            </a:fld>
            <a:endParaRPr lang="en-US" dirty="0"/>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7758" y="-361655"/>
            <a:ext cx="4634676" cy="6179568"/>
          </a:xfrm>
          <a:prstGeom prst="rect">
            <a:avLst/>
          </a:prstGeom>
        </p:spPr>
      </p:pic>
      <p:sp>
        <p:nvSpPr>
          <p:cNvPr id="7" name="Text Placeholder 4"/>
          <p:cNvSpPr>
            <a:spLocks noGrp="1"/>
          </p:cNvSpPr>
          <p:nvPr>
            <p:ph type="body" sz="quarter" idx="10" hasCustomPrompt="1"/>
          </p:nvPr>
        </p:nvSpPr>
        <p:spPr>
          <a:xfrm>
            <a:off x="4579144" y="4148138"/>
            <a:ext cx="4327922" cy="215741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4579144" y="2682815"/>
            <a:ext cx="433506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173275713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 Pealkiri, loetelu ja joonis">
    <p:bg>
      <p:bgPr>
        <a:solidFill>
          <a:srgbClr val="0061A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599" y="-527034"/>
            <a:ext cx="4367189" cy="5822918"/>
          </a:xfrm>
          <a:prstGeom prst="rect">
            <a:avLst/>
          </a:prstGeom>
        </p:spPr>
      </p:pic>
      <p:sp>
        <p:nvSpPr>
          <p:cNvPr id="7" name="Text Placeholder 4"/>
          <p:cNvSpPr>
            <a:spLocks noGrp="1"/>
          </p:cNvSpPr>
          <p:nvPr>
            <p:ph type="body" sz="quarter" idx="10" hasCustomPrompt="1"/>
          </p:nvPr>
        </p:nvSpPr>
        <p:spPr>
          <a:xfrm>
            <a:off x="4579144" y="4148138"/>
            <a:ext cx="4327922" cy="215741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8" name="Text Placeholder 8"/>
          <p:cNvSpPr>
            <a:spLocks noGrp="1"/>
          </p:cNvSpPr>
          <p:nvPr>
            <p:ph type="body" sz="quarter" idx="11" hasCustomPrompt="1"/>
          </p:nvPr>
        </p:nvSpPr>
        <p:spPr>
          <a:xfrm>
            <a:off x="4579144" y="2682815"/>
            <a:ext cx="433506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spTree>
    <p:extLst>
      <p:ext uri="{BB962C8B-B14F-4D97-AF65-F5344CB8AC3E}">
        <p14:creationId xmlns:p14="http://schemas.microsoft.com/office/powerpoint/2010/main" val="426196462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 Pealkiri, loetelu ja joonis">
    <p:bg>
      <p:bgPr>
        <a:solidFill>
          <a:srgbClr val="0061AA"/>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791296" y="3429000"/>
            <a:ext cx="3780705" cy="2854842"/>
          </a:xfrm>
        </p:spPr>
        <p:txBody>
          <a:bodyPr>
            <a:normAutofit/>
          </a:bodyPr>
          <a:lstStyle>
            <a:lvl1pPr marL="0" indent="0">
              <a:buNone/>
              <a:defRPr sz="1350" baseline="0">
                <a:solidFill>
                  <a:schemeClr val="bg1"/>
                </a:solidFill>
                <a:latin typeface="+mj-lt"/>
                <a:cs typeface="Times New Roman" panose="02020603050405020304" pitchFamily="18" charset="0"/>
              </a:defRPr>
            </a:lvl1pPr>
            <a:lvl2pPr marL="342900" indent="0">
              <a:buNone/>
              <a:defRPr>
                <a:solidFill>
                  <a:schemeClr val="bg1"/>
                </a:solidFill>
                <a:latin typeface="Tinos" panose="02020603050405020304" pitchFamily="18" charset="0"/>
              </a:defRPr>
            </a:lvl2pPr>
            <a:lvl3pPr marL="685800" indent="0">
              <a:buNone/>
              <a:defRPr>
                <a:solidFill>
                  <a:schemeClr val="bg1"/>
                </a:solidFill>
                <a:latin typeface="Tinos" panose="02020603050405020304" pitchFamily="18" charset="0"/>
              </a:defRPr>
            </a:lvl3pPr>
            <a:lvl4pPr marL="1028700" indent="0">
              <a:buNone/>
              <a:defRPr>
                <a:solidFill>
                  <a:schemeClr val="bg1"/>
                </a:solidFill>
                <a:latin typeface="Tinos" panose="02020603050405020304" pitchFamily="18" charset="0"/>
              </a:defRPr>
            </a:lvl4pPr>
            <a:lvl5pPr marL="1371600" indent="0">
              <a:buNone/>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a:t>
            </a:r>
            <a:endParaRPr lang="en-US" dirty="0"/>
          </a:p>
        </p:txBody>
      </p:sp>
      <p:sp>
        <p:nvSpPr>
          <p:cNvPr id="9" name="Text Placeholder 8"/>
          <p:cNvSpPr>
            <a:spLocks noGrp="1"/>
          </p:cNvSpPr>
          <p:nvPr>
            <p:ph type="body" sz="quarter" idx="11" hasCustomPrompt="1"/>
          </p:nvPr>
        </p:nvSpPr>
        <p:spPr>
          <a:xfrm>
            <a:off x="791295" y="1963677"/>
            <a:ext cx="3780706" cy="1465323"/>
          </a:xfrm>
        </p:spPr>
        <p:txBody>
          <a:bodyPr>
            <a:noAutofit/>
          </a:bodyPr>
          <a:lstStyle>
            <a:lvl1pPr marL="0" indent="0" algn="l">
              <a:buNone/>
              <a:defRPr sz="2550" b="1" i="0" baseline="0">
                <a:solidFill>
                  <a:schemeClr val="bg1"/>
                </a:solidFill>
                <a:latin typeface="+mj-lt"/>
                <a:cs typeface="Times New Roman" panose="02020603050405020304" pitchFamily="18" charset="0"/>
              </a:defRPr>
            </a:lvl1pPr>
            <a:lvl2pPr>
              <a:defRPr sz="2700" b="1" i="0">
                <a:solidFill>
                  <a:schemeClr val="bg1"/>
                </a:solidFill>
                <a:latin typeface="Tinos" panose="02020603050405020304" pitchFamily="18" charset="0"/>
              </a:defRPr>
            </a:lvl2pPr>
            <a:lvl3pPr>
              <a:defRPr sz="2700" b="1" i="0">
                <a:solidFill>
                  <a:schemeClr val="bg1"/>
                </a:solidFill>
                <a:latin typeface="Tinos" panose="02020603050405020304" pitchFamily="18" charset="0"/>
              </a:defRPr>
            </a:lvl3pPr>
            <a:lvl4pPr>
              <a:defRPr sz="2700" b="1" i="0">
                <a:solidFill>
                  <a:schemeClr val="bg1"/>
                </a:solidFill>
                <a:latin typeface="Tinos" panose="02020603050405020304" pitchFamily="18" charset="0"/>
              </a:defRPr>
            </a:lvl4pPr>
            <a:lvl5pPr>
              <a:defRPr sz="2700" b="1" i="0">
                <a:solidFill>
                  <a:schemeClr val="bg1"/>
                </a:solidFill>
                <a:latin typeface="Tinos" panose="02020603050405020304" pitchFamily="18" charset="0"/>
              </a:defRPr>
            </a:lvl5pPr>
          </a:lstStyle>
          <a:p>
            <a:pPr lvl="0"/>
            <a:r>
              <a:rPr lang="et-EE" dirty="0"/>
              <a:t>Kirjuta siia pealkiri</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47255" y="722559"/>
            <a:ext cx="4575147" cy="6100196"/>
          </a:xfrm>
          <a:prstGeom prst="rect">
            <a:avLst/>
          </a:prstGeom>
        </p:spPr>
      </p:pic>
    </p:spTree>
    <p:extLst>
      <p:ext uri="{BB962C8B-B14F-4D97-AF65-F5344CB8AC3E}">
        <p14:creationId xmlns:p14="http://schemas.microsoft.com/office/powerpoint/2010/main" val="401599117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1" name="Title 1"/>
          <p:cNvSpPr>
            <a:spLocks noGrp="1"/>
          </p:cNvSpPr>
          <p:nvPr>
            <p:ph type="title" hasCustomPrompt="1"/>
          </p:nvPr>
        </p:nvSpPr>
        <p:spPr>
          <a:xfrm>
            <a:off x="804814" y="3429002"/>
            <a:ext cx="4511315" cy="715962"/>
          </a:xfrm>
        </p:spPr>
        <p:txBody>
          <a:bodyPr anchor="t">
            <a:normAutofit/>
          </a:bodyPr>
          <a:lstStyle>
            <a:lvl1pPr algn="l">
              <a:defRPr sz="1800" b="1" i="0" baseline="0">
                <a:solidFill>
                  <a:srgbClr val="0061AA"/>
                </a:solidFill>
              </a:defRPr>
            </a:lvl1pPr>
          </a:lstStyle>
          <a:p>
            <a:r>
              <a:rPr lang="et-EE" dirty="0"/>
              <a:t>Kirjuta siia alapealkiri</a:t>
            </a:r>
            <a:endParaRPr lang="en-US" dirty="0"/>
          </a:p>
        </p:txBody>
      </p:sp>
      <p:sp>
        <p:nvSpPr>
          <p:cNvPr id="11" name="Text Placeholder 3"/>
          <p:cNvSpPr>
            <a:spLocks noGrp="1"/>
          </p:cNvSpPr>
          <p:nvPr>
            <p:ph type="body" sz="quarter" idx="10" hasCustomPrompt="1"/>
          </p:nvPr>
        </p:nvSpPr>
        <p:spPr>
          <a:xfrm>
            <a:off x="787662" y="1305448"/>
            <a:ext cx="3784339" cy="2139961"/>
          </a:xfrm>
        </p:spPr>
        <p:txBody>
          <a:bodyPr>
            <a:noAutofit/>
          </a:bodyPr>
          <a:lstStyle>
            <a:lvl1pPr marL="0" indent="0" algn="l">
              <a:buNone/>
              <a:defRPr sz="345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4" name="Text Placeholder 3"/>
          <p:cNvSpPr>
            <a:spLocks noGrp="1"/>
          </p:cNvSpPr>
          <p:nvPr>
            <p:ph type="body" sz="quarter" idx="13" hasCustomPrompt="1"/>
          </p:nvPr>
        </p:nvSpPr>
        <p:spPr>
          <a:xfrm>
            <a:off x="798909" y="4144963"/>
            <a:ext cx="5386388" cy="2171170"/>
          </a:xfrm>
        </p:spPr>
        <p:txBody>
          <a:bodyPr>
            <a:noAutofit/>
          </a:bodyPr>
          <a:lstStyle>
            <a:lvl1pPr marL="0" indent="0">
              <a:buNone/>
              <a:defRPr sz="1350" b="0" i="0" baseline="0">
                <a:solidFill>
                  <a:srgbClr val="0061AA"/>
                </a:solidFill>
                <a:latin typeface="+mj-lt"/>
                <a:cs typeface="Times New Roman" panose="02020603050405020304" pitchFamily="18" charset="0"/>
              </a:defRPr>
            </a:lvl1pPr>
            <a:lvl2pPr marL="342900" indent="0">
              <a:buNone/>
              <a:defRPr sz="1350" b="1" i="0">
                <a:solidFill>
                  <a:schemeClr val="bg1"/>
                </a:solidFill>
                <a:latin typeface="Tinos" panose="02020603050405020304" pitchFamily="18" charset="0"/>
              </a:defRPr>
            </a:lvl2pPr>
            <a:lvl3pPr marL="685800" indent="0">
              <a:buNone/>
              <a:defRPr sz="1350" b="1" i="0">
                <a:solidFill>
                  <a:schemeClr val="bg1"/>
                </a:solidFill>
                <a:latin typeface="Tinos" panose="02020603050405020304" pitchFamily="18" charset="0"/>
              </a:defRPr>
            </a:lvl3pPr>
            <a:lvl4pPr marL="1028700" indent="0">
              <a:buNone/>
              <a:defRPr sz="1350" b="1" i="0">
                <a:solidFill>
                  <a:schemeClr val="bg1"/>
                </a:solidFill>
                <a:latin typeface="Tinos" panose="02020603050405020304" pitchFamily="18" charset="0"/>
              </a:defRPr>
            </a:lvl4pPr>
            <a:lvl5pPr marL="1371600" indent="0">
              <a:buNone/>
              <a:defRPr sz="135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910" y="574864"/>
            <a:ext cx="1872238" cy="443485"/>
          </a:xfrm>
          <a:prstGeom prst="rect">
            <a:avLst/>
          </a:prstGeom>
        </p:spPr>
      </p:pic>
    </p:spTree>
    <p:extLst>
      <p:ext uri="{BB962C8B-B14F-4D97-AF65-F5344CB8AC3E}">
        <p14:creationId xmlns:p14="http://schemas.microsoft.com/office/powerpoint/2010/main" val="177448373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5.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910" y="574864"/>
            <a:ext cx="1872238" cy="443485"/>
          </a:xfrm>
          <a:prstGeom prst="rect">
            <a:avLst/>
          </a:prstGeom>
        </p:spPr>
      </p:pic>
      <p:sp>
        <p:nvSpPr>
          <p:cNvPr id="9" name="Title 1"/>
          <p:cNvSpPr>
            <a:spLocks noGrp="1"/>
          </p:cNvSpPr>
          <p:nvPr>
            <p:ph type="title" hasCustomPrompt="1"/>
          </p:nvPr>
        </p:nvSpPr>
        <p:spPr>
          <a:xfrm>
            <a:off x="804814" y="3429002"/>
            <a:ext cx="4511315" cy="715962"/>
          </a:xfrm>
        </p:spPr>
        <p:txBody>
          <a:bodyPr anchor="t">
            <a:normAutofit/>
          </a:bodyPr>
          <a:lstStyle>
            <a:lvl1pPr algn="l">
              <a:defRPr sz="18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787662" y="1305448"/>
            <a:ext cx="3784339" cy="2139961"/>
          </a:xfrm>
        </p:spPr>
        <p:txBody>
          <a:bodyPr>
            <a:noAutofit/>
          </a:bodyPr>
          <a:lstStyle>
            <a:lvl1pPr marL="0" indent="0" algn="l">
              <a:buNone/>
              <a:defRPr sz="345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798909" y="4144963"/>
            <a:ext cx="5386388" cy="2171170"/>
          </a:xfrm>
        </p:spPr>
        <p:txBody>
          <a:bodyPr>
            <a:noAutofit/>
          </a:bodyPr>
          <a:lstStyle>
            <a:lvl1pPr marL="0" indent="0">
              <a:buNone/>
              <a:defRPr sz="1350" b="0" i="0" baseline="0">
                <a:solidFill>
                  <a:srgbClr val="0061AA"/>
                </a:solidFill>
                <a:latin typeface="+mj-lt"/>
                <a:cs typeface="Times New Roman" panose="02020603050405020304" pitchFamily="18" charset="0"/>
              </a:defRPr>
            </a:lvl1pPr>
            <a:lvl2pPr marL="342900" indent="0">
              <a:buNone/>
              <a:defRPr sz="1350" b="1" i="0">
                <a:solidFill>
                  <a:schemeClr val="bg1"/>
                </a:solidFill>
                <a:latin typeface="Tinos" panose="02020603050405020304" pitchFamily="18" charset="0"/>
              </a:defRPr>
            </a:lvl2pPr>
            <a:lvl3pPr marL="685800" indent="0">
              <a:buNone/>
              <a:defRPr sz="1350" b="1" i="0">
                <a:solidFill>
                  <a:schemeClr val="bg1"/>
                </a:solidFill>
                <a:latin typeface="Tinos" panose="02020603050405020304" pitchFamily="18" charset="0"/>
              </a:defRPr>
            </a:lvl3pPr>
            <a:lvl4pPr marL="1028700" indent="0">
              <a:buNone/>
              <a:defRPr sz="1350" b="1" i="0">
                <a:solidFill>
                  <a:schemeClr val="bg1"/>
                </a:solidFill>
                <a:latin typeface="Tinos" panose="02020603050405020304" pitchFamily="18" charset="0"/>
              </a:defRPr>
            </a:lvl4pPr>
            <a:lvl5pPr marL="1371600" indent="0">
              <a:buNone/>
              <a:defRPr sz="135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82981122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6.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910" y="574864"/>
            <a:ext cx="1872238" cy="443485"/>
          </a:xfrm>
          <a:prstGeom prst="rect">
            <a:avLst/>
          </a:prstGeom>
        </p:spPr>
      </p:pic>
      <p:sp>
        <p:nvSpPr>
          <p:cNvPr id="9" name="Title 1"/>
          <p:cNvSpPr>
            <a:spLocks noGrp="1"/>
          </p:cNvSpPr>
          <p:nvPr>
            <p:ph type="title" hasCustomPrompt="1"/>
          </p:nvPr>
        </p:nvSpPr>
        <p:spPr>
          <a:xfrm>
            <a:off x="804814" y="3429002"/>
            <a:ext cx="4511315" cy="715962"/>
          </a:xfrm>
        </p:spPr>
        <p:txBody>
          <a:bodyPr anchor="t">
            <a:normAutofit/>
          </a:bodyPr>
          <a:lstStyle>
            <a:lvl1pPr algn="l">
              <a:defRPr sz="18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787662" y="1305448"/>
            <a:ext cx="3784339" cy="2139961"/>
          </a:xfrm>
        </p:spPr>
        <p:txBody>
          <a:bodyPr>
            <a:noAutofit/>
          </a:bodyPr>
          <a:lstStyle>
            <a:lvl1pPr marL="0" indent="0" algn="l">
              <a:buNone/>
              <a:defRPr sz="345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798909" y="4144963"/>
            <a:ext cx="5386388" cy="2171170"/>
          </a:xfrm>
        </p:spPr>
        <p:txBody>
          <a:bodyPr>
            <a:noAutofit/>
          </a:bodyPr>
          <a:lstStyle>
            <a:lvl1pPr marL="0" indent="0">
              <a:buNone/>
              <a:defRPr sz="1350" b="0" i="0" baseline="0">
                <a:solidFill>
                  <a:srgbClr val="0061AA"/>
                </a:solidFill>
                <a:latin typeface="+mj-lt"/>
                <a:cs typeface="Times New Roman" panose="02020603050405020304" pitchFamily="18" charset="0"/>
              </a:defRPr>
            </a:lvl1pPr>
            <a:lvl2pPr marL="342900" indent="0">
              <a:buNone/>
              <a:defRPr sz="1350" b="1" i="0">
                <a:solidFill>
                  <a:schemeClr val="bg1"/>
                </a:solidFill>
                <a:latin typeface="Tinos" panose="02020603050405020304" pitchFamily="18" charset="0"/>
              </a:defRPr>
            </a:lvl2pPr>
            <a:lvl3pPr marL="685800" indent="0">
              <a:buNone/>
              <a:defRPr sz="1350" b="1" i="0">
                <a:solidFill>
                  <a:schemeClr val="bg1"/>
                </a:solidFill>
                <a:latin typeface="Tinos" panose="02020603050405020304" pitchFamily="18" charset="0"/>
              </a:defRPr>
            </a:lvl3pPr>
            <a:lvl4pPr marL="1028700" indent="0">
              <a:buNone/>
              <a:defRPr sz="1350" b="1" i="0">
                <a:solidFill>
                  <a:schemeClr val="bg1"/>
                </a:solidFill>
                <a:latin typeface="Tinos" panose="02020603050405020304" pitchFamily="18" charset="0"/>
              </a:defRPr>
            </a:lvl4pPr>
            <a:lvl5pPr marL="1371600" indent="0">
              <a:buNone/>
              <a:defRPr sz="135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355323769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7. Pealkiri, alapealkiri, tekst, foto taust_HE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910" y="574864"/>
            <a:ext cx="1872238" cy="443485"/>
          </a:xfrm>
          <a:prstGeom prst="rect">
            <a:avLst/>
          </a:prstGeom>
        </p:spPr>
      </p:pic>
      <p:sp>
        <p:nvSpPr>
          <p:cNvPr id="9" name="Title 1"/>
          <p:cNvSpPr>
            <a:spLocks noGrp="1"/>
          </p:cNvSpPr>
          <p:nvPr>
            <p:ph type="title" hasCustomPrompt="1"/>
          </p:nvPr>
        </p:nvSpPr>
        <p:spPr>
          <a:xfrm>
            <a:off x="804814" y="3429002"/>
            <a:ext cx="4511315" cy="715962"/>
          </a:xfrm>
        </p:spPr>
        <p:txBody>
          <a:bodyPr anchor="t">
            <a:normAutofit/>
          </a:bodyPr>
          <a:lstStyle>
            <a:lvl1pPr algn="l">
              <a:defRPr sz="18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787662" y="1305448"/>
            <a:ext cx="3784339" cy="2139961"/>
          </a:xfrm>
        </p:spPr>
        <p:txBody>
          <a:bodyPr>
            <a:noAutofit/>
          </a:bodyPr>
          <a:lstStyle>
            <a:lvl1pPr marL="0" indent="0" algn="l">
              <a:buNone/>
              <a:defRPr sz="345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798909" y="4144963"/>
            <a:ext cx="5386388" cy="2171170"/>
          </a:xfrm>
        </p:spPr>
        <p:txBody>
          <a:bodyPr>
            <a:noAutofit/>
          </a:bodyPr>
          <a:lstStyle>
            <a:lvl1pPr marL="0" indent="0">
              <a:buNone/>
              <a:defRPr sz="1350" b="0" i="0" baseline="0">
                <a:solidFill>
                  <a:srgbClr val="0061AA"/>
                </a:solidFill>
                <a:latin typeface="+mj-lt"/>
                <a:cs typeface="Times New Roman" panose="02020603050405020304" pitchFamily="18" charset="0"/>
              </a:defRPr>
            </a:lvl1pPr>
            <a:lvl2pPr marL="342900" indent="0">
              <a:buNone/>
              <a:defRPr sz="1350" b="1" i="0">
                <a:solidFill>
                  <a:schemeClr val="bg1"/>
                </a:solidFill>
                <a:latin typeface="Tinos" panose="02020603050405020304" pitchFamily="18" charset="0"/>
              </a:defRPr>
            </a:lvl2pPr>
            <a:lvl3pPr marL="685800" indent="0">
              <a:buNone/>
              <a:defRPr sz="1350" b="1" i="0">
                <a:solidFill>
                  <a:schemeClr val="bg1"/>
                </a:solidFill>
                <a:latin typeface="Tinos" panose="02020603050405020304" pitchFamily="18" charset="0"/>
              </a:defRPr>
            </a:lvl3pPr>
            <a:lvl4pPr marL="1028700" indent="0">
              <a:buNone/>
              <a:defRPr sz="1350" b="1" i="0">
                <a:solidFill>
                  <a:schemeClr val="bg1"/>
                </a:solidFill>
                <a:latin typeface="Tinos" panose="02020603050405020304" pitchFamily="18" charset="0"/>
              </a:defRPr>
            </a:lvl4pPr>
            <a:lvl5pPr marL="1371600" indent="0">
              <a:buNone/>
              <a:defRPr sz="135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373457131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8. Pealkiri, alapealkiri, tekst, foto taust_HE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910" y="574864"/>
            <a:ext cx="1872238" cy="443485"/>
          </a:xfrm>
          <a:prstGeom prst="rect">
            <a:avLst/>
          </a:prstGeom>
        </p:spPr>
      </p:pic>
      <p:sp>
        <p:nvSpPr>
          <p:cNvPr id="9" name="Title 1"/>
          <p:cNvSpPr>
            <a:spLocks noGrp="1"/>
          </p:cNvSpPr>
          <p:nvPr>
            <p:ph type="title" hasCustomPrompt="1"/>
          </p:nvPr>
        </p:nvSpPr>
        <p:spPr>
          <a:xfrm>
            <a:off x="804814" y="3429002"/>
            <a:ext cx="4511315" cy="715962"/>
          </a:xfrm>
        </p:spPr>
        <p:txBody>
          <a:bodyPr anchor="t">
            <a:normAutofit/>
          </a:bodyPr>
          <a:lstStyle>
            <a:lvl1pPr algn="l">
              <a:defRPr sz="1800" b="1" i="0" baseline="0">
                <a:solidFill>
                  <a:srgbClr val="0061AA"/>
                </a:solidFill>
              </a:defRPr>
            </a:lvl1pPr>
          </a:lstStyle>
          <a:p>
            <a:r>
              <a:rPr lang="et-EE" dirty="0"/>
              <a:t>Kirjuta siia alapealkiri</a:t>
            </a:r>
            <a:endParaRPr lang="en-US" dirty="0"/>
          </a:p>
        </p:txBody>
      </p:sp>
      <p:sp>
        <p:nvSpPr>
          <p:cNvPr id="10" name="Text Placeholder 3"/>
          <p:cNvSpPr>
            <a:spLocks noGrp="1"/>
          </p:cNvSpPr>
          <p:nvPr>
            <p:ph type="body" sz="quarter" idx="10" hasCustomPrompt="1"/>
          </p:nvPr>
        </p:nvSpPr>
        <p:spPr>
          <a:xfrm>
            <a:off x="787662" y="1305448"/>
            <a:ext cx="3784339" cy="2139961"/>
          </a:xfrm>
        </p:spPr>
        <p:txBody>
          <a:bodyPr>
            <a:noAutofit/>
          </a:bodyPr>
          <a:lstStyle>
            <a:lvl1pPr marL="0" indent="0" algn="l">
              <a:buNone/>
              <a:defRPr sz="3450" b="1" i="0" baseline="0">
                <a:solidFill>
                  <a:srgbClr val="0061AA"/>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11" name="Text Placeholder 3"/>
          <p:cNvSpPr>
            <a:spLocks noGrp="1"/>
          </p:cNvSpPr>
          <p:nvPr>
            <p:ph type="body" sz="quarter" idx="13" hasCustomPrompt="1"/>
          </p:nvPr>
        </p:nvSpPr>
        <p:spPr>
          <a:xfrm>
            <a:off x="798909" y="4144963"/>
            <a:ext cx="5386388" cy="2171170"/>
          </a:xfrm>
        </p:spPr>
        <p:txBody>
          <a:bodyPr>
            <a:noAutofit/>
          </a:bodyPr>
          <a:lstStyle>
            <a:lvl1pPr marL="0" indent="0">
              <a:buNone/>
              <a:defRPr sz="1350" b="0" i="0" baseline="0">
                <a:solidFill>
                  <a:srgbClr val="0061AA"/>
                </a:solidFill>
                <a:latin typeface="+mj-lt"/>
                <a:cs typeface="Times New Roman" panose="02020603050405020304" pitchFamily="18" charset="0"/>
              </a:defRPr>
            </a:lvl1pPr>
            <a:lvl2pPr marL="342900" indent="0">
              <a:buNone/>
              <a:defRPr sz="1350" b="1" i="0">
                <a:solidFill>
                  <a:schemeClr val="bg1"/>
                </a:solidFill>
                <a:latin typeface="Tinos" panose="02020603050405020304" pitchFamily="18" charset="0"/>
              </a:defRPr>
            </a:lvl2pPr>
            <a:lvl3pPr marL="685800" indent="0">
              <a:buNone/>
              <a:defRPr sz="1350" b="1" i="0">
                <a:solidFill>
                  <a:schemeClr val="bg1"/>
                </a:solidFill>
                <a:latin typeface="Tinos" panose="02020603050405020304" pitchFamily="18" charset="0"/>
              </a:defRPr>
            </a:lvl3pPr>
            <a:lvl4pPr marL="1028700" indent="0">
              <a:buNone/>
              <a:defRPr sz="1350" b="1" i="0">
                <a:solidFill>
                  <a:schemeClr val="bg1"/>
                </a:solidFill>
                <a:latin typeface="Tinos" panose="02020603050405020304" pitchFamily="18" charset="0"/>
              </a:defRPr>
            </a:lvl4pPr>
            <a:lvl5pPr marL="1371600" indent="0">
              <a:buNone/>
              <a:defRPr sz="135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spTree>
    <p:extLst>
      <p:ext uri="{BB962C8B-B14F-4D97-AF65-F5344CB8AC3E}">
        <p14:creationId xmlns:p14="http://schemas.microsoft.com/office/powerpoint/2010/main" val="7440698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 Pealkiri, alapealkiri, tekst, foto taust_TUM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63644"/>
          </a:xfrm>
          <a:prstGeom prst="rect">
            <a:avLst/>
          </a:prstGeom>
        </p:spPr>
      </p:pic>
      <p:sp>
        <p:nvSpPr>
          <p:cNvPr id="41" name="Title 1"/>
          <p:cNvSpPr>
            <a:spLocks noGrp="1"/>
          </p:cNvSpPr>
          <p:nvPr>
            <p:ph type="title" hasCustomPrompt="1"/>
          </p:nvPr>
        </p:nvSpPr>
        <p:spPr>
          <a:xfrm>
            <a:off x="804814" y="3429002"/>
            <a:ext cx="4511315" cy="715962"/>
          </a:xfrm>
        </p:spPr>
        <p:txBody>
          <a:bodyPr anchor="t">
            <a:normAutofit/>
          </a:bodyPr>
          <a:lstStyle>
            <a:lvl1pPr algn="l">
              <a:defRPr sz="1800" b="1" i="0" baseline="0">
                <a:solidFill>
                  <a:schemeClr val="bg1"/>
                </a:solidFill>
              </a:defRPr>
            </a:lvl1pPr>
          </a:lstStyle>
          <a:p>
            <a:r>
              <a:rPr lang="et-EE" dirty="0"/>
              <a:t>Kirjuta siia alapealkiri</a:t>
            </a:r>
            <a:endParaRPr lang="en-US" dirty="0"/>
          </a:p>
        </p:txBody>
      </p:sp>
      <p:sp>
        <p:nvSpPr>
          <p:cNvPr id="11" name="Text Placeholder 3"/>
          <p:cNvSpPr>
            <a:spLocks noGrp="1"/>
          </p:cNvSpPr>
          <p:nvPr>
            <p:ph type="body" sz="quarter" idx="10" hasCustomPrompt="1"/>
          </p:nvPr>
        </p:nvSpPr>
        <p:spPr>
          <a:xfrm>
            <a:off x="787662" y="1305448"/>
            <a:ext cx="3784339" cy="2139961"/>
          </a:xfrm>
        </p:spPr>
        <p:txBody>
          <a:bodyPr>
            <a:noAutofit/>
          </a:bodyPr>
          <a:lstStyle>
            <a:lvl1pPr marL="0" indent="0" algn="l">
              <a:buNone/>
              <a:defRPr sz="345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4" name="Text Placeholder 3"/>
          <p:cNvSpPr>
            <a:spLocks noGrp="1"/>
          </p:cNvSpPr>
          <p:nvPr>
            <p:ph type="body" sz="quarter" idx="13" hasCustomPrompt="1"/>
          </p:nvPr>
        </p:nvSpPr>
        <p:spPr>
          <a:xfrm>
            <a:off x="798909" y="4144963"/>
            <a:ext cx="5386388" cy="2171170"/>
          </a:xfrm>
        </p:spPr>
        <p:txBody>
          <a:bodyPr>
            <a:noAutofit/>
          </a:bodyPr>
          <a:lstStyle>
            <a:lvl1pPr marL="0" indent="0">
              <a:buNone/>
              <a:defRPr sz="1350" b="0" i="0" baseline="0">
                <a:solidFill>
                  <a:schemeClr val="bg1"/>
                </a:solidFill>
                <a:latin typeface="+mj-lt"/>
                <a:cs typeface="Times New Roman" panose="02020603050405020304" pitchFamily="18" charset="0"/>
              </a:defRPr>
            </a:lvl1pPr>
            <a:lvl2pPr marL="342900" indent="0">
              <a:buNone/>
              <a:defRPr sz="1350" b="1" i="0">
                <a:solidFill>
                  <a:schemeClr val="bg1"/>
                </a:solidFill>
                <a:latin typeface="Tinos" panose="02020603050405020304" pitchFamily="18" charset="0"/>
              </a:defRPr>
            </a:lvl2pPr>
            <a:lvl3pPr marL="685800" indent="0">
              <a:buNone/>
              <a:defRPr sz="1350" b="1" i="0">
                <a:solidFill>
                  <a:schemeClr val="bg1"/>
                </a:solidFill>
                <a:latin typeface="Tinos" panose="02020603050405020304" pitchFamily="18" charset="0"/>
              </a:defRPr>
            </a:lvl3pPr>
            <a:lvl4pPr marL="1028700" indent="0">
              <a:buNone/>
              <a:defRPr sz="1350" b="1" i="0">
                <a:solidFill>
                  <a:schemeClr val="bg1"/>
                </a:solidFill>
                <a:latin typeface="Tinos" panose="02020603050405020304" pitchFamily="18" charset="0"/>
              </a:defRPr>
            </a:lvl4pPr>
            <a:lvl5pPr marL="1371600" indent="0">
              <a:buNone/>
              <a:defRPr sz="1350" b="1" i="0">
                <a:solidFill>
                  <a:schemeClr val="bg1"/>
                </a:solidFill>
                <a:latin typeface="Tinos" panose="02020603050405020304" pitchFamily="18" charset="0"/>
              </a:defRPr>
            </a:lvl5pPr>
          </a:lstStyle>
          <a:p>
            <a:pPr lvl="0"/>
            <a:r>
              <a:rPr lang="et-EE" dirty="0"/>
              <a:t>Sed suscipit purus quis ante convallis malesuada. Sed sit amet imperdiet diam. Mauris feugiat sed arcu eget ornare. Sed venenatis dui nisl, et tempus felis rutrum sit amet. Pellentesque a pulvinar velit, nec consectetur lectus. Donec pellentesque eu metus id pellentesque. Etiam tristique mi vitae augue scelerisque, sed interdum nulla consequat. </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7593" y="544862"/>
            <a:ext cx="1872238" cy="443485"/>
          </a:xfrm>
          <a:prstGeom prst="rect">
            <a:avLst/>
          </a:prstGeom>
        </p:spPr>
      </p:pic>
    </p:spTree>
    <p:extLst>
      <p:ext uri="{BB962C8B-B14F-4D97-AF65-F5344CB8AC3E}">
        <p14:creationId xmlns:p14="http://schemas.microsoft.com/office/powerpoint/2010/main" val="344421833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0. Pealkiri, tekst ja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210"/>
            <a:ext cx="9144000" cy="6925793"/>
          </a:xfrm>
          <a:prstGeom prst="rect">
            <a:avLst/>
          </a:prstGeom>
        </p:spPr>
      </p:pic>
      <p:sp>
        <p:nvSpPr>
          <p:cNvPr id="7" name="Text Placeholder 3"/>
          <p:cNvSpPr>
            <a:spLocks noGrp="1"/>
          </p:cNvSpPr>
          <p:nvPr>
            <p:ph type="body" sz="quarter" idx="10" hasCustomPrompt="1"/>
          </p:nvPr>
        </p:nvSpPr>
        <p:spPr>
          <a:xfrm>
            <a:off x="628650" y="2008706"/>
            <a:ext cx="7886700" cy="1420294"/>
          </a:xfrm>
        </p:spPr>
        <p:txBody>
          <a:bodyPr>
            <a:noAutofit/>
          </a:bodyPr>
          <a:lstStyle>
            <a:lvl1pPr marL="0" indent="0" algn="ctr">
              <a:buNone/>
              <a:defRPr sz="345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pealkiri</a:t>
            </a:r>
            <a:endParaRPr lang="en-US" dirty="0"/>
          </a:p>
        </p:txBody>
      </p:sp>
      <p:sp>
        <p:nvSpPr>
          <p:cNvPr id="5" name="Text Placeholder 4"/>
          <p:cNvSpPr>
            <a:spLocks noGrp="1"/>
          </p:cNvSpPr>
          <p:nvPr>
            <p:ph type="body" sz="quarter" idx="11" hasCustomPrompt="1"/>
          </p:nvPr>
        </p:nvSpPr>
        <p:spPr>
          <a:xfrm>
            <a:off x="628650" y="3429001"/>
            <a:ext cx="7886700" cy="2176463"/>
          </a:xfrm>
        </p:spPr>
        <p:txBody>
          <a:bodyPr>
            <a:normAutofit/>
          </a:bodyPr>
          <a:lstStyle>
            <a:lvl1pPr marL="0" indent="0" algn="ctr">
              <a:buNone/>
              <a:defRPr sz="1350" baseline="0">
                <a:solidFill>
                  <a:schemeClr val="bg1"/>
                </a:solidFill>
                <a:latin typeface="+mj-lt"/>
                <a:cs typeface="Times New Roman" panose="02020603050405020304" pitchFamily="18" charset="0"/>
              </a:defRPr>
            </a:lvl1pPr>
            <a:lvl2pPr>
              <a:defRPr>
                <a:solidFill>
                  <a:schemeClr val="bg1"/>
                </a:solidFill>
                <a:latin typeface="Tinos" panose="02020603050405020304" pitchFamily="18" charset="0"/>
              </a:defRPr>
            </a:lvl2pPr>
            <a:lvl3pPr>
              <a:defRPr>
                <a:solidFill>
                  <a:schemeClr val="bg1"/>
                </a:solidFill>
                <a:latin typeface="Tinos" panose="02020603050405020304" pitchFamily="18" charset="0"/>
              </a:defRPr>
            </a:lvl3pPr>
            <a:lvl4pPr>
              <a:defRPr>
                <a:solidFill>
                  <a:schemeClr val="bg1"/>
                </a:solidFill>
                <a:latin typeface="Tinos" panose="02020603050405020304" pitchFamily="18" charset="0"/>
              </a:defRPr>
            </a:lvl4pPr>
            <a:lvl5pPr>
              <a:defRPr>
                <a:solidFill>
                  <a:schemeClr val="bg1"/>
                </a:solidFill>
                <a:latin typeface="Tinos" panose="02020603050405020304" pitchFamily="18" charset="0"/>
              </a:defRPr>
            </a:lvl5pPr>
          </a:lstStyle>
          <a:p>
            <a:pPr lvl="0"/>
            <a:r>
              <a:rPr lang="et-EE" dirty="0"/>
              <a:t>Lorem ipsum dolor sit amet, consectetur adipiscing elit. Praesent non consequat velit, in ultricies purus. In in eros orci. Duis lacinia tempus est, vel gravida ipsum lacinia in. Nam porttitor, eros in tristique bibendum, arcu magna eleifend tortor, non lacinia magna sem vel mauris. Quisque bibendum suscipit mauris a sagittis. In efficitur, dui non porta fringilla, erat enim finibus lacus, sit amet commodo dolor odio eget enim. Proin fermentum mauris eu vehicula mattis. Suspendisse luctus ultricies tellus sed vehicula. </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5881" y="560264"/>
            <a:ext cx="1872238" cy="443485"/>
          </a:xfrm>
          <a:prstGeom prst="rect">
            <a:avLst/>
          </a:prstGeom>
        </p:spPr>
      </p:pic>
    </p:spTree>
    <p:extLst>
      <p:ext uri="{BB962C8B-B14F-4D97-AF65-F5344CB8AC3E}">
        <p14:creationId xmlns:p14="http://schemas.microsoft.com/office/powerpoint/2010/main" val="260642628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pic>
        <p:nvPicPr>
          <p:cNvPr id="3" name="Picture 6" descr="fef.pdf"/>
          <p:cNvPicPr>
            <a:picLocks noChangeAspect="1"/>
          </p:cNvPicPr>
          <p:nvPr/>
        </p:nvPicPr>
        <p:blipFill>
          <a:blip r:embed="rId2"/>
          <a:srcRect/>
          <a:stretch>
            <a:fillRect/>
          </a:stretch>
        </p:blipFill>
        <p:spPr bwMode="auto">
          <a:xfrm>
            <a:off x="592138" y="6350000"/>
            <a:ext cx="668337" cy="342900"/>
          </a:xfrm>
          <a:prstGeom prst="rect">
            <a:avLst/>
          </a:prstGeom>
          <a:noFill/>
          <a:ln w="9525">
            <a:noFill/>
            <a:miter lim="800000"/>
            <a:headEnd/>
            <a:tailEnd/>
          </a:ln>
        </p:spPr>
      </p:pic>
      <p:sp>
        <p:nvSpPr>
          <p:cNvPr id="4" name="Slide Number Placeholder 45"/>
          <p:cNvSpPr>
            <a:spLocks noGrp="1"/>
          </p:cNvSpPr>
          <p:nvPr>
            <p:ph type="sldNum" sz="quarter" idx="10"/>
          </p:nvPr>
        </p:nvSpPr>
        <p:spPr/>
        <p:txBody>
          <a:bodyPr/>
          <a:lstStyle>
            <a:lvl1pPr algn="r">
              <a:defRPr sz="1000" smtClean="0">
                <a:solidFill>
                  <a:schemeClr val="tx1"/>
                </a:solidFill>
                <a:latin typeface="Swift" pitchFamily="18" charset="0"/>
              </a:defRPr>
            </a:lvl1pPr>
          </a:lstStyle>
          <a:p>
            <a:pPr>
              <a:defRPr/>
            </a:pPr>
            <a:fld id="{DD811391-6AFA-473E-8CEC-254B6A86BF96}" type="slidenum">
              <a:rPr lang="en-US"/>
              <a:pPr>
                <a:defRPr/>
              </a:pPr>
              <a:t>‹#›</a:t>
            </a:fld>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1. Pealkiri, alapealkiri, tekst, foto taust_TU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9678"/>
            <a:ext cx="9144000" cy="6943137"/>
          </a:xfrm>
          <a:prstGeom prst="rect">
            <a:avLst/>
          </a:prstGeom>
        </p:spPr>
      </p:pic>
      <p:sp>
        <p:nvSpPr>
          <p:cNvPr id="7" name="Text Placeholder 3"/>
          <p:cNvSpPr>
            <a:spLocks noGrp="1"/>
          </p:cNvSpPr>
          <p:nvPr>
            <p:ph type="body" sz="quarter" idx="10" hasCustomPrompt="1"/>
          </p:nvPr>
        </p:nvSpPr>
        <p:spPr>
          <a:xfrm>
            <a:off x="628650" y="2008706"/>
            <a:ext cx="7886700" cy="4282027"/>
          </a:xfrm>
        </p:spPr>
        <p:txBody>
          <a:bodyPr>
            <a:noAutofit/>
          </a:bodyPr>
          <a:lstStyle>
            <a:lvl1pPr marL="0" indent="0" algn="ctr">
              <a:buNone/>
              <a:defRPr sz="3450" b="1" i="0" baseline="0">
                <a:solidFill>
                  <a:schemeClr val="bg1"/>
                </a:solidFill>
                <a:latin typeface="+mj-lt"/>
                <a:cs typeface="Times New Roman" panose="02020603050405020304" pitchFamily="18" charset="0"/>
              </a:defRPr>
            </a:lvl1pPr>
            <a:lvl2pPr>
              <a:defRPr b="1" i="0">
                <a:solidFill>
                  <a:schemeClr val="bg1"/>
                </a:solidFill>
                <a:latin typeface="Tinos" panose="02020603050405020304" pitchFamily="18" charset="0"/>
              </a:defRPr>
            </a:lvl2pPr>
            <a:lvl3pPr>
              <a:defRPr b="1" i="0">
                <a:solidFill>
                  <a:schemeClr val="bg1"/>
                </a:solidFill>
                <a:latin typeface="Tinos" panose="02020603050405020304" pitchFamily="18" charset="0"/>
              </a:defRPr>
            </a:lvl3pPr>
            <a:lvl4pPr>
              <a:defRPr b="1" i="0">
                <a:solidFill>
                  <a:schemeClr val="bg1"/>
                </a:solidFill>
                <a:latin typeface="Tinos" panose="02020603050405020304" pitchFamily="18" charset="0"/>
              </a:defRPr>
            </a:lvl4pPr>
            <a:lvl5pPr>
              <a:defRPr b="1" i="0">
                <a:solidFill>
                  <a:schemeClr val="bg1"/>
                </a:solidFill>
                <a:latin typeface="Tinos" panose="02020603050405020304" pitchFamily="18" charset="0"/>
              </a:defRPr>
            </a:lvl5pPr>
          </a:lstStyle>
          <a:p>
            <a:pPr lvl="0"/>
            <a:r>
              <a:rPr lang="et-EE" dirty="0"/>
              <a:t>Kirjuta siia tekst</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35881" y="544862"/>
            <a:ext cx="1872238" cy="443485"/>
          </a:xfrm>
          <a:prstGeom prst="rect">
            <a:avLst/>
          </a:prstGeom>
        </p:spPr>
      </p:pic>
    </p:spTree>
    <p:extLst>
      <p:ext uri="{BB962C8B-B14F-4D97-AF65-F5344CB8AC3E}">
        <p14:creationId xmlns:p14="http://schemas.microsoft.com/office/powerpoint/2010/main" val="184017022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2. Foto ja pealkiri">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97744" y="1287129"/>
            <a:ext cx="7886700" cy="5045938"/>
          </a:xfrm>
        </p:spPr>
        <p:txBody>
          <a:bodyPr/>
          <a:lstStyle>
            <a:lvl1pPr marL="0" indent="0">
              <a:buNone/>
              <a:defRPr/>
            </a:lvl1pPr>
            <a:lvl2pPr>
              <a:defRPr sz="1050"/>
            </a:lvl2pPr>
            <a:lvl3pPr>
              <a:defRPr sz="1125"/>
            </a:lvl3pPr>
          </a:lstStyle>
          <a:p>
            <a:pPr lvl="0"/>
            <a:r>
              <a:rPr lang="et-EE" dirty="0"/>
              <a:t>Aseta objekt siia</a:t>
            </a:r>
            <a:endParaRPr lang="en-US" dirty="0"/>
          </a:p>
        </p:txBody>
      </p:sp>
      <p:sp>
        <p:nvSpPr>
          <p:cNvPr id="5" name="Text Placeholder 4"/>
          <p:cNvSpPr>
            <a:spLocks noGrp="1"/>
          </p:cNvSpPr>
          <p:nvPr>
            <p:ph type="body" sz="quarter" idx="10" hasCustomPrompt="1"/>
          </p:nvPr>
        </p:nvSpPr>
        <p:spPr>
          <a:xfrm>
            <a:off x="798922" y="553696"/>
            <a:ext cx="5938428" cy="719667"/>
          </a:xfrm>
        </p:spPr>
        <p:txBody>
          <a:bodyPr>
            <a:noAutofit/>
          </a:bodyPr>
          <a:lstStyle>
            <a:lvl1pPr marL="0" indent="0">
              <a:buNone/>
              <a:defRPr sz="1350" b="1" i="0" baseline="0">
                <a:latin typeface="Tinos" panose="02020603050405020304" pitchFamily="18" charset="0"/>
              </a:defRPr>
            </a:lvl1pPr>
            <a:lvl2pPr marL="342900" indent="0">
              <a:buNone/>
              <a:defRPr sz="2550" b="1" i="0">
                <a:latin typeface="Tinos" panose="02020603050405020304" pitchFamily="18" charset="0"/>
              </a:defRPr>
            </a:lvl2pPr>
            <a:lvl3pPr marL="685800" indent="0">
              <a:buNone/>
              <a:defRPr sz="2550" b="1" i="0">
                <a:latin typeface="Tinos" panose="02020603050405020304" pitchFamily="18" charset="0"/>
              </a:defRPr>
            </a:lvl3pPr>
            <a:lvl4pPr marL="1028700" indent="0">
              <a:buNone/>
              <a:defRPr sz="2550" b="1" i="0">
                <a:latin typeface="Tinos" panose="02020603050405020304" pitchFamily="18" charset="0"/>
              </a:defRPr>
            </a:lvl4pPr>
            <a:lvl5pPr marL="1371600" indent="0">
              <a:buNone/>
              <a:defRPr sz="2550" b="1" i="0">
                <a:latin typeface="Tinos" panose="02020603050405020304" pitchFamily="18" charset="0"/>
              </a:defRPr>
            </a:lvl5pPr>
          </a:lstStyle>
          <a:p>
            <a:pPr lvl="0"/>
            <a:r>
              <a:rPr lang="et-EE" dirty="0"/>
              <a:t>Kirjuta siia pealkiri</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5529" y="574864"/>
            <a:ext cx="1872238" cy="443485"/>
          </a:xfrm>
          <a:prstGeom prst="rect">
            <a:avLst/>
          </a:prstGeom>
        </p:spPr>
      </p:pic>
    </p:spTree>
    <p:extLst>
      <p:ext uri="{BB962C8B-B14F-4D97-AF65-F5344CB8AC3E}">
        <p14:creationId xmlns:p14="http://schemas.microsoft.com/office/powerpoint/2010/main" val="106148773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3. Kolm fot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3050" y="1287129"/>
            <a:ext cx="4171950" cy="5045938"/>
          </a:xfrm>
        </p:spPr>
        <p:txBody>
          <a:bodyPr/>
          <a:lstStyle>
            <a:lvl1pPr marL="0" indent="0">
              <a:buNone/>
              <a:defRPr/>
            </a:lvl1pPr>
            <a:lvl2pPr>
              <a:defRPr sz="1050"/>
            </a:lvl2pPr>
            <a:lvl3pPr>
              <a:defRPr sz="1125"/>
            </a:lvl3pPr>
          </a:lstStyle>
          <a:p>
            <a:pPr lvl="0"/>
            <a:r>
              <a:rPr lang="et-EE" dirty="0"/>
              <a:t>Aseta objekt siia</a:t>
            </a:r>
            <a:endParaRPr lang="en-US" dirty="0"/>
          </a:p>
        </p:txBody>
      </p:sp>
      <p:sp>
        <p:nvSpPr>
          <p:cNvPr id="4" name="Content Placeholder 3"/>
          <p:cNvSpPr>
            <a:spLocks noGrp="1"/>
          </p:cNvSpPr>
          <p:nvPr>
            <p:ph sz="quarter" idx="10" hasCustomPrompt="1"/>
          </p:nvPr>
        </p:nvSpPr>
        <p:spPr>
          <a:xfrm>
            <a:off x="4718448" y="1287464"/>
            <a:ext cx="4158853" cy="2412470"/>
          </a:xfrm>
        </p:spPr>
        <p:txBody>
          <a:bodyPr/>
          <a:lstStyle>
            <a:lvl1pPr marL="0" indent="0">
              <a:buNone/>
              <a:defRPr/>
            </a:lvl1pPr>
          </a:lstStyle>
          <a:p>
            <a:pPr lvl="0"/>
            <a:r>
              <a:rPr lang="et-EE" dirty="0"/>
              <a:t>Aseta objekt siia</a:t>
            </a:r>
            <a:endParaRPr lang="en-US" dirty="0"/>
          </a:p>
        </p:txBody>
      </p:sp>
      <p:sp>
        <p:nvSpPr>
          <p:cNvPr id="7" name="Content Placeholder 6"/>
          <p:cNvSpPr>
            <a:spLocks noGrp="1"/>
          </p:cNvSpPr>
          <p:nvPr>
            <p:ph sz="quarter" idx="11" hasCustomPrompt="1"/>
          </p:nvPr>
        </p:nvSpPr>
        <p:spPr>
          <a:xfrm>
            <a:off x="4718447" y="3894667"/>
            <a:ext cx="4158853" cy="2454080"/>
          </a:xfrm>
        </p:spPr>
        <p:txBody>
          <a:bodyPr/>
          <a:lstStyle>
            <a:lvl1pPr marL="0" indent="0">
              <a:buNone/>
              <a:defRPr/>
            </a:lvl1pPr>
          </a:lstStyle>
          <a:p>
            <a:pPr lvl="0"/>
            <a:r>
              <a:rPr lang="et-EE" dirty="0"/>
              <a:t>Aseta objekt siia</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5529" y="574864"/>
            <a:ext cx="1872238" cy="443485"/>
          </a:xfrm>
          <a:prstGeom prst="rect">
            <a:avLst/>
          </a:prstGeom>
        </p:spPr>
      </p:pic>
    </p:spTree>
    <p:extLst>
      <p:ext uri="{BB962C8B-B14F-4D97-AF65-F5344CB8AC3E}">
        <p14:creationId xmlns:p14="http://schemas.microsoft.com/office/powerpoint/2010/main" val="282892897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4. Tühi le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05529" y="574864"/>
            <a:ext cx="1872238" cy="443485"/>
          </a:xfrm>
          <a:prstGeom prst="rect">
            <a:avLst/>
          </a:prstGeom>
        </p:spPr>
      </p:pic>
    </p:spTree>
    <p:extLst>
      <p:ext uri="{BB962C8B-B14F-4D97-AF65-F5344CB8AC3E}">
        <p14:creationId xmlns:p14="http://schemas.microsoft.com/office/powerpoint/2010/main" val="241932260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5.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78164376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6. Sinine foto taus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246317209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7.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0743"/>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129243887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8. Sinine foto taus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244699116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9. Sinine foto taus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61658"/>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4072294001"/>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0. Sinine foto taus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34829" y="572787"/>
            <a:ext cx="1872238" cy="443485"/>
          </a:xfrm>
          <a:prstGeom prst="rect">
            <a:avLst/>
          </a:prstGeom>
        </p:spPr>
      </p:pic>
    </p:spTree>
    <p:extLst>
      <p:ext uri="{BB962C8B-B14F-4D97-AF65-F5344CB8AC3E}">
        <p14:creationId xmlns:p14="http://schemas.microsoft.com/office/powerpoint/2010/main" val="403287936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5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emf"/><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8" Type="http://schemas.openxmlformats.org/officeDocument/2006/relationships/slideLayout" Target="../slideLayouts/slideLayout66.xml"/><Relationship Id="rId51" Type="http://schemas.openxmlformats.org/officeDocument/2006/relationships/theme" Target="../theme/theme5.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image" Target="../media/image2.emf"/><Relationship Id="rId2" Type="http://schemas.openxmlformats.org/officeDocument/2006/relationships/slideLayout" Target="../slideLayouts/slideLayout110.xml"/><Relationship Id="rId16" Type="http://schemas.openxmlformats.org/officeDocument/2006/relationships/image" Target="../media/image3.jp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6.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0" y="620713"/>
            <a:ext cx="788511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t-EE"/>
              <a:t>Klõpsake tiitlilaadi muutmiseks. </a:t>
            </a:r>
            <a:br>
              <a:rPr lang="et-EE"/>
            </a:br>
            <a:r>
              <a:rPr lang="et-EE"/>
              <a:t>Teksti pikkus võib olla isegi ka</a:t>
            </a:r>
            <a:r>
              <a:rPr lang="en-US"/>
              <a:t>h</a:t>
            </a:r>
            <a:r>
              <a:rPr lang="et-EE"/>
              <a:t>el real</a:t>
            </a:r>
          </a:p>
        </p:txBody>
      </p:sp>
      <p:sp>
        <p:nvSpPr>
          <p:cNvPr id="1027" name="Rectangle 3"/>
          <p:cNvSpPr>
            <a:spLocks noGrp="1" noChangeArrowheads="1"/>
          </p:cNvSpPr>
          <p:nvPr>
            <p:ph type="body" idx="1"/>
          </p:nvPr>
        </p:nvSpPr>
        <p:spPr bwMode="auto">
          <a:xfrm>
            <a:off x="647700" y="1989138"/>
            <a:ext cx="7885113"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t>Klõpsake juhtslaidi teksti laadide redigeerimiseks</a:t>
            </a:r>
            <a:r>
              <a:rPr lang="en-US"/>
              <a:t>.</a:t>
            </a:r>
            <a:r>
              <a:rPr lang="et-EE"/>
              <a:t> </a:t>
            </a:r>
            <a:r>
              <a:rPr lang="en-US"/>
              <a:t>S</a:t>
            </a:r>
            <a:r>
              <a:rPr lang="et-EE"/>
              <a:t>ellisel juhul nagu prae</a:t>
            </a:r>
            <a:r>
              <a:rPr lang="en-US"/>
              <a:t>gu</a:t>
            </a:r>
            <a:r>
              <a:rPr lang="et-EE"/>
              <a:t>   </a:t>
            </a:r>
          </a:p>
          <a:p>
            <a:pPr lvl="1"/>
            <a:r>
              <a:rPr lang="et-EE"/>
              <a:t>Teine tase</a:t>
            </a:r>
          </a:p>
          <a:p>
            <a:pPr lvl="2"/>
            <a:r>
              <a:rPr lang="et-EE"/>
              <a:t>Kolmas tase</a:t>
            </a:r>
          </a:p>
          <a:p>
            <a:pPr lvl="3"/>
            <a:r>
              <a:rPr lang="et-EE"/>
              <a:t>Neljas tase</a:t>
            </a:r>
          </a:p>
          <a:p>
            <a:pPr lvl="4"/>
            <a:r>
              <a:rPr lang="et-EE"/>
              <a:t>Viies tase</a:t>
            </a:r>
          </a:p>
        </p:txBody>
      </p:sp>
      <p:sp>
        <p:nvSpPr>
          <p:cNvPr id="51" name="Slide Number Placeholder 45"/>
          <p:cNvSpPr>
            <a:spLocks noGrp="1"/>
          </p:cNvSpPr>
          <p:nvPr>
            <p:ph type="sldNum" sz="quarter" idx="4"/>
          </p:nvPr>
        </p:nvSpPr>
        <p:spPr>
          <a:xfrm>
            <a:off x="7931150" y="6384925"/>
            <a:ext cx="709613" cy="249238"/>
          </a:xfrm>
          <a:prstGeom prst="rect">
            <a:avLst/>
          </a:prstGeom>
        </p:spPr>
        <p:txBody>
          <a:bodyPr vert="horz" lIns="91440" tIns="45720" rIns="91440" bIns="45720" rtlCol="0" anchor="ctr"/>
          <a:lstStyle>
            <a:lvl1pPr algn="r">
              <a:defRPr sz="1000" smtClean="0">
                <a:solidFill>
                  <a:schemeClr val="bg1"/>
                </a:solidFill>
                <a:latin typeface="Swift" pitchFamily="18" charset="0"/>
              </a:defRPr>
            </a:lvl1pPr>
          </a:lstStyle>
          <a:p>
            <a:pPr>
              <a:defRPr/>
            </a:pPr>
            <a:fld id="{8C1B09BD-39C9-44B0-90C1-06916FAB824B}" type="slidenum">
              <a:rPr lang="en-US"/>
              <a:pPr>
                <a:defRPr/>
              </a:pPr>
              <a:t>‹#›</a:t>
            </a:fld>
            <a:endParaRPr lang="en-US" dirty="0"/>
          </a:p>
        </p:txBody>
      </p:sp>
      <p:cxnSp>
        <p:nvCxnSpPr>
          <p:cNvPr id="53" name="Straight Connector 52"/>
          <p:cNvCxnSpPr/>
          <p:nvPr/>
        </p:nvCxnSpPr>
        <p:spPr>
          <a:xfrm>
            <a:off x="647700" y="6238875"/>
            <a:ext cx="7885113"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76" r:id="rId4"/>
    <p:sldLayoutId id="2147484052" r:id="rId5"/>
    <p:sldLayoutId id="2147484053" r:id="rId6"/>
    <p:sldLayoutId id="2147484054" r:id="rId7"/>
    <p:sldLayoutId id="2147484055" r:id="rId8"/>
    <p:sldLayoutId id="2147484056" r:id="rId9"/>
    <p:sldLayoutId id="2147484057" r:id="rId10"/>
    <p:sldLayoutId id="2147484058" r:id="rId11"/>
    <p:sldLayoutId id="2147484073" r:id="rId12"/>
    <p:sldLayoutId id="2147484059" r:id="rId13"/>
    <p:sldLayoutId id="2147484077" r:id="rId14"/>
    <p:sldLayoutId id="2147484212" r:id="rId15"/>
  </p:sldLayoutIdLst>
  <p:transition/>
  <p:hf hdr="0" ftr="0" dt="0"/>
  <p:txStyles>
    <p:titleStyle>
      <a:lvl1pPr algn="l" rtl="0" eaLnBrk="1" fontAlgn="base" hangingPunct="1">
        <a:spcBef>
          <a:spcPct val="0"/>
        </a:spcBef>
        <a:spcAft>
          <a:spcPct val="0"/>
        </a:spcAft>
        <a:defRPr sz="3200">
          <a:solidFill>
            <a:schemeClr val="tx1"/>
          </a:solidFill>
          <a:latin typeface="Swift" pitchFamily="18" charset="-70"/>
          <a:ea typeface="MS PGothic" pitchFamily="34" charset="-128"/>
          <a:cs typeface="MS PGothic" pitchFamily="34" charset="-128"/>
        </a:defRPr>
      </a:lvl1pPr>
      <a:lvl2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2pPr>
      <a:lvl3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3pPr>
      <a:lvl4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4pPr>
      <a:lvl5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5pPr>
      <a:lvl6pPr marL="457200" algn="ctr" rtl="0" eaLnBrk="1" fontAlgn="base" hangingPunct="1">
        <a:spcBef>
          <a:spcPct val="0"/>
        </a:spcBef>
        <a:spcAft>
          <a:spcPct val="0"/>
        </a:spcAft>
        <a:defRPr sz="3200" b="1">
          <a:solidFill>
            <a:srgbClr val="20355C"/>
          </a:solidFill>
          <a:latin typeface="Verdana" pitchFamily="34" charset="0"/>
        </a:defRPr>
      </a:lvl6pPr>
      <a:lvl7pPr marL="914400" algn="ctr" rtl="0" eaLnBrk="1" fontAlgn="base" hangingPunct="1">
        <a:spcBef>
          <a:spcPct val="0"/>
        </a:spcBef>
        <a:spcAft>
          <a:spcPct val="0"/>
        </a:spcAft>
        <a:defRPr sz="3200" b="1">
          <a:solidFill>
            <a:srgbClr val="20355C"/>
          </a:solidFill>
          <a:latin typeface="Verdana" pitchFamily="34" charset="0"/>
        </a:defRPr>
      </a:lvl7pPr>
      <a:lvl8pPr marL="1371600" algn="ctr" rtl="0" eaLnBrk="1" fontAlgn="base" hangingPunct="1">
        <a:spcBef>
          <a:spcPct val="0"/>
        </a:spcBef>
        <a:spcAft>
          <a:spcPct val="0"/>
        </a:spcAft>
        <a:defRPr sz="3200" b="1">
          <a:solidFill>
            <a:srgbClr val="20355C"/>
          </a:solidFill>
          <a:latin typeface="Verdana" pitchFamily="34" charset="0"/>
        </a:defRPr>
      </a:lvl8pPr>
      <a:lvl9pPr marL="1828800" algn="ctr" rtl="0" eaLnBrk="1" fontAlgn="base" hangingPunct="1">
        <a:spcBef>
          <a:spcPct val="0"/>
        </a:spcBef>
        <a:spcAft>
          <a:spcPct val="0"/>
        </a:spcAft>
        <a:defRPr sz="3200" b="1">
          <a:solidFill>
            <a:srgbClr val="20355C"/>
          </a:solidFill>
          <a:latin typeface="Verdana" pitchFamily="34" charset="0"/>
        </a:defRPr>
      </a:lvl9pPr>
    </p:titleStyle>
    <p:bodyStyle>
      <a:lvl1pPr marL="179388" indent="-161925" algn="l" rtl="0" eaLnBrk="1" fontAlgn="base" hangingPunct="1">
        <a:spcBef>
          <a:spcPct val="0"/>
        </a:spcBef>
        <a:spcAft>
          <a:spcPts val="600"/>
        </a:spcAft>
        <a:buSzPct val="77000"/>
        <a:buFont typeface="Wingdings" pitchFamily="2" charset="2"/>
        <a:buChar char="§"/>
        <a:defRPr sz="2400">
          <a:solidFill>
            <a:schemeClr val="tx1"/>
          </a:solidFill>
          <a:latin typeface="Swift Light"/>
          <a:ea typeface="MS PGothic" pitchFamily="34" charset="-128"/>
          <a:cs typeface="MS PGothic" pitchFamily="34" charset="-128"/>
        </a:defRPr>
      </a:lvl1pPr>
      <a:lvl2pPr marL="539750" indent="-196850" algn="l" rtl="0" eaLnBrk="1" fontAlgn="base" hangingPunct="1">
        <a:spcBef>
          <a:spcPct val="20000"/>
        </a:spcBef>
        <a:spcAft>
          <a:spcPct val="0"/>
        </a:spcAft>
        <a:buFont typeface="Verdana" pitchFamily="34" charset="0"/>
        <a:buChar char="»"/>
        <a:defRPr sz="2000">
          <a:solidFill>
            <a:schemeClr val="tx1"/>
          </a:solidFill>
          <a:latin typeface="Swift Light"/>
          <a:ea typeface="MS PGothic" pitchFamily="34" charset="-128"/>
          <a:cs typeface="MS PGothic" pitchFamily="34" charset="-128"/>
        </a:defRPr>
      </a:lvl2pPr>
      <a:lvl3pPr marL="719138" indent="-157163" algn="l" rtl="0" eaLnBrk="1" fontAlgn="base" hangingPunct="1">
        <a:spcBef>
          <a:spcPts val="600"/>
        </a:spcBef>
        <a:spcAft>
          <a:spcPct val="0"/>
        </a:spcAft>
        <a:buFont typeface="Wingdings" pitchFamily="2" charset="2"/>
        <a:buChar char="§"/>
        <a:defRPr sz="2400">
          <a:solidFill>
            <a:schemeClr val="tx1"/>
          </a:solidFill>
          <a:latin typeface="Swift Light"/>
          <a:ea typeface="MS PGothic" pitchFamily="34" charset="-128"/>
          <a:cs typeface="MS PGothic" pitchFamily="34" charset="-128"/>
        </a:defRPr>
      </a:lvl3pPr>
      <a:lvl4pPr marL="1042988" indent="-157163" algn="l" rtl="0" eaLnBrk="1" fontAlgn="base" hangingPunct="1">
        <a:spcBef>
          <a:spcPts val="600"/>
        </a:spcBef>
        <a:spcAft>
          <a:spcPct val="0"/>
        </a:spcAft>
        <a:buChar char="–"/>
        <a:defRPr sz="1600">
          <a:solidFill>
            <a:schemeClr val="tx1"/>
          </a:solidFill>
          <a:latin typeface="Swift Light"/>
          <a:ea typeface="MS PGothic" pitchFamily="34" charset="-128"/>
          <a:cs typeface="MS PGothic" pitchFamily="34" charset="-128"/>
        </a:defRPr>
      </a:lvl4pPr>
      <a:lvl5pPr marL="1258888" indent="-122238" algn="l" rtl="0" eaLnBrk="1" fontAlgn="base" hangingPunct="1">
        <a:spcBef>
          <a:spcPct val="20000"/>
        </a:spcBef>
        <a:spcAft>
          <a:spcPct val="0"/>
        </a:spcAft>
        <a:buChar char="»"/>
        <a:defRPr sz="1400">
          <a:solidFill>
            <a:schemeClr val="tx1"/>
          </a:solidFill>
          <a:latin typeface="Swift Light"/>
          <a:ea typeface="MS PGothic" pitchFamily="34" charset="-128"/>
          <a:cs typeface="MS PGothic" pitchFamily="34" charset="-128"/>
        </a:defRPr>
      </a:lvl5pPr>
      <a:lvl6pPr marL="2514600" indent="-228600" algn="l" rtl="0" eaLnBrk="1" fontAlgn="base" hangingPunct="1">
        <a:spcBef>
          <a:spcPct val="20000"/>
        </a:spcBef>
        <a:spcAft>
          <a:spcPct val="0"/>
        </a:spcAft>
        <a:buChar char="»"/>
        <a:defRPr sz="1400">
          <a:solidFill>
            <a:srgbClr val="20355C"/>
          </a:solidFill>
          <a:latin typeface="+mn-lt"/>
        </a:defRPr>
      </a:lvl6pPr>
      <a:lvl7pPr marL="2971800" indent="-228600" algn="l" rtl="0" eaLnBrk="1" fontAlgn="base" hangingPunct="1">
        <a:spcBef>
          <a:spcPct val="20000"/>
        </a:spcBef>
        <a:spcAft>
          <a:spcPct val="0"/>
        </a:spcAft>
        <a:buChar char="»"/>
        <a:defRPr sz="1400">
          <a:solidFill>
            <a:srgbClr val="20355C"/>
          </a:solidFill>
          <a:latin typeface="+mn-lt"/>
        </a:defRPr>
      </a:lvl7pPr>
      <a:lvl8pPr marL="3429000" indent="-228600" algn="l" rtl="0" eaLnBrk="1" fontAlgn="base" hangingPunct="1">
        <a:spcBef>
          <a:spcPct val="20000"/>
        </a:spcBef>
        <a:spcAft>
          <a:spcPct val="0"/>
        </a:spcAft>
        <a:buChar char="»"/>
        <a:defRPr sz="1400">
          <a:solidFill>
            <a:srgbClr val="20355C"/>
          </a:solidFill>
          <a:latin typeface="+mn-lt"/>
        </a:defRPr>
      </a:lvl8pPr>
      <a:lvl9pPr marL="3886200" indent="-228600" algn="l" rtl="0" eaLnBrk="1" fontAlgn="base" hangingPunct="1">
        <a:spcBef>
          <a:spcPct val="20000"/>
        </a:spcBef>
        <a:spcAft>
          <a:spcPct val="0"/>
        </a:spcAft>
        <a:buChar char="»"/>
        <a:defRPr sz="1400">
          <a:solidFill>
            <a:srgbClr val="20355C"/>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47700" y="620713"/>
            <a:ext cx="788511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t-EE"/>
              <a:t>Klõpsake tiitlilaadi muutmiseks. </a:t>
            </a:r>
            <a:br>
              <a:rPr lang="et-EE"/>
            </a:br>
            <a:r>
              <a:rPr lang="et-EE"/>
              <a:t>Teksti pikkus võib olla isegi karel real</a:t>
            </a:r>
          </a:p>
        </p:txBody>
      </p:sp>
      <p:sp>
        <p:nvSpPr>
          <p:cNvPr id="2051" name="Rectangle 3"/>
          <p:cNvSpPr>
            <a:spLocks noGrp="1" noChangeArrowheads="1"/>
          </p:cNvSpPr>
          <p:nvPr>
            <p:ph type="body" idx="1"/>
          </p:nvPr>
        </p:nvSpPr>
        <p:spPr bwMode="auto">
          <a:xfrm>
            <a:off x="647700" y="1989138"/>
            <a:ext cx="7885113"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t>Klõpsake juhtslaidi teksti laadide redigeerimiseks</a:t>
            </a:r>
            <a:r>
              <a:rPr lang="en-US"/>
              <a:t>.</a:t>
            </a:r>
            <a:r>
              <a:rPr lang="et-EE"/>
              <a:t> </a:t>
            </a:r>
            <a:r>
              <a:rPr lang="en-US"/>
              <a:t>S</a:t>
            </a:r>
            <a:r>
              <a:rPr lang="et-EE"/>
              <a:t>ellisel juhul nagu prae</a:t>
            </a:r>
            <a:r>
              <a:rPr lang="en-US"/>
              <a:t>gu</a:t>
            </a:r>
            <a:r>
              <a:rPr lang="et-EE"/>
              <a:t>   </a:t>
            </a:r>
          </a:p>
          <a:p>
            <a:pPr lvl="1"/>
            <a:r>
              <a:rPr lang="et-EE"/>
              <a:t>Teine tase</a:t>
            </a:r>
          </a:p>
          <a:p>
            <a:pPr lvl="2"/>
            <a:r>
              <a:rPr lang="et-EE"/>
              <a:t>Kolmas tase</a:t>
            </a:r>
          </a:p>
          <a:p>
            <a:pPr lvl="3"/>
            <a:r>
              <a:rPr lang="et-EE"/>
              <a:t>Neljas tase</a:t>
            </a:r>
          </a:p>
          <a:p>
            <a:pPr lvl="4"/>
            <a:r>
              <a:rPr lang="et-EE"/>
              <a:t>Viies tase</a:t>
            </a:r>
          </a:p>
        </p:txBody>
      </p:sp>
      <p:sp>
        <p:nvSpPr>
          <p:cNvPr id="51" name="Slide Number Placeholder 45"/>
          <p:cNvSpPr>
            <a:spLocks noGrp="1"/>
          </p:cNvSpPr>
          <p:nvPr>
            <p:ph type="sldNum" sz="quarter" idx="4"/>
          </p:nvPr>
        </p:nvSpPr>
        <p:spPr>
          <a:xfrm>
            <a:off x="7931150" y="6384925"/>
            <a:ext cx="709613" cy="249238"/>
          </a:xfrm>
          <a:prstGeom prst="rect">
            <a:avLst/>
          </a:prstGeom>
        </p:spPr>
        <p:txBody>
          <a:bodyPr vert="horz" lIns="91440" tIns="45720" rIns="91440" bIns="45720" rtlCol="0" anchor="ctr"/>
          <a:lstStyle>
            <a:lvl1pPr algn="r">
              <a:defRPr sz="1000" smtClean="0">
                <a:solidFill>
                  <a:schemeClr val="bg1"/>
                </a:solidFill>
                <a:latin typeface="Swift" pitchFamily="18" charset="0"/>
              </a:defRPr>
            </a:lvl1pPr>
          </a:lstStyle>
          <a:p>
            <a:pPr>
              <a:defRPr/>
            </a:pPr>
            <a:fld id="{CBA76B94-AE08-4195-89E9-1DD0A9DD3D8E}" type="slidenum">
              <a:rPr lang="en-US"/>
              <a:pPr>
                <a:defRPr/>
              </a:pPr>
              <a:t>‹#›</a:t>
            </a:fld>
            <a:endParaRPr lang="en-US" dirty="0"/>
          </a:p>
        </p:txBody>
      </p:sp>
      <p:cxnSp>
        <p:nvCxnSpPr>
          <p:cNvPr id="53" name="Straight Connector 52"/>
          <p:cNvCxnSpPr/>
          <p:nvPr/>
        </p:nvCxnSpPr>
        <p:spPr>
          <a:xfrm>
            <a:off x="647700" y="6238875"/>
            <a:ext cx="7885113" cy="1588"/>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4" r:id="rId11"/>
    <p:sldLayoutId id="2147484075" r:id="rId12"/>
  </p:sldLayoutIdLst>
  <p:transition/>
  <p:hf hdr="0" ftr="0" dt="0"/>
  <p:txStyles>
    <p:titleStyle>
      <a:lvl1pPr algn="l" rtl="0" eaLnBrk="0" fontAlgn="base" hangingPunct="0">
        <a:spcBef>
          <a:spcPct val="0"/>
        </a:spcBef>
        <a:spcAft>
          <a:spcPct val="0"/>
        </a:spcAft>
        <a:defRPr sz="3200">
          <a:solidFill>
            <a:schemeClr val="bg1"/>
          </a:solidFill>
          <a:latin typeface="Swift" pitchFamily="18" charset="-70"/>
          <a:ea typeface="MS PGothic" pitchFamily="34" charset="-128"/>
          <a:cs typeface="MS PGothic" pitchFamily="34" charset="-128"/>
        </a:defRPr>
      </a:lvl1pPr>
      <a:lvl2pPr algn="l" rtl="0" eaLnBrk="0" fontAlgn="base" hangingPunct="0">
        <a:spcBef>
          <a:spcPct val="0"/>
        </a:spcBef>
        <a:spcAft>
          <a:spcPct val="0"/>
        </a:spcAft>
        <a:defRPr sz="3200">
          <a:solidFill>
            <a:schemeClr val="bg1"/>
          </a:solidFill>
          <a:latin typeface="Swift" pitchFamily="18" charset="0"/>
          <a:ea typeface="MS PGothic" pitchFamily="34" charset="-128"/>
          <a:cs typeface="MS PGothic" pitchFamily="34" charset="-128"/>
        </a:defRPr>
      </a:lvl2pPr>
      <a:lvl3pPr algn="l" rtl="0" eaLnBrk="0" fontAlgn="base" hangingPunct="0">
        <a:spcBef>
          <a:spcPct val="0"/>
        </a:spcBef>
        <a:spcAft>
          <a:spcPct val="0"/>
        </a:spcAft>
        <a:defRPr sz="3200">
          <a:solidFill>
            <a:schemeClr val="bg1"/>
          </a:solidFill>
          <a:latin typeface="Swift" pitchFamily="18" charset="0"/>
          <a:ea typeface="MS PGothic" pitchFamily="34" charset="-128"/>
          <a:cs typeface="MS PGothic" pitchFamily="34" charset="-128"/>
        </a:defRPr>
      </a:lvl3pPr>
      <a:lvl4pPr algn="l" rtl="0" eaLnBrk="0" fontAlgn="base" hangingPunct="0">
        <a:spcBef>
          <a:spcPct val="0"/>
        </a:spcBef>
        <a:spcAft>
          <a:spcPct val="0"/>
        </a:spcAft>
        <a:defRPr sz="3200">
          <a:solidFill>
            <a:schemeClr val="bg1"/>
          </a:solidFill>
          <a:latin typeface="Swift" pitchFamily="18" charset="0"/>
          <a:ea typeface="MS PGothic" pitchFamily="34" charset="-128"/>
          <a:cs typeface="MS PGothic" pitchFamily="34" charset="-128"/>
        </a:defRPr>
      </a:lvl4pPr>
      <a:lvl5pPr algn="l" rtl="0" eaLnBrk="0" fontAlgn="base" hangingPunct="0">
        <a:spcBef>
          <a:spcPct val="0"/>
        </a:spcBef>
        <a:spcAft>
          <a:spcPct val="0"/>
        </a:spcAft>
        <a:defRPr sz="3200">
          <a:solidFill>
            <a:schemeClr val="bg1"/>
          </a:solidFill>
          <a:latin typeface="Swift" pitchFamily="18" charset="0"/>
          <a:ea typeface="MS PGothic" pitchFamily="34" charset="-128"/>
          <a:cs typeface="MS PGothic" pitchFamily="34" charset="-128"/>
        </a:defRPr>
      </a:lvl5pPr>
      <a:lvl6pPr marL="457200" algn="ctr" rtl="0" fontAlgn="base">
        <a:spcBef>
          <a:spcPct val="0"/>
        </a:spcBef>
        <a:spcAft>
          <a:spcPct val="0"/>
        </a:spcAft>
        <a:defRPr sz="3200" b="1">
          <a:solidFill>
            <a:srgbClr val="20355C"/>
          </a:solidFill>
          <a:latin typeface="Verdana" pitchFamily="34" charset="0"/>
        </a:defRPr>
      </a:lvl6pPr>
      <a:lvl7pPr marL="914400" algn="ctr" rtl="0" fontAlgn="base">
        <a:spcBef>
          <a:spcPct val="0"/>
        </a:spcBef>
        <a:spcAft>
          <a:spcPct val="0"/>
        </a:spcAft>
        <a:defRPr sz="3200" b="1">
          <a:solidFill>
            <a:srgbClr val="20355C"/>
          </a:solidFill>
          <a:latin typeface="Verdana" pitchFamily="34" charset="0"/>
        </a:defRPr>
      </a:lvl7pPr>
      <a:lvl8pPr marL="1371600" algn="ctr" rtl="0" fontAlgn="base">
        <a:spcBef>
          <a:spcPct val="0"/>
        </a:spcBef>
        <a:spcAft>
          <a:spcPct val="0"/>
        </a:spcAft>
        <a:defRPr sz="3200" b="1">
          <a:solidFill>
            <a:srgbClr val="20355C"/>
          </a:solidFill>
          <a:latin typeface="Verdana" pitchFamily="34" charset="0"/>
        </a:defRPr>
      </a:lvl8pPr>
      <a:lvl9pPr marL="1828800" algn="ctr" rtl="0" fontAlgn="base">
        <a:spcBef>
          <a:spcPct val="0"/>
        </a:spcBef>
        <a:spcAft>
          <a:spcPct val="0"/>
        </a:spcAft>
        <a:defRPr sz="3200" b="1">
          <a:solidFill>
            <a:srgbClr val="20355C"/>
          </a:solidFill>
          <a:latin typeface="Verdana" pitchFamily="34" charset="0"/>
        </a:defRPr>
      </a:lvl9pPr>
    </p:titleStyle>
    <p:bodyStyle>
      <a:lvl1pPr marL="179388" indent="-161925" algn="l" rtl="0" eaLnBrk="0" fontAlgn="base" hangingPunct="0">
        <a:spcBef>
          <a:spcPct val="0"/>
        </a:spcBef>
        <a:spcAft>
          <a:spcPts val="600"/>
        </a:spcAft>
        <a:buSzPct val="77000"/>
        <a:buFont typeface="Wingdings" pitchFamily="2" charset="2"/>
        <a:buChar char="§"/>
        <a:defRPr sz="2400">
          <a:solidFill>
            <a:schemeClr val="bg1"/>
          </a:solidFill>
          <a:latin typeface="Swift Light"/>
          <a:ea typeface="MS PGothic" pitchFamily="34" charset="-128"/>
          <a:cs typeface="MS PGothic" pitchFamily="34" charset="-128"/>
        </a:defRPr>
      </a:lvl1pPr>
      <a:lvl2pPr marL="539750" indent="-196850" algn="l" rtl="0" eaLnBrk="0" fontAlgn="base" hangingPunct="0">
        <a:spcBef>
          <a:spcPct val="20000"/>
        </a:spcBef>
        <a:spcAft>
          <a:spcPct val="0"/>
        </a:spcAft>
        <a:buFont typeface="Verdana" pitchFamily="34" charset="0"/>
        <a:buChar char="»"/>
        <a:defRPr sz="2000">
          <a:solidFill>
            <a:schemeClr val="bg1"/>
          </a:solidFill>
          <a:latin typeface="Swift Light"/>
          <a:ea typeface="MS PGothic" pitchFamily="34" charset="-128"/>
          <a:cs typeface="MS PGothic" pitchFamily="34" charset="-128"/>
        </a:defRPr>
      </a:lvl2pPr>
      <a:lvl3pPr marL="719138" indent="-157163" algn="l" rtl="0" eaLnBrk="0" fontAlgn="base" hangingPunct="0">
        <a:spcBef>
          <a:spcPts val="600"/>
        </a:spcBef>
        <a:spcAft>
          <a:spcPct val="0"/>
        </a:spcAft>
        <a:buFont typeface="Wingdings" pitchFamily="2" charset="2"/>
        <a:buChar char="§"/>
        <a:defRPr sz="2400">
          <a:solidFill>
            <a:schemeClr val="bg1"/>
          </a:solidFill>
          <a:latin typeface="Swift Light"/>
          <a:ea typeface="MS PGothic" pitchFamily="34" charset="-128"/>
          <a:cs typeface="MS PGothic" pitchFamily="34" charset="-128"/>
        </a:defRPr>
      </a:lvl3pPr>
      <a:lvl4pPr marL="1042988" indent="-157163" algn="l" rtl="0" eaLnBrk="0" fontAlgn="base" hangingPunct="0">
        <a:spcBef>
          <a:spcPts val="600"/>
        </a:spcBef>
        <a:spcAft>
          <a:spcPct val="0"/>
        </a:spcAft>
        <a:buChar char="–"/>
        <a:defRPr sz="1600">
          <a:solidFill>
            <a:schemeClr val="bg1"/>
          </a:solidFill>
          <a:latin typeface="Swift Light"/>
          <a:ea typeface="MS PGothic" pitchFamily="34" charset="-128"/>
          <a:cs typeface="MS PGothic" pitchFamily="34" charset="-128"/>
        </a:defRPr>
      </a:lvl4pPr>
      <a:lvl5pPr marL="1258888" indent="-122238" algn="l" rtl="0" eaLnBrk="0" fontAlgn="base" hangingPunct="0">
        <a:spcBef>
          <a:spcPct val="20000"/>
        </a:spcBef>
        <a:spcAft>
          <a:spcPct val="0"/>
        </a:spcAft>
        <a:buChar char="»"/>
        <a:defRPr sz="1400">
          <a:solidFill>
            <a:schemeClr val="bg1"/>
          </a:solidFill>
          <a:latin typeface="Swift Light"/>
          <a:ea typeface="MS PGothic" pitchFamily="34" charset="-128"/>
          <a:cs typeface="MS PGothic" pitchFamily="34" charset="-128"/>
        </a:defRPr>
      </a:lvl5pPr>
      <a:lvl6pPr marL="2514600" indent="-228600" algn="l" rtl="0" fontAlgn="base">
        <a:spcBef>
          <a:spcPct val="20000"/>
        </a:spcBef>
        <a:spcAft>
          <a:spcPct val="0"/>
        </a:spcAft>
        <a:buChar char="»"/>
        <a:defRPr sz="1400">
          <a:solidFill>
            <a:srgbClr val="20355C"/>
          </a:solidFill>
          <a:latin typeface="+mn-lt"/>
        </a:defRPr>
      </a:lvl6pPr>
      <a:lvl7pPr marL="2971800" indent="-228600" algn="l" rtl="0" fontAlgn="base">
        <a:spcBef>
          <a:spcPct val="20000"/>
        </a:spcBef>
        <a:spcAft>
          <a:spcPct val="0"/>
        </a:spcAft>
        <a:buChar char="»"/>
        <a:defRPr sz="1400">
          <a:solidFill>
            <a:srgbClr val="20355C"/>
          </a:solidFill>
          <a:latin typeface="+mn-lt"/>
        </a:defRPr>
      </a:lvl7pPr>
      <a:lvl8pPr marL="3429000" indent="-228600" algn="l" rtl="0" fontAlgn="base">
        <a:spcBef>
          <a:spcPct val="20000"/>
        </a:spcBef>
        <a:spcAft>
          <a:spcPct val="0"/>
        </a:spcAft>
        <a:buChar char="»"/>
        <a:defRPr sz="1400">
          <a:solidFill>
            <a:srgbClr val="20355C"/>
          </a:solidFill>
          <a:latin typeface="+mn-lt"/>
        </a:defRPr>
      </a:lvl8pPr>
      <a:lvl9pPr marL="3886200" indent="-228600" algn="l" rtl="0" fontAlgn="base">
        <a:spcBef>
          <a:spcPct val="20000"/>
        </a:spcBef>
        <a:spcAft>
          <a:spcPct val="0"/>
        </a:spcAft>
        <a:buChar char="»"/>
        <a:defRPr sz="1400">
          <a:solidFill>
            <a:srgbClr val="20355C"/>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993F3D-67EE-45AD-937B-0D2F0E325B9E}"/>
              </a:ext>
            </a:extLst>
          </p:cNvPr>
          <p:cNvPicPr>
            <a:picLocks noChangeAspect="1"/>
          </p:cNvPicPr>
          <p:nvPr userDrawn="1"/>
        </p:nvPicPr>
        <p:blipFill rotWithShape="1">
          <a:blip r:embed="rId18"/>
          <a:srcRect t="41328" b="36672"/>
          <a:stretch/>
        </p:blipFill>
        <p:spPr>
          <a:xfrm>
            <a:off x="0" y="1"/>
            <a:ext cx="9144000" cy="1508787"/>
          </a:xfrm>
          <a:prstGeom prst="rect">
            <a:avLst/>
          </a:prstGeom>
        </p:spPr>
      </p:pic>
      <p:sp>
        <p:nvSpPr>
          <p:cNvPr id="2" name="Title Placeholder 1"/>
          <p:cNvSpPr>
            <a:spLocks noGrp="1"/>
          </p:cNvSpPr>
          <p:nvPr>
            <p:ph type="title"/>
          </p:nvPr>
        </p:nvSpPr>
        <p:spPr>
          <a:xfrm>
            <a:off x="323528" y="164637"/>
            <a:ext cx="8229600" cy="1143000"/>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p:cNvSpPr>
            <a:spLocks noGrp="1"/>
          </p:cNvSpPr>
          <p:nvPr>
            <p:ph type="body" idx="1"/>
          </p:nvPr>
        </p:nvSpPr>
        <p:spPr>
          <a:xfrm>
            <a:off x="323528" y="1879369"/>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Rectangle 5">
            <a:extLst>
              <a:ext uri="{FF2B5EF4-FFF2-40B4-BE49-F238E27FC236}">
                <a16:creationId xmlns:a16="http://schemas.microsoft.com/office/drawing/2014/main" id="{1D9BF93F-F4E7-418D-9744-D9C09F3552ED}"/>
              </a:ext>
            </a:extLst>
          </p:cNvPr>
          <p:cNvSpPr/>
          <p:nvPr userDrawn="1"/>
        </p:nvSpPr>
        <p:spPr>
          <a:xfrm>
            <a:off x="0" y="6739944"/>
            <a:ext cx="9144000" cy="118056"/>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p>
        </p:txBody>
      </p:sp>
      <p:pic>
        <p:nvPicPr>
          <p:cNvPr id="8" name="Picture 5" descr="fef.pdf">
            <a:extLst>
              <a:ext uri="{FF2B5EF4-FFF2-40B4-BE49-F238E27FC236}">
                <a16:creationId xmlns:a16="http://schemas.microsoft.com/office/drawing/2014/main" id="{54BB2405-D914-46E0-86B1-1404D24D3042}"/>
              </a:ext>
            </a:extLst>
          </p:cNvPr>
          <p:cNvPicPr>
            <a:picLocks noChangeAspect="1"/>
          </p:cNvPicPr>
          <p:nvPr userDrawn="1"/>
        </p:nvPicPr>
        <p:blipFill>
          <a:blip r:embed="rId19"/>
          <a:srcRect/>
          <a:stretch>
            <a:fillRect/>
          </a:stretch>
        </p:blipFill>
        <p:spPr bwMode="auto">
          <a:xfrm>
            <a:off x="8228811" y="6203827"/>
            <a:ext cx="790591" cy="405979"/>
          </a:xfrm>
          <a:prstGeom prst="rect">
            <a:avLst/>
          </a:prstGeom>
          <a:noFill/>
          <a:ln w="9525">
            <a:noFill/>
            <a:miter lim="800000"/>
            <a:headEnd/>
            <a:tailEnd/>
          </a:ln>
        </p:spPr>
      </p:pic>
    </p:spTree>
    <p:extLst>
      <p:ext uri="{BB962C8B-B14F-4D97-AF65-F5344CB8AC3E}">
        <p14:creationId xmlns:p14="http://schemas.microsoft.com/office/powerpoint/2010/main" val="2006493217"/>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 id="2147484092" r:id="rId14"/>
    <p:sldLayoutId id="2147484093" r:id="rId15"/>
    <p:sldLayoutId id="2147484211" r:id="rId16"/>
  </p:sldLayoutIdLst>
  <p:txStyles>
    <p:titleStyle>
      <a:lvl1pPr algn="l" defTabSz="914378" rtl="0" eaLnBrk="1" latinLnBrk="0" hangingPunct="1">
        <a:spcBef>
          <a:spcPct val="0"/>
        </a:spcBef>
        <a:buNone/>
        <a:defRPr sz="3800" b="1" kern="1200">
          <a:solidFill>
            <a:schemeClr val="bg1"/>
          </a:solidFill>
          <a:latin typeface="+mj-lt"/>
          <a:ea typeface="Tahoma" panose="020B0604030504040204" pitchFamily="34" charset="0"/>
          <a:cs typeface="Tahoma" panose="020B0604030504040204" pitchFamily="34" charset="0"/>
        </a:defRPr>
      </a:lvl1pPr>
    </p:titleStyle>
    <p:bodyStyle>
      <a:lvl1pPr marL="342892" indent="-342892" algn="l" defTabSz="914378" rtl="0" eaLnBrk="1" latinLnBrk="0" hangingPunct="1">
        <a:spcBef>
          <a:spcPct val="20000"/>
        </a:spcBef>
        <a:buFont typeface="Arial" pitchFamily="34" charset="0"/>
        <a:buChar char="•"/>
        <a:defRPr sz="2600" kern="1200">
          <a:solidFill>
            <a:schemeClr val="tx1"/>
          </a:solidFill>
          <a:latin typeface="+mj-lt"/>
          <a:ea typeface="Tahoma" panose="020B0604030504040204" pitchFamily="34" charset="0"/>
          <a:cs typeface="Tahoma" panose="020B0604030504040204" pitchFamily="34" charset="0"/>
        </a:defRPr>
      </a:lvl1pPr>
      <a:lvl2pPr marL="742931" indent="-285743" algn="l" defTabSz="914378" rtl="0" eaLnBrk="1" latinLnBrk="0" hangingPunct="1">
        <a:spcBef>
          <a:spcPct val="20000"/>
        </a:spcBef>
        <a:buFont typeface="Arial" pitchFamily="34" charset="0"/>
        <a:buChar char="–"/>
        <a:defRPr sz="2400" kern="1200">
          <a:solidFill>
            <a:schemeClr val="tx1"/>
          </a:solidFill>
          <a:latin typeface="+mj-lt"/>
          <a:ea typeface="Tahoma" panose="020B0604030504040204" pitchFamily="34" charset="0"/>
          <a:cs typeface="Tahoma" panose="020B0604030504040204" pitchFamily="34" charset="0"/>
        </a:defRPr>
      </a:lvl2pPr>
      <a:lvl3pPr marL="1142972" indent="-228594" algn="l" defTabSz="914378" rtl="0" eaLnBrk="1" latinLnBrk="0" hangingPunct="1">
        <a:spcBef>
          <a:spcPct val="20000"/>
        </a:spcBef>
        <a:buFont typeface="Arial" pitchFamily="34" charset="0"/>
        <a:buChar char="•"/>
        <a:defRPr sz="2000" kern="1200">
          <a:solidFill>
            <a:schemeClr val="tx1"/>
          </a:solidFill>
          <a:latin typeface="+mj-lt"/>
          <a:ea typeface="Tahoma" panose="020B0604030504040204" pitchFamily="34" charset="0"/>
          <a:cs typeface="Tahoma" panose="020B0604030504040204" pitchFamily="34" charset="0"/>
        </a:defRPr>
      </a:lvl3pPr>
      <a:lvl4pPr marL="1600160" indent="-228594" algn="l" defTabSz="914378" rtl="0" eaLnBrk="1" latinLnBrk="0" hangingPunct="1">
        <a:spcBef>
          <a:spcPct val="20000"/>
        </a:spcBef>
        <a:buFont typeface="Arial" pitchFamily="34" charset="0"/>
        <a:buChar char="–"/>
        <a:defRPr sz="1800" kern="1200">
          <a:solidFill>
            <a:schemeClr val="tx1"/>
          </a:solidFill>
          <a:latin typeface="+mj-lt"/>
          <a:ea typeface="Tahoma" panose="020B0604030504040204" pitchFamily="34" charset="0"/>
          <a:cs typeface="Tahoma" panose="020B0604030504040204" pitchFamily="34" charset="0"/>
        </a:defRPr>
      </a:lvl4pPr>
      <a:lvl5pPr marL="2057348" indent="-228594" algn="l" defTabSz="914378" rtl="0" eaLnBrk="1" latinLnBrk="0" hangingPunct="1">
        <a:spcBef>
          <a:spcPct val="20000"/>
        </a:spcBef>
        <a:buFont typeface="Arial" pitchFamily="34" charset="0"/>
        <a:buChar char="»"/>
        <a:defRPr sz="1600" kern="1200">
          <a:solidFill>
            <a:schemeClr val="tx1"/>
          </a:solidFill>
          <a:latin typeface="+mj-lt"/>
          <a:ea typeface="Tahoma" panose="020B0604030504040204" pitchFamily="34" charset="0"/>
          <a:cs typeface="Tahoma" panose="020B060403050404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1" y="620713"/>
            <a:ext cx="788511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t-EE"/>
              <a:t>Klõpsake tiitlilaadi muutmiseks. </a:t>
            </a:r>
            <a:br>
              <a:rPr lang="et-EE"/>
            </a:br>
            <a:r>
              <a:rPr lang="et-EE"/>
              <a:t>Teksti pikkus võib olla isegi ka</a:t>
            </a:r>
            <a:r>
              <a:rPr lang="en-US"/>
              <a:t>h</a:t>
            </a:r>
            <a:r>
              <a:rPr lang="et-EE"/>
              <a:t>el real</a:t>
            </a:r>
          </a:p>
        </p:txBody>
      </p:sp>
      <p:sp>
        <p:nvSpPr>
          <p:cNvPr id="1027" name="Rectangle 3"/>
          <p:cNvSpPr>
            <a:spLocks noGrp="1" noChangeArrowheads="1"/>
          </p:cNvSpPr>
          <p:nvPr>
            <p:ph type="body" idx="1"/>
          </p:nvPr>
        </p:nvSpPr>
        <p:spPr bwMode="auto">
          <a:xfrm>
            <a:off x="647701" y="1989138"/>
            <a:ext cx="7885113"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t>Klõpsake juhtslaidi teksti laadide redigeerimiseks</a:t>
            </a:r>
            <a:r>
              <a:rPr lang="en-US"/>
              <a:t>.</a:t>
            </a:r>
            <a:r>
              <a:rPr lang="et-EE"/>
              <a:t> </a:t>
            </a:r>
            <a:r>
              <a:rPr lang="en-US"/>
              <a:t>S</a:t>
            </a:r>
            <a:r>
              <a:rPr lang="et-EE"/>
              <a:t>ellisel juhul nagu prae</a:t>
            </a:r>
            <a:r>
              <a:rPr lang="en-US"/>
              <a:t>gu</a:t>
            </a:r>
            <a:r>
              <a:rPr lang="et-EE"/>
              <a:t>   </a:t>
            </a:r>
          </a:p>
          <a:p>
            <a:pPr lvl="1"/>
            <a:r>
              <a:rPr lang="et-EE"/>
              <a:t>Teine tase</a:t>
            </a:r>
          </a:p>
          <a:p>
            <a:pPr lvl="2"/>
            <a:r>
              <a:rPr lang="et-EE"/>
              <a:t>Kolmas tase</a:t>
            </a:r>
          </a:p>
          <a:p>
            <a:pPr lvl="3"/>
            <a:r>
              <a:rPr lang="et-EE"/>
              <a:t>Neljas tase</a:t>
            </a:r>
          </a:p>
          <a:p>
            <a:pPr lvl="4"/>
            <a:r>
              <a:rPr lang="et-EE"/>
              <a:t>Viies tase</a:t>
            </a:r>
          </a:p>
        </p:txBody>
      </p:sp>
      <p:sp>
        <p:nvSpPr>
          <p:cNvPr id="51" name="Slide Number Placeholder 45"/>
          <p:cNvSpPr>
            <a:spLocks noGrp="1"/>
          </p:cNvSpPr>
          <p:nvPr>
            <p:ph type="sldNum" sz="quarter" idx="4"/>
          </p:nvPr>
        </p:nvSpPr>
        <p:spPr>
          <a:xfrm>
            <a:off x="7931151" y="6384925"/>
            <a:ext cx="709613" cy="249238"/>
          </a:xfrm>
          <a:prstGeom prst="rect">
            <a:avLst/>
          </a:prstGeom>
        </p:spPr>
        <p:txBody>
          <a:bodyPr vert="horz" lIns="91440" tIns="45720" rIns="91440" bIns="45720" rtlCol="0" anchor="ctr"/>
          <a:lstStyle>
            <a:lvl1pPr algn="r">
              <a:defRPr sz="750" smtClean="0">
                <a:solidFill>
                  <a:schemeClr val="bg1"/>
                </a:solidFill>
                <a:latin typeface="Swift" pitchFamily="18" charset="0"/>
              </a:defRPr>
            </a:lvl1pPr>
          </a:lstStyle>
          <a:p>
            <a:pPr>
              <a:defRPr/>
            </a:pPr>
            <a:fld id="{8C1B09BD-39C9-44B0-90C1-06916FAB824B}" type="slidenum">
              <a:rPr lang="en-US"/>
              <a:pPr>
                <a:defRPr/>
              </a:pPr>
              <a:t>‹#›</a:t>
            </a:fld>
            <a:endParaRPr lang="en-US" dirty="0"/>
          </a:p>
        </p:txBody>
      </p:sp>
      <p:cxnSp>
        <p:nvCxnSpPr>
          <p:cNvPr id="53" name="Straight Connector 52"/>
          <p:cNvCxnSpPr/>
          <p:nvPr/>
        </p:nvCxnSpPr>
        <p:spPr>
          <a:xfrm>
            <a:off x="647701" y="6238875"/>
            <a:ext cx="7885113"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13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Lst>
  <p:transition/>
  <p:hf hdr="0" ftr="0" dt="0"/>
  <p:txStyles>
    <p:titleStyle>
      <a:lvl1pPr algn="l" rtl="0" eaLnBrk="1" fontAlgn="base" hangingPunct="1">
        <a:spcBef>
          <a:spcPct val="0"/>
        </a:spcBef>
        <a:spcAft>
          <a:spcPct val="0"/>
        </a:spcAft>
        <a:defRPr sz="2400">
          <a:solidFill>
            <a:schemeClr val="tx1"/>
          </a:solidFill>
          <a:latin typeface="Swift" pitchFamily="18" charset="-70"/>
          <a:ea typeface="MS PGothic" pitchFamily="34" charset="-128"/>
          <a:cs typeface="MS PGothic" pitchFamily="34" charset="-128"/>
        </a:defRPr>
      </a:lvl1pPr>
      <a:lvl2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2pPr>
      <a:lvl3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3pPr>
      <a:lvl4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4pPr>
      <a:lvl5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5pPr>
      <a:lvl6pPr marL="342900" algn="ctr" rtl="0" eaLnBrk="1" fontAlgn="base" hangingPunct="1">
        <a:spcBef>
          <a:spcPct val="0"/>
        </a:spcBef>
        <a:spcAft>
          <a:spcPct val="0"/>
        </a:spcAft>
        <a:defRPr sz="2400" b="1">
          <a:solidFill>
            <a:srgbClr val="20355C"/>
          </a:solidFill>
          <a:latin typeface="Verdana" pitchFamily="34" charset="0"/>
        </a:defRPr>
      </a:lvl6pPr>
      <a:lvl7pPr marL="685800" algn="ctr" rtl="0" eaLnBrk="1" fontAlgn="base" hangingPunct="1">
        <a:spcBef>
          <a:spcPct val="0"/>
        </a:spcBef>
        <a:spcAft>
          <a:spcPct val="0"/>
        </a:spcAft>
        <a:defRPr sz="2400" b="1">
          <a:solidFill>
            <a:srgbClr val="20355C"/>
          </a:solidFill>
          <a:latin typeface="Verdana" pitchFamily="34" charset="0"/>
        </a:defRPr>
      </a:lvl7pPr>
      <a:lvl8pPr marL="1028700" algn="ctr" rtl="0" eaLnBrk="1" fontAlgn="base" hangingPunct="1">
        <a:spcBef>
          <a:spcPct val="0"/>
        </a:spcBef>
        <a:spcAft>
          <a:spcPct val="0"/>
        </a:spcAft>
        <a:defRPr sz="2400" b="1">
          <a:solidFill>
            <a:srgbClr val="20355C"/>
          </a:solidFill>
          <a:latin typeface="Verdana" pitchFamily="34" charset="0"/>
        </a:defRPr>
      </a:lvl8pPr>
      <a:lvl9pPr marL="1371600" algn="ctr" rtl="0" eaLnBrk="1" fontAlgn="base" hangingPunct="1">
        <a:spcBef>
          <a:spcPct val="0"/>
        </a:spcBef>
        <a:spcAft>
          <a:spcPct val="0"/>
        </a:spcAft>
        <a:defRPr sz="2400" b="1">
          <a:solidFill>
            <a:srgbClr val="20355C"/>
          </a:solidFill>
          <a:latin typeface="Verdana" pitchFamily="34" charset="0"/>
        </a:defRPr>
      </a:lvl9pPr>
    </p:titleStyle>
    <p:bodyStyle>
      <a:lvl1pPr marL="134541" indent="-121444" algn="l" rtl="0" eaLnBrk="1" fontAlgn="base" hangingPunct="1">
        <a:spcBef>
          <a:spcPct val="0"/>
        </a:spcBef>
        <a:spcAft>
          <a:spcPts val="450"/>
        </a:spcAft>
        <a:buSzPct val="77000"/>
        <a:buFont typeface="Wingdings" pitchFamily="2" charset="2"/>
        <a:buChar char="§"/>
        <a:defRPr sz="1800">
          <a:solidFill>
            <a:schemeClr val="tx1"/>
          </a:solidFill>
          <a:latin typeface="Swift Light"/>
          <a:ea typeface="MS PGothic" pitchFamily="34" charset="-128"/>
          <a:cs typeface="MS PGothic" pitchFamily="34" charset="-128"/>
        </a:defRPr>
      </a:lvl1pPr>
      <a:lvl2pPr marL="404813" indent="-147638" algn="l" rtl="0" eaLnBrk="1" fontAlgn="base" hangingPunct="1">
        <a:spcBef>
          <a:spcPct val="20000"/>
        </a:spcBef>
        <a:spcAft>
          <a:spcPct val="0"/>
        </a:spcAft>
        <a:buFont typeface="Verdana" pitchFamily="34" charset="0"/>
        <a:buChar char="»"/>
        <a:defRPr sz="1500">
          <a:solidFill>
            <a:schemeClr val="tx1"/>
          </a:solidFill>
          <a:latin typeface="Swift Light"/>
          <a:ea typeface="MS PGothic" pitchFamily="34" charset="-128"/>
          <a:cs typeface="MS PGothic" pitchFamily="34" charset="-128"/>
        </a:defRPr>
      </a:lvl2pPr>
      <a:lvl3pPr marL="539354" indent="-117872" algn="l" rtl="0" eaLnBrk="1" fontAlgn="base" hangingPunct="1">
        <a:spcBef>
          <a:spcPts val="450"/>
        </a:spcBef>
        <a:spcAft>
          <a:spcPct val="0"/>
        </a:spcAft>
        <a:buFont typeface="Wingdings" pitchFamily="2" charset="2"/>
        <a:buChar char="§"/>
        <a:defRPr sz="1800">
          <a:solidFill>
            <a:schemeClr val="tx1"/>
          </a:solidFill>
          <a:latin typeface="Swift Light"/>
          <a:ea typeface="MS PGothic" pitchFamily="34" charset="-128"/>
          <a:cs typeface="MS PGothic" pitchFamily="34" charset="-128"/>
        </a:defRPr>
      </a:lvl3pPr>
      <a:lvl4pPr marL="782241" indent="-117872" algn="l" rtl="0" eaLnBrk="1" fontAlgn="base" hangingPunct="1">
        <a:spcBef>
          <a:spcPts val="450"/>
        </a:spcBef>
        <a:spcAft>
          <a:spcPct val="0"/>
        </a:spcAft>
        <a:buChar char="–"/>
        <a:defRPr sz="1200">
          <a:solidFill>
            <a:schemeClr val="tx1"/>
          </a:solidFill>
          <a:latin typeface="Swift Light"/>
          <a:ea typeface="MS PGothic" pitchFamily="34" charset="-128"/>
          <a:cs typeface="MS PGothic" pitchFamily="34" charset="-128"/>
        </a:defRPr>
      </a:lvl4pPr>
      <a:lvl5pPr marL="944166" indent="-91679" algn="l" rtl="0" eaLnBrk="1" fontAlgn="base" hangingPunct="1">
        <a:spcBef>
          <a:spcPct val="20000"/>
        </a:spcBef>
        <a:spcAft>
          <a:spcPct val="0"/>
        </a:spcAft>
        <a:buChar char="»"/>
        <a:defRPr sz="1050">
          <a:solidFill>
            <a:schemeClr val="tx1"/>
          </a:solidFill>
          <a:latin typeface="Swift Light"/>
          <a:ea typeface="MS PGothic" pitchFamily="34" charset="-128"/>
          <a:cs typeface="MS PGothic" pitchFamily="34" charset="-128"/>
        </a:defRPr>
      </a:lvl5pPr>
      <a:lvl6pPr marL="1885950" indent="-171450" algn="l" rtl="0" eaLnBrk="1" fontAlgn="base" hangingPunct="1">
        <a:spcBef>
          <a:spcPct val="20000"/>
        </a:spcBef>
        <a:spcAft>
          <a:spcPct val="0"/>
        </a:spcAft>
        <a:buChar char="»"/>
        <a:defRPr sz="1050">
          <a:solidFill>
            <a:srgbClr val="20355C"/>
          </a:solidFill>
          <a:latin typeface="+mn-lt"/>
        </a:defRPr>
      </a:lvl6pPr>
      <a:lvl7pPr marL="2228850" indent="-171450" algn="l" rtl="0" eaLnBrk="1" fontAlgn="base" hangingPunct="1">
        <a:spcBef>
          <a:spcPct val="20000"/>
        </a:spcBef>
        <a:spcAft>
          <a:spcPct val="0"/>
        </a:spcAft>
        <a:buChar char="»"/>
        <a:defRPr sz="1050">
          <a:solidFill>
            <a:srgbClr val="20355C"/>
          </a:solidFill>
          <a:latin typeface="+mn-lt"/>
        </a:defRPr>
      </a:lvl7pPr>
      <a:lvl8pPr marL="2571750" indent="-171450" algn="l" rtl="0" eaLnBrk="1" fontAlgn="base" hangingPunct="1">
        <a:spcBef>
          <a:spcPct val="20000"/>
        </a:spcBef>
        <a:spcAft>
          <a:spcPct val="0"/>
        </a:spcAft>
        <a:buChar char="»"/>
        <a:defRPr sz="1050">
          <a:solidFill>
            <a:srgbClr val="20355C"/>
          </a:solidFill>
          <a:latin typeface="+mn-lt"/>
        </a:defRPr>
      </a:lvl8pPr>
      <a:lvl9pPr marL="2914650" indent="-171450" algn="l" rtl="0" eaLnBrk="1" fontAlgn="base" hangingPunct="1">
        <a:spcBef>
          <a:spcPct val="20000"/>
        </a:spcBef>
        <a:spcAft>
          <a:spcPct val="0"/>
        </a:spcAft>
        <a:buChar char="»"/>
        <a:defRPr sz="1050">
          <a:solidFill>
            <a:srgbClr val="20355C"/>
          </a:solidFill>
          <a:latin typeface="+mn-lt"/>
        </a:defRPr>
      </a:lvl9pPr>
    </p:bodyStyle>
    <p:otherStyle>
      <a:defPPr>
        <a:defRPr lang="et-E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7701" y="620713"/>
            <a:ext cx="7885113" cy="10795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t-EE"/>
              <a:t>Klõpsake tiitlilaadi muutmiseks. </a:t>
            </a:r>
            <a:br>
              <a:rPr lang="et-EE"/>
            </a:br>
            <a:r>
              <a:rPr lang="et-EE"/>
              <a:t>Teksti pikkus võib olla isegi ka</a:t>
            </a:r>
            <a:r>
              <a:rPr lang="en-US"/>
              <a:t>h</a:t>
            </a:r>
            <a:r>
              <a:rPr lang="et-EE"/>
              <a:t>el real</a:t>
            </a:r>
          </a:p>
        </p:txBody>
      </p:sp>
      <p:sp>
        <p:nvSpPr>
          <p:cNvPr id="1027" name="Rectangle 3"/>
          <p:cNvSpPr>
            <a:spLocks noGrp="1" noChangeArrowheads="1"/>
          </p:cNvSpPr>
          <p:nvPr>
            <p:ph type="body" idx="1"/>
          </p:nvPr>
        </p:nvSpPr>
        <p:spPr bwMode="auto">
          <a:xfrm>
            <a:off x="647701" y="1989138"/>
            <a:ext cx="7885113"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t-EE"/>
              <a:t>Klõpsake juhtslaidi teksti laadide redigeerimiseks</a:t>
            </a:r>
            <a:r>
              <a:rPr lang="en-US"/>
              <a:t>.</a:t>
            </a:r>
            <a:r>
              <a:rPr lang="et-EE"/>
              <a:t> </a:t>
            </a:r>
            <a:r>
              <a:rPr lang="en-US"/>
              <a:t>S</a:t>
            </a:r>
            <a:r>
              <a:rPr lang="et-EE"/>
              <a:t>ellisel juhul nagu prae</a:t>
            </a:r>
            <a:r>
              <a:rPr lang="en-US"/>
              <a:t>gu</a:t>
            </a:r>
            <a:r>
              <a:rPr lang="et-EE"/>
              <a:t>   </a:t>
            </a:r>
          </a:p>
          <a:p>
            <a:pPr lvl="1"/>
            <a:r>
              <a:rPr lang="et-EE"/>
              <a:t>Teine tase</a:t>
            </a:r>
          </a:p>
          <a:p>
            <a:pPr lvl="2"/>
            <a:r>
              <a:rPr lang="et-EE"/>
              <a:t>Kolmas tase</a:t>
            </a:r>
          </a:p>
          <a:p>
            <a:pPr lvl="3"/>
            <a:r>
              <a:rPr lang="et-EE"/>
              <a:t>Neljas tase</a:t>
            </a:r>
          </a:p>
          <a:p>
            <a:pPr lvl="4"/>
            <a:r>
              <a:rPr lang="et-EE"/>
              <a:t>Viies tase</a:t>
            </a:r>
          </a:p>
        </p:txBody>
      </p:sp>
      <p:sp>
        <p:nvSpPr>
          <p:cNvPr id="51" name="Slide Number Placeholder 45"/>
          <p:cNvSpPr>
            <a:spLocks noGrp="1"/>
          </p:cNvSpPr>
          <p:nvPr>
            <p:ph type="sldNum" sz="quarter" idx="4"/>
          </p:nvPr>
        </p:nvSpPr>
        <p:spPr>
          <a:xfrm>
            <a:off x="7931151" y="6384925"/>
            <a:ext cx="709613" cy="249238"/>
          </a:xfrm>
          <a:prstGeom prst="rect">
            <a:avLst/>
          </a:prstGeom>
        </p:spPr>
        <p:txBody>
          <a:bodyPr vert="horz" lIns="91440" tIns="45720" rIns="91440" bIns="45720" rtlCol="0" anchor="ctr"/>
          <a:lstStyle>
            <a:lvl1pPr algn="r">
              <a:defRPr sz="750" smtClean="0">
                <a:solidFill>
                  <a:schemeClr val="bg1"/>
                </a:solidFill>
                <a:latin typeface="Swift" pitchFamily="18" charset="0"/>
              </a:defRPr>
            </a:lvl1pPr>
          </a:lstStyle>
          <a:p>
            <a:pPr defTabSz="685800" fontAlgn="auto">
              <a:spcBef>
                <a:spcPts val="0"/>
              </a:spcBef>
              <a:spcAft>
                <a:spcPts val="0"/>
              </a:spcAft>
              <a:defRPr/>
            </a:pPr>
            <a:fld id="{8C1B09BD-39C9-44B0-90C1-06916FAB824B}" type="slidenum">
              <a:rPr lang="en-US" smtClean="0">
                <a:solidFill>
                  <a:srgbClr val="FFFFFF"/>
                </a:solidFill>
                <a:ea typeface="+mn-ea"/>
              </a:rPr>
              <a:pPr defTabSz="685800" fontAlgn="auto">
                <a:spcBef>
                  <a:spcPts val="0"/>
                </a:spcBef>
                <a:spcAft>
                  <a:spcPts val="0"/>
                </a:spcAft>
                <a:defRPr/>
              </a:pPr>
              <a:t>‹#›</a:t>
            </a:fld>
            <a:endParaRPr lang="en-US" dirty="0">
              <a:solidFill>
                <a:srgbClr val="FFFFFF"/>
              </a:solidFill>
              <a:ea typeface="+mn-ea"/>
            </a:endParaRPr>
          </a:p>
        </p:txBody>
      </p:sp>
      <p:cxnSp>
        <p:nvCxnSpPr>
          <p:cNvPr id="53" name="Straight Connector 52"/>
          <p:cNvCxnSpPr/>
          <p:nvPr/>
        </p:nvCxnSpPr>
        <p:spPr>
          <a:xfrm>
            <a:off x="647701" y="6238875"/>
            <a:ext cx="7885113"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38211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Lst>
  <p:transition/>
  <p:hf hdr="0" ftr="0" dt="0"/>
  <p:txStyles>
    <p:titleStyle>
      <a:lvl1pPr algn="l" rtl="0" eaLnBrk="1" fontAlgn="base" hangingPunct="1">
        <a:spcBef>
          <a:spcPct val="0"/>
        </a:spcBef>
        <a:spcAft>
          <a:spcPct val="0"/>
        </a:spcAft>
        <a:defRPr sz="2400">
          <a:solidFill>
            <a:schemeClr val="tx1"/>
          </a:solidFill>
          <a:latin typeface="Swift" pitchFamily="18" charset="-70"/>
          <a:ea typeface="MS PGothic" pitchFamily="34" charset="-128"/>
          <a:cs typeface="MS PGothic" pitchFamily="34" charset="-128"/>
        </a:defRPr>
      </a:lvl1pPr>
      <a:lvl2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2pPr>
      <a:lvl3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3pPr>
      <a:lvl4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4pPr>
      <a:lvl5pPr algn="l" rtl="0" eaLnBrk="1" fontAlgn="base" hangingPunct="1">
        <a:spcBef>
          <a:spcPct val="0"/>
        </a:spcBef>
        <a:spcAft>
          <a:spcPct val="0"/>
        </a:spcAft>
        <a:defRPr sz="2400">
          <a:solidFill>
            <a:schemeClr val="tx1"/>
          </a:solidFill>
          <a:latin typeface="Swift" pitchFamily="18" charset="0"/>
          <a:ea typeface="MS PGothic" pitchFamily="34" charset="-128"/>
          <a:cs typeface="MS PGothic" pitchFamily="34" charset="-128"/>
        </a:defRPr>
      </a:lvl5pPr>
      <a:lvl6pPr marL="342900" algn="ctr" rtl="0" eaLnBrk="1" fontAlgn="base" hangingPunct="1">
        <a:spcBef>
          <a:spcPct val="0"/>
        </a:spcBef>
        <a:spcAft>
          <a:spcPct val="0"/>
        </a:spcAft>
        <a:defRPr sz="2400" b="1">
          <a:solidFill>
            <a:srgbClr val="20355C"/>
          </a:solidFill>
          <a:latin typeface="Verdana" pitchFamily="34" charset="0"/>
        </a:defRPr>
      </a:lvl6pPr>
      <a:lvl7pPr marL="685800" algn="ctr" rtl="0" eaLnBrk="1" fontAlgn="base" hangingPunct="1">
        <a:spcBef>
          <a:spcPct val="0"/>
        </a:spcBef>
        <a:spcAft>
          <a:spcPct val="0"/>
        </a:spcAft>
        <a:defRPr sz="2400" b="1">
          <a:solidFill>
            <a:srgbClr val="20355C"/>
          </a:solidFill>
          <a:latin typeface="Verdana" pitchFamily="34" charset="0"/>
        </a:defRPr>
      </a:lvl7pPr>
      <a:lvl8pPr marL="1028700" algn="ctr" rtl="0" eaLnBrk="1" fontAlgn="base" hangingPunct="1">
        <a:spcBef>
          <a:spcPct val="0"/>
        </a:spcBef>
        <a:spcAft>
          <a:spcPct val="0"/>
        </a:spcAft>
        <a:defRPr sz="2400" b="1">
          <a:solidFill>
            <a:srgbClr val="20355C"/>
          </a:solidFill>
          <a:latin typeface="Verdana" pitchFamily="34" charset="0"/>
        </a:defRPr>
      </a:lvl8pPr>
      <a:lvl9pPr marL="1371600" algn="ctr" rtl="0" eaLnBrk="1" fontAlgn="base" hangingPunct="1">
        <a:spcBef>
          <a:spcPct val="0"/>
        </a:spcBef>
        <a:spcAft>
          <a:spcPct val="0"/>
        </a:spcAft>
        <a:defRPr sz="2400" b="1">
          <a:solidFill>
            <a:srgbClr val="20355C"/>
          </a:solidFill>
          <a:latin typeface="Verdana" pitchFamily="34" charset="0"/>
        </a:defRPr>
      </a:lvl9pPr>
    </p:titleStyle>
    <p:bodyStyle>
      <a:lvl1pPr marL="134541" indent="-121444" algn="l" rtl="0" eaLnBrk="1" fontAlgn="base" hangingPunct="1">
        <a:spcBef>
          <a:spcPct val="0"/>
        </a:spcBef>
        <a:spcAft>
          <a:spcPts val="450"/>
        </a:spcAft>
        <a:buSzPct val="77000"/>
        <a:buFont typeface="Wingdings" pitchFamily="2" charset="2"/>
        <a:buChar char="§"/>
        <a:defRPr sz="1800">
          <a:solidFill>
            <a:schemeClr val="tx1"/>
          </a:solidFill>
          <a:latin typeface="Swift Light"/>
          <a:ea typeface="MS PGothic" pitchFamily="34" charset="-128"/>
          <a:cs typeface="MS PGothic" pitchFamily="34" charset="-128"/>
        </a:defRPr>
      </a:lvl1pPr>
      <a:lvl2pPr marL="404813" indent="-147638" algn="l" rtl="0" eaLnBrk="1" fontAlgn="base" hangingPunct="1">
        <a:spcBef>
          <a:spcPct val="20000"/>
        </a:spcBef>
        <a:spcAft>
          <a:spcPct val="0"/>
        </a:spcAft>
        <a:buFont typeface="Verdana" pitchFamily="34" charset="0"/>
        <a:buChar char="»"/>
        <a:defRPr sz="1500">
          <a:solidFill>
            <a:schemeClr val="tx1"/>
          </a:solidFill>
          <a:latin typeface="Swift Light"/>
          <a:ea typeface="MS PGothic" pitchFamily="34" charset="-128"/>
          <a:cs typeface="MS PGothic" pitchFamily="34" charset="-128"/>
        </a:defRPr>
      </a:lvl2pPr>
      <a:lvl3pPr marL="539354" indent="-117872" algn="l" rtl="0" eaLnBrk="1" fontAlgn="base" hangingPunct="1">
        <a:spcBef>
          <a:spcPts val="450"/>
        </a:spcBef>
        <a:spcAft>
          <a:spcPct val="0"/>
        </a:spcAft>
        <a:buFont typeface="Wingdings" pitchFamily="2" charset="2"/>
        <a:buChar char="§"/>
        <a:defRPr sz="1800">
          <a:solidFill>
            <a:schemeClr val="tx1"/>
          </a:solidFill>
          <a:latin typeface="Swift Light"/>
          <a:ea typeface="MS PGothic" pitchFamily="34" charset="-128"/>
          <a:cs typeface="MS PGothic" pitchFamily="34" charset="-128"/>
        </a:defRPr>
      </a:lvl3pPr>
      <a:lvl4pPr marL="782241" indent="-117872" algn="l" rtl="0" eaLnBrk="1" fontAlgn="base" hangingPunct="1">
        <a:spcBef>
          <a:spcPts val="450"/>
        </a:spcBef>
        <a:spcAft>
          <a:spcPct val="0"/>
        </a:spcAft>
        <a:buChar char="–"/>
        <a:defRPr sz="1200">
          <a:solidFill>
            <a:schemeClr val="tx1"/>
          </a:solidFill>
          <a:latin typeface="Swift Light"/>
          <a:ea typeface="MS PGothic" pitchFamily="34" charset="-128"/>
          <a:cs typeface="MS PGothic" pitchFamily="34" charset="-128"/>
        </a:defRPr>
      </a:lvl4pPr>
      <a:lvl5pPr marL="944166" indent="-91679" algn="l" rtl="0" eaLnBrk="1" fontAlgn="base" hangingPunct="1">
        <a:spcBef>
          <a:spcPct val="20000"/>
        </a:spcBef>
        <a:spcAft>
          <a:spcPct val="0"/>
        </a:spcAft>
        <a:buChar char="»"/>
        <a:defRPr sz="1050">
          <a:solidFill>
            <a:schemeClr val="tx1"/>
          </a:solidFill>
          <a:latin typeface="Swift Light"/>
          <a:ea typeface="MS PGothic" pitchFamily="34" charset="-128"/>
          <a:cs typeface="MS PGothic" pitchFamily="34" charset="-128"/>
        </a:defRPr>
      </a:lvl5pPr>
      <a:lvl6pPr marL="1885950" indent="-171450" algn="l" rtl="0" eaLnBrk="1" fontAlgn="base" hangingPunct="1">
        <a:spcBef>
          <a:spcPct val="20000"/>
        </a:spcBef>
        <a:spcAft>
          <a:spcPct val="0"/>
        </a:spcAft>
        <a:buChar char="»"/>
        <a:defRPr sz="1050">
          <a:solidFill>
            <a:srgbClr val="20355C"/>
          </a:solidFill>
          <a:latin typeface="+mn-lt"/>
        </a:defRPr>
      </a:lvl6pPr>
      <a:lvl7pPr marL="2228850" indent="-171450" algn="l" rtl="0" eaLnBrk="1" fontAlgn="base" hangingPunct="1">
        <a:spcBef>
          <a:spcPct val="20000"/>
        </a:spcBef>
        <a:spcAft>
          <a:spcPct val="0"/>
        </a:spcAft>
        <a:buChar char="»"/>
        <a:defRPr sz="1050">
          <a:solidFill>
            <a:srgbClr val="20355C"/>
          </a:solidFill>
          <a:latin typeface="+mn-lt"/>
        </a:defRPr>
      </a:lvl7pPr>
      <a:lvl8pPr marL="2571750" indent="-171450" algn="l" rtl="0" eaLnBrk="1" fontAlgn="base" hangingPunct="1">
        <a:spcBef>
          <a:spcPct val="20000"/>
        </a:spcBef>
        <a:spcAft>
          <a:spcPct val="0"/>
        </a:spcAft>
        <a:buChar char="»"/>
        <a:defRPr sz="1050">
          <a:solidFill>
            <a:srgbClr val="20355C"/>
          </a:solidFill>
          <a:latin typeface="+mn-lt"/>
        </a:defRPr>
      </a:lvl8pPr>
      <a:lvl9pPr marL="2914650" indent="-171450" algn="l" rtl="0" eaLnBrk="1" fontAlgn="base" hangingPunct="1">
        <a:spcBef>
          <a:spcPct val="20000"/>
        </a:spcBef>
        <a:spcAft>
          <a:spcPct val="0"/>
        </a:spcAft>
        <a:buChar char="»"/>
        <a:defRPr sz="1050">
          <a:solidFill>
            <a:srgbClr val="20355C"/>
          </a:solidFill>
          <a:latin typeface="+mn-lt"/>
        </a:defRPr>
      </a:lvl9pPr>
    </p:bodyStyle>
    <p:otherStyle>
      <a:defPPr>
        <a:defRPr lang="et-E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993F3D-67EE-45AD-937B-0D2F0E325B9E}"/>
              </a:ext>
            </a:extLst>
          </p:cNvPr>
          <p:cNvPicPr>
            <a:picLocks noChangeAspect="1"/>
          </p:cNvPicPr>
          <p:nvPr userDrawn="1"/>
        </p:nvPicPr>
        <p:blipFill rotWithShape="1">
          <a:blip r:embed="rId16"/>
          <a:srcRect t="41328" b="36672"/>
          <a:stretch/>
        </p:blipFill>
        <p:spPr>
          <a:xfrm>
            <a:off x="0" y="0"/>
            <a:ext cx="9144000" cy="1508787"/>
          </a:xfrm>
          <a:prstGeom prst="rect">
            <a:avLst/>
          </a:prstGeom>
        </p:spPr>
      </p:pic>
      <p:sp>
        <p:nvSpPr>
          <p:cNvPr id="2" name="Title Placeholder 1"/>
          <p:cNvSpPr>
            <a:spLocks noGrp="1"/>
          </p:cNvSpPr>
          <p:nvPr>
            <p:ph type="title"/>
          </p:nvPr>
        </p:nvSpPr>
        <p:spPr>
          <a:xfrm>
            <a:off x="323528" y="164637"/>
            <a:ext cx="8229600" cy="1143000"/>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p:cNvSpPr>
            <a:spLocks noGrp="1"/>
          </p:cNvSpPr>
          <p:nvPr>
            <p:ph type="body" idx="1"/>
          </p:nvPr>
        </p:nvSpPr>
        <p:spPr>
          <a:xfrm>
            <a:off x="323528" y="1879368"/>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6" name="Rectangle 5">
            <a:extLst>
              <a:ext uri="{FF2B5EF4-FFF2-40B4-BE49-F238E27FC236}">
                <a16:creationId xmlns:a16="http://schemas.microsoft.com/office/drawing/2014/main" id="{1D9BF93F-F4E7-418D-9744-D9C09F3552ED}"/>
              </a:ext>
            </a:extLst>
          </p:cNvPr>
          <p:cNvSpPr/>
          <p:nvPr userDrawn="1"/>
        </p:nvSpPr>
        <p:spPr>
          <a:xfrm>
            <a:off x="0" y="6739944"/>
            <a:ext cx="9144000" cy="118056"/>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7" name="Picture 5" descr="fef.pdf">
            <a:extLst>
              <a:ext uri="{FF2B5EF4-FFF2-40B4-BE49-F238E27FC236}">
                <a16:creationId xmlns:a16="http://schemas.microsoft.com/office/drawing/2014/main" id="{F7C136AE-63D5-4B5F-AF42-2ABDEB16F2FD}"/>
              </a:ext>
            </a:extLst>
          </p:cNvPr>
          <p:cNvPicPr>
            <a:picLocks noChangeAspect="1"/>
          </p:cNvPicPr>
          <p:nvPr userDrawn="1"/>
        </p:nvPicPr>
        <p:blipFill>
          <a:blip r:embed="rId17"/>
          <a:srcRect/>
          <a:stretch>
            <a:fillRect/>
          </a:stretch>
        </p:blipFill>
        <p:spPr bwMode="auto">
          <a:xfrm>
            <a:off x="8228811" y="6203827"/>
            <a:ext cx="790591" cy="405979"/>
          </a:xfrm>
          <a:prstGeom prst="rect">
            <a:avLst/>
          </a:prstGeom>
          <a:noFill/>
          <a:ln w="9525">
            <a:noFill/>
            <a:miter lim="800000"/>
            <a:headEnd/>
            <a:tailEnd/>
          </a:ln>
        </p:spPr>
      </p:pic>
    </p:spTree>
    <p:extLst>
      <p:ext uri="{BB962C8B-B14F-4D97-AF65-F5344CB8AC3E}">
        <p14:creationId xmlns:p14="http://schemas.microsoft.com/office/powerpoint/2010/main" val="2690692891"/>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 id="2147484186" r:id="rId14"/>
  </p:sldLayoutIdLst>
  <p:txStyles>
    <p:titleStyle>
      <a:lvl1pPr algn="l" defTabSz="914400" rtl="0" eaLnBrk="1" latinLnBrk="0" hangingPunct="1">
        <a:spcBef>
          <a:spcPct val="0"/>
        </a:spcBef>
        <a:buNone/>
        <a:defRPr sz="3800" b="1" kern="1200">
          <a:solidFill>
            <a:schemeClr val="bg1"/>
          </a:solidFill>
          <a:latin typeface="+mj-lt"/>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2600" kern="1200">
          <a:solidFill>
            <a:schemeClr val="tx1"/>
          </a:solidFill>
          <a:latin typeface="+mj-lt"/>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j-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EE859F-2C00-4EBA-8778-6E03FCF3B431}"/>
              </a:ext>
            </a:extLst>
          </p:cNvPr>
          <p:cNvPicPr>
            <a:picLocks noChangeAspect="1"/>
          </p:cNvPicPr>
          <p:nvPr/>
        </p:nvPicPr>
        <p:blipFill rotWithShape="1">
          <a:blip r:embed="rId3"/>
          <a:srcRect l="11424" t="-405" r="10190" b="405"/>
          <a:stretch/>
        </p:blipFill>
        <p:spPr>
          <a:xfrm>
            <a:off x="0" y="-27384"/>
            <a:ext cx="9144000" cy="6885384"/>
          </a:xfrm>
          <a:prstGeom prst="rect">
            <a:avLst/>
          </a:prstGeom>
        </p:spPr>
      </p:pic>
      <p:sp>
        <p:nvSpPr>
          <p:cNvPr id="27650" name="Title 1"/>
          <p:cNvSpPr>
            <a:spLocks noGrp="1"/>
          </p:cNvSpPr>
          <p:nvPr>
            <p:ph type="ctrTitle"/>
          </p:nvPr>
        </p:nvSpPr>
        <p:spPr>
          <a:xfrm>
            <a:off x="899592" y="2131998"/>
            <a:ext cx="7704856" cy="2549128"/>
          </a:xfrm>
        </p:spPr>
        <p:txBody>
          <a:bodyPr/>
          <a:lstStyle/>
          <a:p>
            <a:pPr>
              <a:spcAft>
                <a:spcPts val="3600"/>
              </a:spcAft>
            </a:pPr>
            <a:r>
              <a:rPr lang="et-EE" sz="4300" b="1" dirty="0">
                <a:latin typeface="+mj-lt"/>
              </a:rPr>
              <a:t>Tuleviku töö ja sotsiaalne kaitse – milleks valmistuda? </a:t>
            </a:r>
            <a:endParaRPr lang="en-US" sz="4300" b="1" dirty="0">
              <a:latin typeface="+mj-lt"/>
            </a:endParaRPr>
          </a:p>
        </p:txBody>
      </p:sp>
      <p:sp>
        <p:nvSpPr>
          <p:cNvPr id="2" name="TextBox 1">
            <a:extLst>
              <a:ext uri="{FF2B5EF4-FFF2-40B4-BE49-F238E27FC236}">
                <a16:creationId xmlns:a16="http://schemas.microsoft.com/office/drawing/2014/main" id="{1A55E219-25A3-4CAC-993D-D2533D81C6D6}"/>
              </a:ext>
            </a:extLst>
          </p:cNvPr>
          <p:cNvSpPr txBox="1"/>
          <p:nvPr/>
        </p:nvSpPr>
        <p:spPr>
          <a:xfrm>
            <a:off x="824677" y="5155972"/>
            <a:ext cx="3289683" cy="707886"/>
          </a:xfrm>
          <a:prstGeom prst="rect">
            <a:avLst/>
          </a:prstGeom>
          <a:noFill/>
        </p:spPr>
        <p:txBody>
          <a:bodyPr wrap="none" rtlCol="0">
            <a:spAutoFit/>
          </a:bodyPr>
          <a:lstStyle/>
          <a:p>
            <a:r>
              <a:rPr lang="et-EE" sz="2200" b="1" dirty="0">
                <a:solidFill>
                  <a:schemeClr val="bg1"/>
                </a:solidFill>
                <a:latin typeface="+mj-lt"/>
              </a:rPr>
              <a:t>Tea Danilov</a:t>
            </a:r>
            <a:r>
              <a:rPr lang="et-EE" sz="2000" b="1" dirty="0">
                <a:solidFill>
                  <a:schemeClr val="bg1"/>
                </a:solidFill>
                <a:latin typeface="+mj-lt"/>
              </a:rPr>
              <a:t/>
            </a:r>
            <a:br>
              <a:rPr lang="et-EE" sz="2000" b="1" dirty="0">
                <a:solidFill>
                  <a:schemeClr val="bg1"/>
                </a:solidFill>
                <a:latin typeface="+mj-lt"/>
              </a:rPr>
            </a:br>
            <a:r>
              <a:rPr lang="et-EE" dirty="0">
                <a:solidFill>
                  <a:schemeClr val="bg1"/>
                </a:solidFill>
                <a:latin typeface="+mj-lt"/>
              </a:rPr>
              <a:t>Arenguseire Keskuse juhataja</a:t>
            </a:r>
          </a:p>
        </p:txBody>
      </p:sp>
      <p:pic>
        <p:nvPicPr>
          <p:cNvPr id="5" name="Picture 4" descr="riigikogu__m2rk_valge.pdf">
            <a:extLst>
              <a:ext uri="{FF2B5EF4-FFF2-40B4-BE49-F238E27FC236}">
                <a16:creationId xmlns:a16="http://schemas.microsoft.com/office/drawing/2014/main" id="{E4BB418B-F87D-4621-94B8-3704F61FE13F}"/>
              </a:ext>
            </a:extLst>
          </p:cNvPr>
          <p:cNvPicPr>
            <a:picLocks noChangeAspect="1"/>
          </p:cNvPicPr>
          <p:nvPr/>
        </p:nvPicPr>
        <p:blipFill>
          <a:blip r:embed="rId4"/>
          <a:srcRect/>
          <a:stretch>
            <a:fillRect/>
          </a:stretch>
        </p:blipFill>
        <p:spPr bwMode="auto">
          <a:xfrm>
            <a:off x="793750" y="850856"/>
            <a:ext cx="1197420" cy="633928"/>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69776"/>
            <a:ext cx="8229600" cy="1143000"/>
          </a:xfrm>
        </p:spPr>
        <p:txBody>
          <a:bodyPr>
            <a:normAutofit/>
          </a:bodyPr>
          <a:lstStyle/>
          <a:p>
            <a:r>
              <a:rPr lang="et-EE" sz="4400" dirty="0"/>
              <a:t>Tööturg polariseerub</a:t>
            </a:r>
          </a:p>
        </p:txBody>
      </p:sp>
      <p:sp>
        <p:nvSpPr>
          <p:cNvPr id="3" name="Sisu kohatäide 2"/>
          <p:cNvSpPr>
            <a:spLocks noGrp="1"/>
          </p:cNvSpPr>
          <p:nvPr>
            <p:ph idx="1"/>
          </p:nvPr>
        </p:nvSpPr>
        <p:spPr>
          <a:xfrm>
            <a:off x="514421" y="1367679"/>
            <a:ext cx="8229600" cy="1665695"/>
          </a:xfrm>
        </p:spPr>
        <p:txBody>
          <a:bodyPr>
            <a:noAutofit/>
          </a:bodyPr>
          <a:lstStyle/>
          <a:p>
            <a:pPr marL="269875" indent="-269875">
              <a:spcBef>
                <a:spcPts val="0"/>
              </a:spcBef>
              <a:spcAft>
                <a:spcPts val="1200"/>
              </a:spcAft>
            </a:pPr>
            <a:r>
              <a:rPr lang="et-EE" sz="2000" dirty="0"/>
              <a:t>Töövõimalusi tekib juurde kõrge ja madala oskustasemega segmendis, </a:t>
            </a:r>
            <a:r>
              <a:rPr lang="et-EE" sz="2000" b="1" dirty="0">
                <a:solidFill>
                  <a:schemeClr val="tx2"/>
                </a:solidFill>
              </a:rPr>
              <a:t>kaob keskmise oskustasemega segmendis</a:t>
            </a:r>
          </a:p>
          <a:p>
            <a:pPr marL="269875" indent="-269875">
              <a:spcBef>
                <a:spcPts val="0"/>
              </a:spcBef>
              <a:spcAft>
                <a:spcPts val="1200"/>
              </a:spcAft>
            </a:pPr>
            <a:r>
              <a:rPr lang="et-EE" sz="2000" dirty="0"/>
              <a:t>Keskmise oskustasemega inimeste töötamine madala oskustaseme töökohtadel tähendab </a:t>
            </a:r>
            <a:r>
              <a:rPr lang="et-EE" sz="2000" b="1" dirty="0">
                <a:solidFill>
                  <a:schemeClr val="tx2"/>
                </a:solidFill>
              </a:rPr>
              <a:t>väiksemat palka, rohkem tähtajalisi töölepinguid ja osaajaga tööd,</a:t>
            </a:r>
            <a:r>
              <a:rPr lang="et-EE" sz="2000" b="1" dirty="0"/>
              <a:t> </a:t>
            </a:r>
            <a:r>
              <a:rPr lang="et-EE" sz="2000" dirty="0"/>
              <a:t>samuti </a:t>
            </a:r>
            <a:r>
              <a:rPr lang="et-EE" sz="2000" b="1" dirty="0">
                <a:solidFill>
                  <a:schemeClr val="tx2"/>
                </a:solidFill>
              </a:rPr>
              <a:t>keskmiselt lühemat aega ühes kohas töötamist. </a:t>
            </a:r>
          </a:p>
          <a:p>
            <a:pPr marL="269875" indent="-269875">
              <a:spcBef>
                <a:spcPts val="0"/>
              </a:spcBef>
              <a:spcAft>
                <a:spcPts val="1200"/>
              </a:spcAft>
            </a:pPr>
            <a:endParaRPr lang="et-EE" sz="2000" dirty="0"/>
          </a:p>
          <a:p>
            <a:pPr marL="269875" indent="-269875">
              <a:spcBef>
                <a:spcPts val="0"/>
              </a:spcBef>
              <a:spcAft>
                <a:spcPts val="1200"/>
              </a:spcAft>
            </a:pPr>
            <a:endParaRPr lang="et-EE" sz="2000" dirty="0"/>
          </a:p>
        </p:txBody>
      </p:sp>
      <p:sp>
        <p:nvSpPr>
          <p:cNvPr id="14" name="TextBox 13"/>
          <p:cNvSpPr txBox="1"/>
          <p:nvPr/>
        </p:nvSpPr>
        <p:spPr>
          <a:xfrm>
            <a:off x="5746248" y="4695893"/>
            <a:ext cx="2821677"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t-EE" sz="1000" b="0" i="0" u="none" strike="noStrike" kern="1200" cap="none" spc="0" normalizeH="0" baseline="0" noProof="0" dirty="0">
                <a:ln>
                  <a:noFill/>
                </a:ln>
                <a:solidFill>
                  <a:srgbClr val="000000">
                    <a:lumMod val="50000"/>
                  </a:srgbClr>
                </a:solidFill>
                <a:effectLst/>
                <a:uLnTx/>
                <a:uFillTx/>
                <a:latin typeface="Arial" panose="020B0604020202020204"/>
                <a:ea typeface="MS PGothic" pitchFamily="34" charset="-128"/>
                <a:cs typeface="+mn-cs"/>
              </a:rPr>
              <a:t>Allikas</a:t>
            </a:r>
            <a:r>
              <a:rPr kumimoji="0" lang="en-GB" sz="1000" b="0" i="0" u="none" strike="noStrike" kern="1200" cap="none" spc="0" normalizeH="0" baseline="0" noProof="0" dirty="0">
                <a:ln>
                  <a:noFill/>
                </a:ln>
                <a:solidFill>
                  <a:srgbClr val="000000">
                    <a:lumMod val="50000"/>
                  </a:srgbClr>
                </a:solidFill>
                <a:effectLst/>
                <a:uLnTx/>
                <a:uFillTx/>
                <a:latin typeface="Arial" panose="020B0604020202020204"/>
                <a:ea typeface="MS PGothic" pitchFamily="34" charset="-128"/>
                <a:cs typeface="+mn-cs"/>
              </a:rPr>
              <a:t>: </a:t>
            </a:r>
            <a:r>
              <a:rPr kumimoji="0" lang="et-EE" sz="1000" b="0" i="0" u="none" strike="noStrike" kern="1200" cap="none" spc="0" normalizeH="0" baseline="0" noProof="0" dirty="0" err="1">
                <a:ln>
                  <a:noFill/>
                </a:ln>
                <a:solidFill>
                  <a:srgbClr val="000000">
                    <a:lumMod val="50000"/>
                  </a:srgbClr>
                </a:solidFill>
                <a:effectLst/>
                <a:uLnTx/>
                <a:uFillTx/>
                <a:latin typeface="Arial" panose="020B0604020202020204"/>
                <a:ea typeface="MS PGothic" pitchFamily="34" charset="-128"/>
                <a:cs typeface="+mn-cs"/>
              </a:rPr>
              <a:t>Eurostat</a:t>
            </a:r>
            <a:endParaRPr kumimoji="0" lang="en-GB" sz="1000" b="0" i="0" u="none" strike="noStrike" kern="1200" cap="none" spc="0" normalizeH="0" baseline="0" noProof="0" dirty="0">
              <a:ln>
                <a:noFill/>
              </a:ln>
              <a:solidFill>
                <a:srgbClr val="000000">
                  <a:lumMod val="50000"/>
                </a:srgbClr>
              </a:solidFill>
              <a:effectLst/>
              <a:uLnTx/>
              <a:uFillTx/>
              <a:latin typeface="Arial" panose="020B0604020202020204"/>
              <a:ea typeface="MS PGothic" pitchFamily="34" charset="-128"/>
              <a:cs typeface="+mn-cs"/>
            </a:endParaRPr>
          </a:p>
        </p:txBody>
      </p:sp>
      <p:pic>
        <p:nvPicPr>
          <p:cNvPr id="4" name="Pilt 3">
            <a:extLst>
              <a:ext uri="{FF2B5EF4-FFF2-40B4-BE49-F238E27FC236}">
                <a16:creationId xmlns:a16="http://schemas.microsoft.com/office/drawing/2014/main" id="{7BCDEC32-698C-4D83-AC26-F99E14EF38CA}"/>
              </a:ext>
            </a:extLst>
          </p:cNvPr>
          <p:cNvPicPr>
            <a:picLocks noChangeAspect="1"/>
          </p:cNvPicPr>
          <p:nvPr/>
        </p:nvPicPr>
        <p:blipFill rotWithShape="1">
          <a:blip r:embed="rId3"/>
          <a:srcRect l="1414" t="2182" r="1648" b="1858"/>
          <a:stretch/>
        </p:blipFill>
        <p:spPr>
          <a:xfrm>
            <a:off x="853439" y="3622767"/>
            <a:ext cx="4595709" cy="2734492"/>
          </a:xfrm>
          <a:prstGeom prst="rect">
            <a:avLst/>
          </a:prstGeom>
          <a:ln>
            <a:noFill/>
          </a:ln>
        </p:spPr>
      </p:pic>
      <p:sp>
        <p:nvSpPr>
          <p:cNvPr id="13" name="TextBox 12"/>
          <p:cNvSpPr txBox="1"/>
          <p:nvPr/>
        </p:nvSpPr>
        <p:spPr>
          <a:xfrm>
            <a:off x="5748073" y="3702555"/>
            <a:ext cx="3056673"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t-EE" b="1" i="0" u="none" strike="noStrike" kern="1200" cap="none" spc="0" normalizeH="0" baseline="0" noProof="0" dirty="0">
                <a:ln>
                  <a:noFill/>
                </a:ln>
                <a:solidFill>
                  <a:srgbClr val="F2F2F2">
                    <a:lumMod val="10000"/>
                  </a:srgbClr>
                </a:solidFill>
                <a:effectLst/>
                <a:uLnTx/>
                <a:uFillTx/>
                <a:latin typeface="Arial" panose="020B0604020202020204"/>
              </a:rPr>
              <a:t>Hõivemuutused </a:t>
            </a:r>
            <a:r>
              <a:rPr lang="et-EE" b="1" dirty="0" err="1">
                <a:solidFill>
                  <a:srgbClr val="F2F2F2">
                    <a:lumMod val="10000"/>
                  </a:srgbClr>
                </a:solidFill>
                <a:latin typeface="Arial" panose="020B0604020202020204"/>
              </a:rPr>
              <a:t>E</a:t>
            </a:r>
            <a:r>
              <a:rPr kumimoji="0" lang="et-EE" b="1" i="0" u="none" strike="noStrike" kern="1200" cap="none" spc="0" normalizeH="0" baseline="0" noProof="0" dirty="0" err="1">
                <a:ln>
                  <a:noFill/>
                </a:ln>
                <a:solidFill>
                  <a:srgbClr val="F2F2F2">
                    <a:lumMod val="10000"/>
                  </a:srgbClr>
                </a:solidFill>
                <a:effectLst/>
                <a:uLnTx/>
                <a:uFillTx/>
                <a:latin typeface="Arial" panose="020B0604020202020204"/>
              </a:rPr>
              <a:t>estis</a:t>
            </a:r>
            <a:r>
              <a:rPr kumimoji="0" lang="et-EE" b="1" i="0" u="none" strike="noStrike" kern="1200" cap="none" spc="0" normalizeH="0" baseline="0" noProof="0" dirty="0">
                <a:ln>
                  <a:noFill/>
                </a:ln>
                <a:solidFill>
                  <a:srgbClr val="F2F2F2">
                    <a:lumMod val="10000"/>
                  </a:srgbClr>
                </a:solidFill>
                <a:effectLst/>
                <a:uLnTx/>
                <a:uFillTx/>
                <a:latin typeface="Arial" panose="020B0604020202020204"/>
              </a:rPr>
              <a:t> (%) oskustaseme järgi</a:t>
            </a:r>
            <a:r>
              <a:rPr kumimoji="0" lang="en-US" b="1" i="0" u="none" strike="noStrike" kern="1200" cap="none" spc="0" normalizeH="0" baseline="0" noProof="0" dirty="0">
                <a:ln>
                  <a:noFill/>
                </a:ln>
                <a:solidFill>
                  <a:srgbClr val="F2F2F2">
                    <a:lumMod val="10000"/>
                  </a:srgbClr>
                </a:solidFill>
                <a:effectLst/>
                <a:uLnTx/>
                <a:uFillTx/>
                <a:latin typeface="Arial" panose="020B0604020202020204"/>
              </a:rPr>
              <a:t>, </a:t>
            </a:r>
            <a:r>
              <a:rPr kumimoji="0" lang="et-EE" b="1" i="0" u="none" strike="noStrike" kern="1200" cap="none" spc="0" normalizeH="0" baseline="0" noProof="0" dirty="0">
                <a:ln>
                  <a:noFill/>
                </a:ln>
                <a:solidFill>
                  <a:srgbClr val="F2F2F2">
                    <a:lumMod val="10000"/>
                  </a:srgbClr>
                </a:solidFill>
                <a:effectLst/>
                <a:uLnTx/>
                <a:uFillTx/>
                <a:latin typeface="Arial" panose="020B0604020202020204"/>
              </a:rPr>
              <a:t/>
            </a:r>
            <a:br>
              <a:rPr kumimoji="0" lang="et-EE" b="1" i="0" u="none" strike="noStrike" kern="1200" cap="none" spc="0" normalizeH="0" baseline="0" noProof="0" dirty="0">
                <a:ln>
                  <a:noFill/>
                </a:ln>
                <a:solidFill>
                  <a:srgbClr val="F2F2F2">
                    <a:lumMod val="10000"/>
                  </a:srgbClr>
                </a:solidFill>
                <a:effectLst/>
                <a:uLnTx/>
                <a:uFillTx/>
                <a:latin typeface="Arial" panose="020B0604020202020204"/>
              </a:rPr>
            </a:br>
            <a:r>
              <a:rPr kumimoji="0" lang="et-EE" b="1" i="0" u="none" strike="noStrike" kern="1200" cap="none" spc="0" normalizeH="0" baseline="0" noProof="0" dirty="0">
                <a:ln>
                  <a:noFill/>
                </a:ln>
                <a:solidFill>
                  <a:srgbClr val="F2F2F2">
                    <a:lumMod val="10000"/>
                  </a:srgbClr>
                </a:solidFill>
                <a:effectLst/>
                <a:uLnTx/>
                <a:uFillTx/>
                <a:latin typeface="Arial" panose="020B0604020202020204"/>
              </a:rPr>
              <a:t>2000–</a:t>
            </a:r>
            <a:r>
              <a:rPr kumimoji="0" lang="en-US" b="1" i="0" u="none" strike="noStrike" kern="1200" cap="none" spc="0" normalizeH="0" baseline="0" noProof="0" dirty="0">
                <a:ln>
                  <a:noFill/>
                </a:ln>
                <a:solidFill>
                  <a:srgbClr val="F2F2F2">
                    <a:lumMod val="10000"/>
                  </a:srgbClr>
                </a:solidFill>
                <a:effectLst/>
                <a:uLnTx/>
                <a:uFillTx/>
                <a:latin typeface="Arial" panose="020B0604020202020204"/>
              </a:rPr>
              <a:t>20</a:t>
            </a:r>
            <a:r>
              <a:rPr kumimoji="0" lang="et-EE" b="1" i="0" u="none" strike="noStrike" kern="1200" cap="none" spc="0" normalizeH="0" baseline="0" noProof="0" dirty="0">
                <a:ln>
                  <a:noFill/>
                </a:ln>
                <a:solidFill>
                  <a:srgbClr val="F2F2F2">
                    <a:lumMod val="10000"/>
                  </a:srgbClr>
                </a:solidFill>
                <a:effectLst/>
                <a:uLnTx/>
                <a:uFillTx/>
                <a:latin typeface="Arial" panose="020B0604020202020204"/>
              </a:rPr>
              <a:t>20</a:t>
            </a:r>
            <a:endParaRPr kumimoji="0" lang="en-US" b="1" i="0" u="none" strike="noStrike" kern="1200" cap="none" spc="0" normalizeH="0" baseline="30000" noProof="0" dirty="0">
              <a:ln>
                <a:noFill/>
              </a:ln>
              <a:solidFill>
                <a:srgbClr val="F2F2F2">
                  <a:lumMod val="10000"/>
                </a:srgbClr>
              </a:solidFill>
              <a:effectLst/>
              <a:uLnTx/>
              <a:uFillTx/>
              <a:latin typeface="Arial" panose="020B0604020202020204"/>
            </a:endParaRPr>
          </a:p>
        </p:txBody>
      </p:sp>
    </p:spTree>
    <p:extLst>
      <p:ext uri="{BB962C8B-B14F-4D97-AF65-F5344CB8AC3E}">
        <p14:creationId xmlns:p14="http://schemas.microsoft.com/office/powerpoint/2010/main" val="425926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p:cNvPicPr>
            <a:picLocks noGrp="1" noChangeAspect="1"/>
          </p:cNvPicPr>
          <p:nvPr>
            <p:ph idx="1"/>
          </p:nvPr>
        </p:nvPicPr>
        <p:blipFill rotWithShape="1">
          <a:blip r:embed="rId2"/>
          <a:srcRect r="4491"/>
          <a:stretch/>
        </p:blipFill>
        <p:spPr>
          <a:xfrm>
            <a:off x="258930" y="2225458"/>
            <a:ext cx="8019698" cy="4384348"/>
          </a:xfrm>
          <a:prstGeom prst="rect">
            <a:avLst/>
          </a:prstGeom>
        </p:spPr>
      </p:pic>
      <p:sp>
        <p:nvSpPr>
          <p:cNvPr id="5" name="Title 4"/>
          <p:cNvSpPr>
            <a:spLocks noGrp="1"/>
          </p:cNvSpPr>
          <p:nvPr>
            <p:ph type="title"/>
          </p:nvPr>
        </p:nvSpPr>
        <p:spPr>
          <a:xfrm>
            <a:off x="489614" y="485800"/>
            <a:ext cx="8568952" cy="1143000"/>
          </a:xfrm>
        </p:spPr>
        <p:txBody>
          <a:bodyPr>
            <a:noAutofit/>
          </a:bodyPr>
          <a:lstStyle/>
          <a:p>
            <a:r>
              <a:rPr lang="et-EE" sz="3900" dirty="0"/>
              <a:t>Paindlik töö kasvab (ja viimasel ajal väga kiiresti), aga on elitaarne</a:t>
            </a:r>
          </a:p>
        </p:txBody>
      </p:sp>
      <p:sp>
        <p:nvSpPr>
          <p:cNvPr id="6" name="TextBox 5"/>
          <p:cNvSpPr txBox="1"/>
          <p:nvPr/>
        </p:nvSpPr>
        <p:spPr>
          <a:xfrm>
            <a:off x="6535973" y="6287235"/>
            <a:ext cx="1584176" cy="246221"/>
          </a:xfrm>
          <a:prstGeom prst="rect">
            <a:avLst/>
          </a:prstGeom>
          <a:noFill/>
        </p:spPr>
        <p:txBody>
          <a:bodyPr wrap="square" rtlCol="0">
            <a:spAutoFit/>
          </a:bodyPr>
          <a:lstStyle/>
          <a:p>
            <a:pPr algn="r" fontAlgn="auto">
              <a:spcBef>
                <a:spcPts val="0"/>
              </a:spcBef>
              <a:spcAft>
                <a:spcPts val="0"/>
              </a:spcAft>
            </a:pPr>
            <a:r>
              <a:rPr lang="et-EE" sz="1000" dirty="0">
                <a:solidFill>
                  <a:srgbClr val="000000"/>
                </a:solidFill>
                <a:latin typeface="Arial" panose="020B0604020202020204"/>
                <a:ea typeface="+mn-ea"/>
              </a:rPr>
              <a:t>Allikas: Statistikaamet</a:t>
            </a:r>
            <a:endParaRPr lang="en-GB" sz="1000" dirty="0">
              <a:solidFill>
                <a:srgbClr val="000000"/>
              </a:solidFill>
              <a:latin typeface="Arial" panose="020B0604020202020204"/>
              <a:ea typeface="+mn-ea"/>
            </a:endParaRPr>
          </a:p>
        </p:txBody>
      </p:sp>
      <p:sp>
        <p:nvSpPr>
          <p:cNvPr id="14" name="TextBox 13"/>
          <p:cNvSpPr txBox="1"/>
          <p:nvPr/>
        </p:nvSpPr>
        <p:spPr>
          <a:xfrm>
            <a:off x="515116" y="1768664"/>
            <a:ext cx="6192688" cy="369332"/>
          </a:xfrm>
          <a:prstGeom prst="rect">
            <a:avLst/>
          </a:prstGeom>
          <a:noFill/>
        </p:spPr>
        <p:txBody>
          <a:bodyPr wrap="square" rtlCol="0">
            <a:spAutoFit/>
          </a:bodyPr>
          <a:lstStyle/>
          <a:p>
            <a:r>
              <a:rPr lang="et-EE" b="1" dirty="0" err="1"/>
              <a:t>Kaugtöö</a:t>
            </a:r>
            <a:r>
              <a:rPr lang="et-EE" b="1" dirty="0"/>
              <a:t> tegijad ametialade järgi</a:t>
            </a:r>
          </a:p>
        </p:txBody>
      </p:sp>
    </p:spTree>
    <p:extLst>
      <p:ext uri="{BB962C8B-B14F-4D97-AF65-F5344CB8AC3E}">
        <p14:creationId xmlns:p14="http://schemas.microsoft.com/office/powerpoint/2010/main" val="3805512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73913" y="398636"/>
            <a:ext cx="8568952" cy="1143000"/>
          </a:xfrm>
        </p:spPr>
        <p:txBody>
          <a:bodyPr>
            <a:noAutofit/>
          </a:bodyPr>
          <a:lstStyle/>
          <a:p>
            <a:r>
              <a:rPr lang="et-EE" sz="3200" dirty="0"/>
              <a:t>Iganädalaselt tegi 2018. aastal platvormi-</a:t>
            </a:r>
            <a:br>
              <a:rPr lang="et-EE" sz="3200" dirty="0"/>
            </a:br>
            <a:r>
              <a:rPr lang="et-EE" sz="3200" dirty="0"/>
              <a:t>tööd* Eestis 8,1% tööealistest inimestest</a:t>
            </a:r>
            <a:endParaRPr lang="en-GB" sz="3200" dirty="0"/>
          </a:p>
        </p:txBody>
      </p:sp>
      <p:sp>
        <p:nvSpPr>
          <p:cNvPr id="6" name="TextBox 5"/>
          <p:cNvSpPr txBox="1"/>
          <p:nvPr/>
        </p:nvSpPr>
        <p:spPr>
          <a:xfrm>
            <a:off x="544882" y="6234802"/>
            <a:ext cx="7128792" cy="246221"/>
          </a:xfrm>
          <a:prstGeom prst="rect">
            <a:avLst/>
          </a:prstGeom>
          <a:noFill/>
        </p:spPr>
        <p:txBody>
          <a:bodyPr wrap="square" rtlCol="0">
            <a:spAutoFit/>
          </a:bodyPr>
          <a:lstStyle/>
          <a:p>
            <a:r>
              <a:rPr lang="et-EE" sz="1000" dirty="0"/>
              <a:t>Allikas: Arenguseire Keskus, FEPS, Hertfordshire’i ülikool, 2019, Platvormitöö küsitlus-uuring Eestis</a:t>
            </a:r>
            <a:endParaRPr lang="en-GB" sz="1000" dirty="0"/>
          </a:p>
        </p:txBody>
      </p:sp>
      <p:graphicFrame>
        <p:nvGraphicFramePr>
          <p:cNvPr id="5" name="Chart 1"/>
          <p:cNvGraphicFramePr>
            <a:graphicFrameLocks noGrp="1"/>
          </p:cNvGraphicFramePr>
          <p:nvPr>
            <p:extLst>
              <p:ext uri="{D42A27DB-BD31-4B8C-83A1-F6EECF244321}">
                <p14:modId xmlns:p14="http://schemas.microsoft.com/office/powerpoint/2010/main" val="2515363760"/>
              </p:ext>
            </p:extLst>
          </p:nvPr>
        </p:nvGraphicFramePr>
        <p:xfrm>
          <a:off x="543277" y="1872343"/>
          <a:ext cx="8522346" cy="422095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825B8D6-A47F-4C98-AC2F-9FD6ECDA634D}"/>
              </a:ext>
            </a:extLst>
          </p:cNvPr>
          <p:cNvSpPr/>
          <p:nvPr/>
        </p:nvSpPr>
        <p:spPr>
          <a:xfrm>
            <a:off x="517455" y="1538223"/>
            <a:ext cx="7914511" cy="276999"/>
          </a:xfrm>
          <a:prstGeom prst="rect">
            <a:avLst/>
          </a:prstGeom>
        </p:spPr>
        <p:txBody>
          <a:bodyPr wrap="square">
            <a:spAutoFit/>
          </a:bodyPr>
          <a:lstStyle/>
          <a:p>
            <a:r>
              <a:rPr lang="et-EE" sz="1200" b="1" dirty="0">
                <a:solidFill>
                  <a:srgbClr val="000000"/>
                </a:solidFill>
              </a:rPr>
              <a:t>* Tasustatud tööülesanded, mis leitakse veebilehe või mobiilirakenduse vahendusel. </a:t>
            </a:r>
            <a:endParaRPr lang="en-GB" sz="1200" b="1" dirty="0">
              <a:solidFill>
                <a:srgbClr val="000000"/>
              </a:solidFill>
            </a:endParaRPr>
          </a:p>
        </p:txBody>
      </p:sp>
    </p:spTree>
    <p:extLst>
      <p:ext uri="{BB962C8B-B14F-4D97-AF65-F5344CB8AC3E}">
        <p14:creationId xmlns:p14="http://schemas.microsoft.com/office/powerpoint/2010/main" val="43838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98626" y="230865"/>
            <a:ext cx="8229600" cy="1143000"/>
          </a:xfrm>
        </p:spPr>
        <p:txBody>
          <a:bodyPr>
            <a:normAutofit/>
          </a:bodyPr>
          <a:lstStyle/>
          <a:p>
            <a:r>
              <a:rPr lang="et-EE" sz="4400" dirty="0"/>
              <a:t>Platvormitöö on lisateenistus</a:t>
            </a:r>
            <a:endParaRPr lang="en-GB" sz="4400" dirty="0"/>
          </a:p>
        </p:txBody>
      </p:sp>
      <p:sp>
        <p:nvSpPr>
          <p:cNvPr id="6" name="TextBox 5"/>
          <p:cNvSpPr txBox="1"/>
          <p:nvPr/>
        </p:nvSpPr>
        <p:spPr>
          <a:xfrm>
            <a:off x="6787190" y="4180687"/>
            <a:ext cx="2167066" cy="738664"/>
          </a:xfrm>
          <a:prstGeom prst="rect">
            <a:avLst/>
          </a:prstGeom>
          <a:noFill/>
        </p:spPr>
        <p:txBody>
          <a:bodyPr wrap="square" rtlCol="0">
            <a:spAutoFit/>
          </a:bodyPr>
          <a:lstStyle/>
          <a:p>
            <a:pPr fontAlgn="auto">
              <a:spcBef>
                <a:spcPts val="0"/>
              </a:spcBef>
              <a:spcAft>
                <a:spcPts val="0"/>
              </a:spcAft>
            </a:pPr>
            <a:r>
              <a:rPr lang="et-EE" sz="1050" dirty="0">
                <a:solidFill>
                  <a:srgbClr val="000000"/>
                </a:solidFill>
                <a:latin typeface="Arial" panose="020B0604020202020204"/>
                <a:ea typeface="+mn-ea"/>
              </a:rPr>
              <a:t>Allikas: Arenguseire Keskus, FEPS, </a:t>
            </a:r>
            <a:r>
              <a:rPr lang="et-EE" sz="1050" dirty="0" err="1">
                <a:solidFill>
                  <a:srgbClr val="000000"/>
                </a:solidFill>
                <a:latin typeface="Arial" panose="020B0604020202020204"/>
                <a:ea typeface="+mn-ea"/>
              </a:rPr>
              <a:t>Hertfordshire’i</a:t>
            </a:r>
            <a:r>
              <a:rPr lang="et-EE" sz="1050" dirty="0">
                <a:solidFill>
                  <a:srgbClr val="000000"/>
                </a:solidFill>
                <a:latin typeface="Arial" panose="020B0604020202020204"/>
                <a:ea typeface="+mn-ea"/>
              </a:rPr>
              <a:t> ülikool, 2019, Platvormitöö küsitlus-uuring Eestis</a:t>
            </a:r>
            <a:endParaRPr lang="en-GB" sz="1050" dirty="0">
              <a:solidFill>
                <a:srgbClr val="000000"/>
              </a:solidFill>
              <a:latin typeface="Arial" panose="020B0604020202020204"/>
              <a:ea typeface="+mn-ea"/>
            </a:endParaRPr>
          </a:p>
        </p:txBody>
      </p:sp>
      <p:grpSp>
        <p:nvGrpSpPr>
          <p:cNvPr id="8" name="Group 7">
            <a:extLst>
              <a:ext uri="{FF2B5EF4-FFF2-40B4-BE49-F238E27FC236}">
                <a16:creationId xmlns:a16="http://schemas.microsoft.com/office/drawing/2014/main" id="{03772919-8628-4D8D-B1FD-4EC0B619DFBF}"/>
              </a:ext>
            </a:extLst>
          </p:cNvPr>
          <p:cNvGrpSpPr/>
          <p:nvPr/>
        </p:nvGrpSpPr>
        <p:grpSpPr>
          <a:xfrm>
            <a:off x="426438" y="1626413"/>
            <a:ext cx="6315084" cy="4462616"/>
            <a:chOff x="163790" y="1859878"/>
            <a:chExt cx="6662633" cy="4462616"/>
          </a:xfrm>
        </p:grpSpPr>
        <p:grpSp>
          <p:nvGrpSpPr>
            <p:cNvPr id="44" name="Group 43">
              <a:extLst>
                <a:ext uri="{FF2B5EF4-FFF2-40B4-BE49-F238E27FC236}">
                  <a16:creationId xmlns:a16="http://schemas.microsoft.com/office/drawing/2014/main" id="{E3730AB4-B4B2-417A-A382-78E0AFCFC2D1}"/>
                </a:ext>
              </a:extLst>
            </p:cNvPr>
            <p:cNvGrpSpPr/>
            <p:nvPr/>
          </p:nvGrpSpPr>
          <p:grpSpPr>
            <a:xfrm>
              <a:off x="163790" y="1859878"/>
              <a:ext cx="6486531" cy="3980798"/>
              <a:chOff x="50551" y="1759218"/>
              <a:chExt cx="8193857" cy="3980798"/>
            </a:xfrm>
          </p:grpSpPr>
          <p:grpSp>
            <p:nvGrpSpPr>
              <p:cNvPr id="41" name="Group 40">
                <a:extLst>
                  <a:ext uri="{FF2B5EF4-FFF2-40B4-BE49-F238E27FC236}">
                    <a16:creationId xmlns:a16="http://schemas.microsoft.com/office/drawing/2014/main" id="{E9D36625-937A-44B8-BF92-02D7745458BD}"/>
                  </a:ext>
                </a:extLst>
              </p:cNvPr>
              <p:cNvGrpSpPr/>
              <p:nvPr/>
            </p:nvGrpSpPr>
            <p:grpSpPr>
              <a:xfrm>
                <a:off x="755576" y="1865558"/>
                <a:ext cx="7488832" cy="3743876"/>
                <a:chOff x="755576" y="1865558"/>
                <a:chExt cx="7488832" cy="3743876"/>
              </a:xfrm>
            </p:grpSpPr>
            <p:cxnSp>
              <p:nvCxnSpPr>
                <p:cNvPr id="30" name="Straight Connector 29">
                  <a:extLst>
                    <a:ext uri="{FF2B5EF4-FFF2-40B4-BE49-F238E27FC236}">
                      <a16:creationId xmlns:a16="http://schemas.microsoft.com/office/drawing/2014/main" id="{6664F0E7-982C-4373-AF88-ABB7F7009441}"/>
                    </a:ext>
                  </a:extLst>
                </p:cNvPr>
                <p:cNvCxnSpPr/>
                <p:nvPr/>
              </p:nvCxnSpPr>
              <p:spPr>
                <a:xfrm>
                  <a:off x="755576" y="1865558"/>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438B707-3817-43D4-8B85-64CF4427BEBD}"/>
                    </a:ext>
                  </a:extLst>
                </p:cNvPr>
                <p:cNvCxnSpPr/>
                <p:nvPr/>
              </p:nvCxnSpPr>
              <p:spPr>
                <a:xfrm>
                  <a:off x="755576" y="2241573"/>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51B93A-2857-416E-9457-9C8E6C1A36C4}"/>
                    </a:ext>
                  </a:extLst>
                </p:cNvPr>
                <p:cNvCxnSpPr/>
                <p:nvPr/>
              </p:nvCxnSpPr>
              <p:spPr>
                <a:xfrm>
                  <a:off x="755576" y="2626133"/>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AD801E-C18E-4A25-B30A-4B4BDC8B31DD}"/>
                    </a:ext>
                  </a:extLst>
                </p:cNvPr>
                <p:cNvCxnSpPr/>
                <p:nvPr/>
              </p:nvCxnSpPr>
              <p:spPr>
                <a:xfrm>
                  <a:off x="755576" y="2993602"/>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9AFCF10-4FC0-4F55-8878-E59064AEE78E}"/>
                    </a:ext>
                  </a:extLst>
                </p:cNvPr>
                <p:cNvCxnSpPr/>
                <p:nvPr/>
              </p:nvCxnSpPr>
              <p:spPr>
                <a:xfrm>
                  <a:off x="755576" y="3369617"/>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560A57-468A-43E7-9DA6-6927957735D1}"/>
                    </a:ext>
                  </a:extLst>
                </p:cNvPr>
                <p:cNvCxnSpPr/>
                <p:nvPr/>
              </p:nvCxnSpPr>
              <p:spPr>
                <a:xfrm>
                  <a:off x="755576" y="3737086"/>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BF0001-32F5-4E16-B7BC-F870758DFB89}"/>
                    </a:ext>
                  </a:extLst>
                </p:cNvPr>
                <p:cNvCxnSpPr/>
                <p:nvPr/>
              </p:nvCxnSpPr>
              <p:spPr>
                <a:xfrm>
                  <a:off x="755576" y="4121647"/>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46D5B5C-91D7-43B1-96C4-1574ED26BF60}"/>
                    </a:ext>
                  </a:extLst>
                </p:cNvPr>
                <p:cNvCxnSpPr/>
                <p:nvPr/>
              </p:nvCxnSpPr>
              <p:spPr>
                <a:xfrm>
                  <a:off x="755576" y="4497662"/>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D0C6F1-A124-4146-A63E-3309C9F2FAD5}"/>
                    </a:ext>
                  </a:extLst>
                </p:cNvPr>
                <p:cNvCxnSpPr/>
                <p:nvPr/>
              </p:nvCxnSpPr>
              <p:spPr>
                <a:xfrm>
                  <a:off x="755576" y="4865131"/>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CFDE5A-DA31-4E42-AACC-45D2A40D7587}"/>
                    </a:ext>
                  </a:extLst>
                </p:cNvPr>
                <p:cNvCxnSpPr/>
                <p:nvPr/>
              </p:nvCxnSpPr>
              <p:spPr>
                <a:xfrm>
                  <a:off x="755576" y="5241146"/>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5B8CC60-9ABA-427D-9633-3DA59E594947}"/>
                    </a:ext>
                  </a:extLst>
                </p:cNvPr>
                <p:cNvCxnSpPr/>
                <p:nvPr/>
              </p:nvCxnSpPr>
              <p:spPr>
                <a:xfrm>
                  <a:off x="755576" y="5609434"/>
                  <a:ext cx="74888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6E1325CC-D091-4682-9F97-7C179FF4A46E}"/>
                  </a:ext>
                </a:extLst>
              </p:cNvPr>
              <p:cNvGrpSpPr/>
              <p:nvPr/>
            </p:nvGrpSpPr>
            <p:grpSpPr>
              <a:xfrm>
                <a:off x="1060700" y="1925379"/>
                <a:ext cx="6895435" cy="3689209"/>
                <a:chOff x="1060700" y="1916833"/>
                <a:chExt cx="6895435" cy="3689209"/>
              </a:xfrm>
            </p:grpSpPr>
            <p:grpSp>
              <p:nvGrpSpPr>
                <p:cNvPr id="4" name="Group 3">
                  <a:extLst>
                    <a:ext uri="{FF2B5EF4-FFF2-40B4-BE49-F238E27FC236}">
                      <a16:creationId xmlns:a16="http://schemas.microsoft.com/office/drawing/2014/main" id="{82DED90E-F88F-4E6E-A815-E71BC8F060A4}"/>
                    </a:ext>
                  </a:extLst>
                </p:cNvPr>
                <p:cNvGrpSpPr/>
                <p:nvPr/>
              </p:nvGrpSpPr>
              <p:grpSpPr>
                <a:xfrm>
                  <a:off x="1060700" y="1916833"/>
                  <a:ext cx="1913237" cy="3689209"/>
                  <a:chOff x="1060700" y="1916833"/>
                  <a:chExt cx="1913237" cy="3689209"/>
                </a:xfrm>
              </p:grpSpPr>
              <p:sp>
                <p:nvSpPr>
                  <p:cNvPr id="3" name="Rectangle 2">
                    <a:extLst>
                      <a:ext uri="{FF2B5EF4-FFF2-40B4-BE49-F238E27FC236}">
                        <a16:creationId xmlns:a16="http://schemas.microsoft.com/office/drawing/2014/main" id="{FF4110FB-EA94-42ED-BCF8-7BDB9B5E6021}"/>
                      </a:ext>
                    </a:extLst>
                  </p:cNvPr>
                  <p:cNvSpPr/>
                  <p:nvPr/>
                </p:nvSpPr>
                <p:spPr>
                  <a:xfrm>
                    <a:off x="1060700" y="1916833"/>
                    <a:ext cx="255353" cy="368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7" name="Rectangle 6">
                    <a:extLst>
                      <a:ext uri="{FF2B5EF4-FFF2-40B4-BE49-F238E27FC236}">
                        <a16:creationId xmlns:a16="http://schemas.microsoft.com/office/drawing/2014/main" id="{44D761DB-3103-4E9A-AAB8-3777E3539929}"/>
                      </a:ext>
                    </a:extLst>
                  </p:cNvPr>
                  <p:cNvSpPr/>
                  <p:nvPr/>
                </p:nvSpPr>
                <p:spPr>
                  <a:xfrm>
                    <a:off x="1385440" y="5127477"/>
                    <a:ext cx="255353" cy="478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9" name="Rectangle 8">
                    <a:extLst>
                      <a:ext uri="{FF2B5EF4-FFF2-40B4-BE49-F238E27FC236}">
                        <a16:creationId xmlns:a16="http://schemas.microsoft.com/office/drawing/2014/main" id="{10BE7C5C-D3BF-43C0-A7C0-974BEDB47A19}"/>
                      </a:ext>
                    </a:extLst>
                  </p:cNvPr>
                  <p:cNvSpPr/>
                  <p:nvPr/>
                </p:nvSpPr>
                <p:spPr>
                  <a:xfrm>
                    <a:off x="1718726" y="4922378"/>
                    <a:ext cx="255353" cy="6836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Rectangle 9">
                    <a:extLst>
                      <a:ext uri="{FF2B5EF4-FFF2-40B4-BE49-F238E27FC236}">
                        <a16:creationId xmlns:a16="http://schemas.microsoft.com/office/drawing/2014/main" id="{451F4569-F582-4843-AA63-24BC46D1DABA}"/>
                      </a:ext>
                    </a:extLst>
                  </p:cNvPr>
                  <p:cNvSpPr/>
                  <p:nvPr/>
                </p:nvSpPr>
                <p:spPr>
                  <a:xfrm>
                    <a:off x="2043466" y="5383850"/>
                    <a:ext cx="255353" cy="2221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Rectangle 10">
                    <a:extLst>
                      <a:ext uri="{FF2B5EF4-FFF2-40B4-BE49-F238E27FC236}">
                        <a16:creationId xmlns:a16="http://schemas.microsoft.com/office/drawing/2014/main" id="{AF309619-9579-49F0-8CE8-33E5592823CB}"/>
                      </a:ext>
                    </a:extLst>
                  </p:cNvPr>
                  <p:cNvSpPr/>
                  <p:nvPr/>
                </p:nvSpPr>
                <p:spPr>
                  <a:xfrm>
                    <a:off x="2376752" y="4520726"/>
                    <a:ext cx="255353" cy="10853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Rectangle 11">
                    <a:extLst>
                      <a:ext uri="{FF2B5EF4-FFF2-40B4-BE49-F238E27FC236}">
                        <a16:creationId xmlns:a16="http://schemas.microsoft.com/office/drawing/2014/main" id="{EB3AA0FF-EBCE-4B8A-BEA6-973B78EFDC33}"/>
                      </a:ext>
                    </a:extLst>
                  </p:cNvPr>
                  <p:cNvSpPr/>
                  <p:nvPr/>
                </p:nvSpPr>
                <p:spPr>
                  <a:xfrm>
                    <a:off x="2718584" y="5153114"/>
                    <a:ext cx="255353" cy="4529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grpSp>
              <p:nvGrpSpPr>
                <p:cNvPr id="13" name="Group 12">
                  <a:extLst>
                    <a:ext uri="{FF2B5EF4-FFF2-40B4-BE49-F238E27FC236}">
                      <a16:creationId xmlns:a16="http://schemas.microsoft.com/office/drawing/2014/main" id="{B7FEC680-6B3C-4A5F-B129-89B99A8C748E}"/>
                    </a:ext>
                  </a:extLst>
                </p:cNvPr>
                <p:cNvGrpSpPr/>
                <p:nvPr/>
              </p:nvGrpSpPr>
              <p:grpSpPr>
                <a:xfrm>
                  <a:off x="3547526" y="2384277"/>
                  <a:ext cx="1913237" cy="3221765"/>
                  <a:chOff x="1060700" y="2384277"/>
                  <a:chExt cx="1913237" cy="3221765"/>
                </a:xfrm>
              </p:grpSpPr>
              <p:sp>
                <p:nvSpPr>
                  <p:cNvPr id="14" name="Rectangle 13">
                    <a:extLst>
                      <a:ext uri="{FF2B5EF4-FFF2-40B4-BE49-F238E27FC236}">
                        <a16:creationId xmlns:a16="http://schemas.microsoft.com/office/drawing/2014/main" id="{379D934C-BBB3-4676-BC40-13C2BA5ABF4F}"/>
                      </a:ext>
                    </a:extLst>
                  </p:cNvPr>
                  <p:cNvSpPr/>
                  <p:nvPr/>
                </p:nvSpPr>
                <p:spPr>
                  <a:xfrm>
                    <a:off x="1060700" y="2384277"/>
                    <a:ext cx="255353" cy="32217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5" name="Rectangle 14">
                    <a:extLst>
                      <a:ext uri="{FF2B5EF4-FFF2-40B4-BE49-F238E27FC236}">
                        <a16:creationId xmlns:a16="http://schemas.microsoft.com/office/drawing/2014/main" id="{6F3D9254-E92A-4CB8-82D2-D4709C709296}"/>
                      </a:ext>
                    </a:extLst>
                  </p:cNvPr>
                  <p:cNvSpPr/>
                  <p:nvPr/>
                </p:nvSpPr>
                <p:spPr>
                  <a:xfrm>
                    <a:off x="1385440" y="5084748"/>
                    <a:ext cx="255353" cy="521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Rectangle 15">
                    <a:extLst>
                      <a:ext uri="{FF2B5EF4-FFF2-40B4-BE49-F238E27FC236}">
                        <a16:creationId xmlns:a16="http://schemas.microsoft.com/office/drawing/2014/main" id="{482D705A-6B2E-4E3E-8D1D-9FC61F26FCAA}"/>
                      </a:ext>
                    </a:extLst>
                  </p:cNvPr>
                  <p:cNvSpPr/>
                  <p:nvPr/>
                </p:nvSpPr>
                <p:spPr>
                  <a:xfrm>
                    <a:off x="1718726" y="4708734"/>
                    <a:ext cx="255353" cy="8973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Rectangle 16">
                    <a:extLst>
                      <a:ext uri="{FF2B5EF4-FFF2-40B4-BE49-F238E27FC236}">
                        <a16:creationId xmlns:a16="http://schemas.microsoft.com/office/drawing/2014/main" id="{6DF61616-AE67-4B68-A36C-62202FC5FD28}"/>
                      </a:ext>
                    </a:extLst>
                  </p:cNvPr>
                  <p:cNvSpPr/>
                  <p:nvPr/>
                </p:nvSpPr>
                <p:spPr>
                  <a:xfrm>
                    <a:off x="2043466" y="5503492"/>
                    <a:ext cx="255353" cy="1025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8" name="Rectangle 17">
                    <a:extLst>
                      <a:ext uri="{FF2B5EF4-FFF2-40B4-BE49-F238E27FC236}">
                        <a16:creationId xmlns:a16="http://schemas.microsoft.com/office/drawing/2014/main" id="{67DFBE81-374C-4307-AF16-0E6438654064}"/>
                      </a:ext>
                    </a:extLst>
                  </p:cNvPr>
                  <p:cNvSpPr/>
                  <p:nvPr/>
                </p:nvSpPr>
                <p:spPr>
                  <a:xfrm>
                    <a:off x="2376752" y="4383993"/>
                    <a:ext cx="255353" cy="12220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9" name="Rectangle 18">
                    <a:extLst>
                      <a:ext uri="{FF2B5EF4-FFF2-40B4-BE49-F238E27FC236}">
                        <a16:creationId xmlns:a16="http://schemas.microsoft.com/office/drawing/2014/main" id="{BC8D57A9-F224-45A7-A971-3A41886D6D5D}"/>
                      </a:ext>
                    </a:extLst>
                  </p:cNvPr>
                  <p:cNvSpPr/>
                  <p:nvPr/>
                </p:nvSpPr>
                <p:spPr>
                  <a:xfrm>
                    <a:off x="2718584" y="5033473"/>
                    <a:ext cx="255353" cy="5725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grpSp>
              <p:nvGrpSpPr>
                <p:cNvPr id="20" name="Group 19">
                  <a:extLst>
                    <a:ext uri="{FF2B5EF4-FFF2-40B4-BE49-F238E27FC236}">
                      <a16:creationId xmlns:a16="http://schemas.microsoft.com/office/drawing/2014/main" id="{31ED4501-AEBC-4215-9FF8-91C1AD4C6F43}"/>
                    </a:ext>
                  </a:extLst>
                </p:cNvPr>
                <p:cNvGrpSpPr/>
                <p:nvPr/>
              </p:nvGrpSpPr>
              <p:grpSpPr>
                <a:xfrm>
                  <a:off x="6042898" y="2982482"/>
                  <a:ext cx="1913237" cy="2623560"/>
                  <a:chOff x="1060700" y="2982482"/>
                  <a:chExt cx="1913237" cy="2623560"/>
                </a:xfrm>
              </p:grpSpPr>
              <p:sp>
                <p:nvSpPr>
                  <p:cNvPr id="21" name="Rectangle 20">
                    <a:extLst>
                      <a:ext uri="{FF2B5EF4-FFF2-40B4-BE49-F238E27FC236}">
                        <a16:creationId xmlns:a16="http://schemas.microsoft.com/office/drawing/2014/main" id="{4DBAD2A6-BA17-492A-BCF9-87E7D596E531}"/>
                      </a:ext>
                    </a:extLst>
                  </p:cNvPr>
                  <p:cNvSpPr/>
                  <p:nvPr/>
                </p:nvSpPr>
                <p:spPr>
                  <a:xfrm>
                    <a:off x="1060700" y="2982482"/>
                    <a:ext cx="255353" cy="26235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22" name="Rectangle 21">
                    <a:extLst>
                      <a:ext uri="{FF2B5EF4-FFF2-40B4-BE49-F238E27FC236}">
                        <a16:creationId xmlns:a16="http://schemas.microsoft.com/office/drawing/2014/main" id="{9CFA52EE-2DC7-4ABA-89A1-3B9995EC9DF1}"/>
                      </a:ext>
                    </a:extLst>
                  </p:cNvPr>
                  <p:cNvSpPr/>
                  <p:nvPr/>
                </p:nvSpPr>
                <p:spPr>
                  <a:xfrm>
                    <a:off x="1385440" y="4700187"/>
                    <a:ext cx="255353" cy="9058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3" name="Rectangle 22">
                    <a:extLst>
                      <a:ext uri="{FF2B5EF4-FFF2-40B4-BE49-F238E27FC236}">
                        <a16:creationId xmlns:a16="http://schemas.microsoft.com/office/drawing/2014/main" id="{9B75EB38-129B-4652-887F-10A29CB0A97C}"/>
                      </a:ext>
                    </a:extLst>
                  </p:cNvPr>
                  <p:cNvSpPr/>
                  <p:nvPr/>
                </p:nvSpPr>
                <p:spPr>
                  <a:xfrm>
                    <a:off x="1718726" y="4734370"/>
                    <a:ext cx="255353" cy="8716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5" name="Rectangle 24">
                    <a:extLst>
                      <a:ext uri="{FF2B5EF4-FFF2-40B4-BE49-F238E27FC236}">
                        <a16:creationId xmlns:a16="http://schemas.microsoft.com/office/drawing/2014/main" id="{E9D28F2F-A5B9-43D1-93FA-9A09496933D9}"/>
                      </a:ext>
                    </a:extLst>
                  </p:cNvPr>
                  <p:cNvSpPr/>
                  <p:nvPr/>
                </p:nvSpPr>
                <p:spPr>
                  <a:xfrm>
                    <a:off x="2376752" y="4666004"/>
                    <a:ext cx="255353" cy="9400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6" name="Rectangle 25">
                    <a:extLst>
                      <a:ext uri="{FF2B5EF4-FFF2-40B4-BE49-F238E27FC236}">
                        <a16:creationId xmlns:a16="http://schemas.microsoft.com/office/drawing/2014/main" id="{FCB62B1F-683F-44A9-A19C-C7A35F7D9EA6}"/>
                      </a:ext>
                    </a:extLst>
                  </p:cNvPr>
                  <p:cNvSpPr/>
                  <p:nvPr/>
                </p:nvSpPr>
                <p:spPr>
                  <a:xfrm>
                    <a:off x="2718584" y="5289847"/>
                    <a:ext cx="255353" cy="316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grpSp>
          <p:grpSp>
            <p:nvGrpSpPr>
              <p:cNvPr id="43" name="Group 42">
                <a:extLst>
                  <a:ext uri="{FF2B5EF4-FFF2-40B4-BE49-F238E27FC236}">
                    <a16:creationId xmlns:a16="http://schemas.microsoft.com/office/drawing/2014/main" id="{31743321-F46F-4624-984D-17965D87F357}"/>
                  </a:ext>
                </a:extLst>
              </p:cNvPr>
              <p:cNvGrpSpPr/>
              <p:nvPr/>
            </p:nvGrpSpPr>
            <p:grpSpPr>
              <a:xfrm>
                <a:off x="50551" y="1759218"/>
                <a:ext cx="704783" cy="3980798"/>
                <a:chOff x="50551" y="1759218"/>
                <a:chExt cx="704783" cy="3980798"/>
              </a:xfrm>
            </p:grpSpPr>
            <p:sp>
              <p:nvSpPr>
                <p:cNvPr id="28" name="TextBox 27">
                  <a:extLst>
                    <a:ext uri="{FF2B5EF4-FFF2-40B4-BE49-F238E27FC236}">
                      <a16:creationId xmlns:a16="http://schemas.microsoft.com/office/drawing/2014/main" id="{D6B3216A-F03C-4736-8069-29AA7D469379}"/>
                    </a:ext>
                  </a:extLst>
                </p:cNvPr>
                <p:cNvSpPr txBox="1"/>
                <p:nvPr/>
              </p:nvSpPr>
              <p:spPr>
                <a:xfrm>
                  <a:off x="58158" y="1759218"/>
                  <a:ext cx="693924" cy="2105705"/>
                </a:xfrm>
                <a:prstGeom prst="rect">
                  <a:avLst/>
                </a:prstGeom>
                <a:noFill/>
              </p:spPr>
              <p:txBody>
                <a:bodyPr wrap="square" rtlCol="0">
                  <a:spAutoFit/>
                </a:bodyPr>
                <a:lstStyle/>
                <a:p>
                  <a:pPr algn="r">
                    <a:spcAft>
                      <a:spcPts val="1700"/>
                    </a:spcAft>
                  </a:pPr>
                  <a:r>
                    <a:rPr lang="et-EE" sz="1000" dirty="0"/>
                    <a:t>50%</a:t>
                  </a:r>
                </a:p>
                <a:p>
                  <a:pPr algn="r">
                    <a:spcAft>
                      <a:spcPts val="1700"/>
                    </a:spcAft>
                  </a:pPr>
                  <a:r>
                    <a:rPr lang="et-EE" sz="1000" dirty="0"/>
                    <a:t>45%</a:t>
                  </a:r>
                </a:p>
                <a:p>
                  <a:pPr algn="r">
                    <a:spcAft>
                      <a:spcPts val="1700"/>
                    </a:spcAft>
                  </a:pPr>
                  <a:r>
                    <a:rPr lang="et-EE" sz="1000" dirty="0"/>
                    <a:t>40%</a:t>
                  </a:r>
                </a:p>
                <a:p>
                  <a:pPr algn="r">
                    <a:spcAft>
                      <a:spcPts val="1700"/>
                    </a:spcAft>
                  </a:pPr>
                  <a:r>
                    <a:rPr lang="et-EE" sz="1000" dirty="0"/>
                    <a:t>35%</a:t>
                  </a:r>
                </a:p>
                <a:p>
                  <a:pPr algn="r">
                    <a:spcAft>
                      <a:spcPts val="1700"/>
                    </a:spcAft>
                  </a:pPr>
                  <a:r>
                    <a:rPr lang="et-EE" sz="1000" dirty="0"/>
                    <a:t>30%</a:t>
                  </a:r>
                </a:p>
                <a:p>
                  <a:pPr algn="r">
                    <a:spcAft>
                      <a:spcPts val="1700"/>
                    </a:spcAft>
                  </a:pPr>
                  <a:r>
                    <a:rPr lang="et-EE" sz="1000" dirty="0"/>
                    <a:t>25%</a:t>
                  </a:r>
                </a:p>
              </p:txBody>
            </p:sp>
            <p:sp>
              <p:nvSpPr>
                <p:cNvPr id="42" name="Rectangle 41">
                  <a:extLst>
                    <a:ext uri="{FF2B5EF4-FFF2-40B4-BE49-F238E27FC236}">
                      <a16:creationId xmlns:a16="http://schemas.microsoft.com/office/drawing/2014/main" id="{BB0E1C16-15A2-4B84-856A-6862BF53B8FC}"/>
                    </a:ext>
                  </a:extLst>
                </p:cNvPr>
                <p:cNvSpPr/>
                <p:nvPr/>
              </p:nvSpPr>
              <p:spPr>
                <a:xfrm>
                  <a:off x="50551" y="4006208"/>
                  <a:ext cx="704783" cy="1733808"/>
                </a:xfrm>
                <a:prstGeom prst="rect">
                  <a:avLst/>
                </a:prstGeom>
              </p:spPr>
              <p:txBody>
                <a:bodyPr wrap="square">
                  <a:spAutoFit/>
                </a:bodyPr>
                <a:lstStyle/>
                <a:p>
                  <a:pPr algn="r">
                    <a:spcAft>
                      <a:spcPts val="1700"/>
                    </a:spcAft>
                  </a:pPr>
                  <a:r>
                    <a:rPr lang="et-EE" sz="1000" dirty="0"/>
                    <a:t>20%</a:t>
                  </a:r>
                </a:p>
                <a:p>
                  <a:pPr algn="r">
                    <a:spcAft>
                      <a:spcPts val="1700"/>
                    </a:spcAft>
                  </a:pPr>
                  <a:r>
                    <a:rPr lang="et-EE" sz="1000" dirty="0"/>
                    <a:t>15%</a:t>
                  </a:r>
                </a:p>
                <a:p>
                  <a:pPr algn="r">
                    <a:spcAft>
                      <a:spcPts val="1700"/>
                    </a:spcAft>
                  </a:pPr>
                  <a:r>
                    <a:rPr lang="et-EE" sz="1000" dirty="0"/>
                    <a:t>10%</a:t>
                  </a:r>
                </a:p>
                <a:p>
                  <a:pPr algn="r">
                    <a:spcAft>
                      <a:spcPts val="1700"/>
                    </a:spcAft>
                  </a:pPr>
                  <a:r>
                    <a:rPr lang="et-EE" sz="1000" dirty="0"/>
                    <a:t>5%</a:t>
                  </a:r>
                </a:p>
                <a:p>
                  <a:pPr algn="r">
                    <a:spcAft>
                      <a:spcPts val="1700"/>
                    </a:spcAft>
                  </a:pPr>
                  <a:r>
                    <a:rPr lang="et-EE" sz="1000" dirty="0"/>
                    <a:t>0%</a:t>
                  </a:r>
                </a:p>
              </p:txBody>
            </p:sp>
          </p:grpSp>
        </p:grpSp>
        <p:sp>
          <p:nvSpPr>
            <p:cNvPr id="45" name="TextBox 44">
              <a:extLst>
                <a:ext uri="{FF2B5EF4-FFF2-40B4-BE49-F238E27FC236}">
                  <a16:creationId xmlns:a16="http://schemas.microsoft.com/office/drawing/2014/main" id="{BB03E16A-42A5-41D9-8538-0E627502F4C0}"/>
                </a:ext>
              </a:extLst>
            </p:cNvPr>
            <p:cNvSpPr txBox="1"/>
            <p:nvPr/>
          </p:nvSpPr>
          <p:spPr>
            <a:xfrm>
              <a:off x="1009278" y="5860829"/>
              <a:ext cx="1436187" cy="461665"/>
            </a:xfrm>
            <a:prstGeom prst="rect">
              <a:avLst/>
            </a:prstGeom>
            <a:noFill/>
          </p:spPr>
          <p:txBody>
            <a:bodyPr wrap="none" rtlCol="0">
              <a:spAutoFit/>
            </a:bodyPr>
            <a:lstStyle/>
            <a:p>
              <a:pPr algn="ctr"/>
              <a:r>
                <a:rPr lang="et-EE" sz="1200" dirty="0"/>
                <a:t>Kõik platvormitöö</a:t>
              </a:r>
              <a:br>
                <a:rPr lang="et-EE" sz="1200" dirty="0"/>
              </a:br>
              <a:r>
                <a:rPr lang="et-EE" sz="1200" dirty="0"/>
                <a:t>tegijad</a:t>
              </a:r>
            </a:p>
          </p:txBody>
        </p:sp>
        <p:sp>
          <p:nvSpPr>
            <p:cNvPr id="46" name="TextBox 45">
              <a:extLst>
                <a:ext uri="{FF2B5EF4-FFF2-40B4-BE49-F238E27FC236}">
                  <a16:creationId xmlns:a16="http://schemas.microsoft.com/office/drawing/2014/main" id="{9C165EF8-5386-409F-8F81-0BAC46F82668}"/>
                </a:ext>
              </a:extLst>
            </p:cNvPr>
            <p:cNvSpPr txBox="1"/>
            <p:nvPr/>
          </p:nvSpPr>
          <p:spPr>
            <a:xfrm>
              <a:off x="2694105" y="5860829"/>
              <a:ext cx="2012541" cy="461665"/>
            </a:xfrm>
            <a:prstGeom prst="rect">
              <a:avLst/>
            </a:prstGeom>
            <a:noFill/>
          </p:spPr>
          <p:txBody>
            <a:bodyPr wrap="square" rtlCol="0">
              <a:spAutoFit/>
            </a:bodyPr>
            <a:lstStyle/>
            <a:p>
              <a:pPr algn="ctr"/>
              <a:r>
                <a:rPr lang="et-EE" sz="1200" dirty="0"/>
                <a:t>Vähemalt kord nädalas platvormitöö tegijad</a:t>
              </a:r>
            </a:p>
          </p:txBody>
        </p:sp>
        <p:sp>
          <p:nvSpPr>
            <p:cNvPr id="47" name="TextBox 46">
              <a:extLst>
                <a:ext uri="{FF2B5EF4-FFF2-40B4-BE49-F238E27FC236}">
                  <a16:creationId xmlns:a16="http://schemas.microsoft.com/office/drawing/2014/main" id="{6433366C-3913-43E2-86AD-DA84051DD63A}"/>
                </a:ext>
              </a:extLst>
            </p:cNvPr>
            <p:cNvSpPr txBox="1"/>
            <p:nvPr/>
          </p:nvSpPr>
          <p:spPr>
            <a:xfrm>
              <a:off x="4698471" y="5860829"/>
              <a:ext cx="2127952" cy="461665"/>
            </a:xfrm>
            <a:prstGeom prst="rect">
              <a:avLst/>
            </a:prstGeom>
            <a:noFill/>
          </p:spPr>
          <p:txBody>
            <a:bodyPr wrap="square" rtlCol="0">
              <a:spAutoFit/>
            </a:bodyPr>
            <a:lstStyle/>
            <a:p>
              <a:pPr algn="ctr"/>
              <a:r>
                <a:rPr lang="et-EE" sz="1200" dirty="0"/>
                <a:t>Rohkem kui 50% sissetulekust platvormitööst</a:t>
              </a:r>
            </a:p>
          </p:txBody>
        </p:sp>
      </p:grpSp>
      <p:grpSp>
        <p:nvGrpSpPr>
          <p:cNvPr id="55" name="Group 54">
            <a:extLst>
              <a:ext uri="{FF2B5EF4-FFF2-40B4-BE49-F238E27FC236}">
                <a16:creationId xmlns:a16="http://schemas.microsoft.com/office/drawing/2014/main" id="{3102E3A6-901C-47CE-968E-31E29224419F}"/>
              </a:ext>
            </a:extLst>
          </p:cNvPr>
          <p:cNvGrpSpPr/>
          <p:nvPr/>
        </p:nvGrpSpPr>
        <p:grpSpPr>
          <a:xfrm>
            <a:off x="6855606" y="2006179"/>
            <a:ext cx="2111699" cy="1969770"/>
            <a:chOff x="6962610" y="2017492"/>
            <a:chExt cx="2111699" cy="1969770"/>
          </a:xfrm>
        </p:grpSpPr>
        <p:sp>
          <p:nvSpPr>
            <p:cNvPr id="48" name="Oval 47">
              <a:extLst>
                <a:ext uri="{FF2B5EF4-FFF2-40B4-BE49-F238E27FC236}">
                  <a16:creationId xmlns:a16="http://schemas.microsoft.com/office/drawing/2014/main" id="{000C06AD-C764-4E45-966E-F393AEAED0B9}"/>
                </a:ext>
              </a:extLst>
            </p:cNvPr>
            <p:cNvSpPr/>
            <p:nvPr/>
          </p:nvSpPr>
          <p:spPr>
            <a:xfrm>
              <a:off x="6962610" y="2051040"/>
              <a:ext cx="187620" cy="1876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49" name="TextBox 48">
              <a:extLst>
                <a:ext uri="{FF2B5EF4-FFF2-40B4-BE49-F238E27FC236}">
                  <a16:creationId xmlns:a16="http://schemas.microsoft.com/office/drawing/2014/main" id="{8D42820B-FFC9-4775-8D40-4D60D9AC73DA}"/>
                </a:ext>
              </a:extLst>
            </p:cNvPr>
            <p:cNvSpPr txBox="1"/>
            <p:nvPr/>
          </p:nvSpPr>
          <p:spPr>
            <a:xfrm>
              <a:off x="7187254" y="2017492"/>
              <a:ext cx="1887055" cy="1969770"/>
            </a:xfrm>
            <a:prstGeom prst="rect">
              <a:avLst/>
            </a:prstGeom>
            <a:noFill/>
          </p:spPr>
          <p:txBody>
            <a:bodyPr wrap="none" rtlCol="0">
              <a:spAutoFit/>
            </a:bodyPr>
            <a:lstStyle/>
            <a:p>
              <a:pPr>
                <a:spcAft>
                  <a:spcPts val="1200"/>
                </a:spcAft>
              </a:pPr>
              <a:r>
                <a:rPr lang="et-EE" sz="1200" dirty="0"/>
                <a:t>Täisajaga töötajad</a:t>
              </a:r>
            </a:p>
            <a:p>
              <a:pPr>
                <a:spcAft>
                  <a:spcPts val="1200"/>
                </a:spcAft>
              </a:pPr>
              <a:r>
                <a:rPr lang="et-EE" sz="1200" dirty="0"/>
                <a:t>Osaajaga töötajad</a:t>
              </a:r>
            </a:p>
            <a:p>
              <a:pPr>
                <a:spcAft>
                  <a:spcPts val="1200"/>
                </a:spcAft>
              </a:pPr>
              <a:r>
                <a:rPr lang="et-EE" sz="1200" dirty="0"/>
                <a:t>Iseendale tööandjad</a:t>
              </a:r>
            </a:p>
            <a:p>
              <a:pPr>
                <a:spcAft>
                  <a:spcPts val="1200"/>
                </a:spcAft>
              </a:pPr>
              <a:r>
                <a:rPr lang="et-EE" sz="1200" dirty="0"/>
                <a:t>Täisajaga lapsevanemad</a:t>
              </a:r>
            </a:p>
            <a:p>
              <a:pPr>
                <a:spcAft>
                  <a:spcPts val="1200"/>
                </a:spcAft>
              </a:pPr>
              <a:r>
                <a:rPr lang="et-EE" sz="1200" dirty="0"/>
                <a:t>Pensionärid</a:t>
              </a:r>
            </a:p>
            <a:p>
              <a:pPr>
                <a:spcAft>
                  <a:spcPts val="1200"/>
                </a:spcAft>
              </a:pPr>
              <a:r>
                <a:rPr lang="et-EE" sz="1200" dirty="0"/>
                <a:t>Üliõpilased</a:t>
              </a:r>
            </a:p>
          </p:txBody>
        </p:sp>
        <p:sp>
          <p:nvSpPr>
            <p:cNvPr id="50" name="Oval 49">
              <a:extLst>
                <a:ext uri="{FF2B5EF4-FFF2-40B4-BE49-F238E27FC236}">
                  <a16:creationId xmlns:a16="http://schemas.microsoft.com/office/drawing/2014/main" id="{C3C79B19-0E2F-4708-868A-ED7AA30BD929}"/>
                </a:ext>
              </a:extLst>
            </p:cNvPr>
            <p:cNvSpPr/>
            <p:nvPr/>
          </p:nvSpPr>
          <p:spPr>
            <a:xfrm>
              <a:off x="6962610" y="2392871"/>
              <a:ext cx="187620" cy="1876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1" name="Oval 50">
              <a:extLst>
                <a:ext uri="{FF2B5EF4-FFF2-40B4-BE49-F238E27FC236}">
                  <a16:creationId xmlns:a16="http://schemas.microsoft.com/office/drawing/2014/main" id="{C73A9ECE-C653-497D-9D18-25950F6871D7}"/>
                </a:ext>
              </a:extLst>
            </p:cNvPr>
            <p:cNvSpPr/>
            <p:nvPr/>
          </p:nvSpPr>
          <p:spPr>
            <a:xfrm>
              <a:off x="6962610" y="2726157"/>
              <a:ext cx="187620" cy="187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2" name="Oval 51">
              <a:extLst>
                <a:ext uri="{FF2B5EF4-FFF2-40B4-BE49-F238E27FC236}">
                  <a16:creationId xmlns:a16="http://schemas.microsoft.com/office/drawing/2014/main" id="{0FDCA76C-E89E-4A9B-9B5D-6549AEDF3722}"/>
                </a:ext>
              </a:extLst>
            </p:cNvPr>
            <p:cNvSpPr/>
            <p:nvPr/>
          </p:nvSpPr>
          <p:spPr>
            <a:xfrm>
              <a:off x="6962610" y="3050897"/>
              <a:ext cx="187620" cy="1876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3" name="Oval 52">
              <a:extLst>
                <a:ext uri="{FF2B5EF4-FFF2-40B4-BE49-F238E27FC236}">
                  <a16:creationId xmlns:a16="http://schemas.microsoft.com/office/drawing/2014/main" id="{F4545459-3D6F-42FC-8CA6-B971CE7E2DF8}"/>
                </a:ext>
              </a:extLst>
            </p:cNvPr>
            <p:cNvSpPr/>
            <p:nvPr/>
          </p:nvSpPr>
          <p:spPr>
            <a:xfrm>
              <a:off x="6962610" y="3392729"/>
              <a:ext cx="187620" cy="187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54" name="Oval 53">
              <a:extLst>
                <a:ext uri="{FF2B5EF4-FFF2-40B4-BE49-F238E27FC236}">
                  <a16:creationId xmlns:a16="http://schemas.microsoft.com/office/drawing/2014/main" id="{AC367FF8-5BE4-4401-91BF-FD12B4C24E19}"/>
                </a:ext>
              </a:extLst>
            </p:cNvPr>
            <p:cNvSpPr/>
            <p:nvPr/>
          </p:nvSpPr>
          <p:spPr>
            <a:xfrm>
              <a:off x="6962610" y="3726015"/>
              <a:ext cx="187620" cy="187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spTree>
    <p:extLst>
      <p:ext uri="{BB962C8B-B14F-4D97-AF65-F5344CB8AC3E}">
        <p14:creationId xmlns:p14="http://schemas.microsoft.com/office/powerpoint/2010/main" val="277371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alkiri 1">
            <a:extLst>
              <a:ext uri="{FF2B5EF4-FFF2-40B4-BE49-F238E27FC236}">
                <a16:creationId xmlns:a16="http://schemas.microsoft.com/office/drawing/2014/main" id="{740F2059-C32B-44FC-8E16-4EC172606E64}"/>
              </a:ext>
            </a:extLst>
          </p:cNvPr>
          <p:cNvSpPr>
            <a:spLocks noGrp="1"/>
          </p:cNvSpPr>
          <p:nvPr>
            <p:ph type="title"/>
          </p:nvPr>
        </p:nvSpPr>
        <p:spPr>
          <a:xfrm>
            <a:off x="469444" y="658883"/>
            <a:ext cx="8229600" cy="1143000"/>
          </a:xfrm>
        </p:spPr>
        <p:txBody>
          <a:bodyPr>
            <a:noAutofit/>
          </a:bodyPr>
          <a:lstStyle/>
          <a:p>
            <a:r>
              <a:rPr lang="et-EE" sz="3300" dirty="0"/>
              <a:t>Kuid ca 2% Eesti tööealistest inimestest teenib platvormitööga vähemalt 50% oma sissetulekust</a:t>
            </a:r>
            <a:endParaRPr lang="en-GB" sz="3300" dirty="0"/>
          </a:p>
        </p:txBody>
      </p:sp>
      <p:graphicFrame>
        <p:nvGraphicFramePr>
          <p:cNvPr id="11" name="Table 10">
            <a:extLst>
              <a:ext uri="{FF2B5EF4-FFF2-40B4-BE49-F238E27FC236}">
                <a16:creationId xmlns:a16="http://schemas.microsoft.com/office/drawing/2014/main" id="{7E99E7B4-5EB7-4A89-91F9-533E9CA417FB}"/>
              </a:ext>
            </a:extLst>
          </p:cNvPr>
          <p:cNvGraphicFramePr>
            <a:graphicFrameLocks noGrp="1"/>
          </p:cNvGraphicFramePr>
          <p:nvPr>
            <p:extLst>
              <p:ext uri="{D42A27DB-BD31-4B8C-83A1-F6EECF244321}">
                <p14:modId xmlns:p14="http://schemas.microsoft.com/office/powerpoint/2010/main" val="595253186"/>
              </p:ext>
            </p:extLst>
          </p:nvPr>
        </p:nvGraphicFramePr>
        <p:xfrm>
          <a:off x="525293" y="2127042"/>
          <a:ext cx="8171235" cy="3884652"/>
        </p:xfrm>
        <a:graphic>
          <a:graphicData uri="http://schemas.openxmlformats.org/drawingml/2006/table">
            <a:tbl>
              <a:tblPr firstRow="1" bandRow="1">
                <a:tableStyleId>{5C22544A-7EE6-4342-B048-85BDC9FD1C3A}</a:tableStyleId>
              </a:tblPr>
              <a:tblGrid>
                <a:gridCol w="2815164">
                  <a:extLst>
                    <a:ext uri="{9D8B030D-6E8A-4147-A177-3AD203B41FA5}">
                      <a16:colId xmlns:a16="http://schemas.microsoft.com/office/drawing/2014/main" val="3782253913"/>
                    </a:ext>
                  </a:extLst>
                </a:gridCol>
                <a:gridCol w="3740781">
                  <a:extLst>
                    <a:ext uri="{9D8B030D-6E8A-4147-A177-3AD203B41FA5}">
                      <a16:colId xmlns:a16="http://schemas.microsoft.com/office/drawing/2014/main" val="161792015"/>
                    </a:ext>
                  </a:extLst>
                </a:gridCol>
                <a:gridCol w="1615290">
                  <a:extLst>
                    <a:ext uri="{9D8B030D-6E8A-4147-A177-3AD203B41FA5}">
                      <a16:colId xmlns:a16="http://schemas.microsoft.com/office/drawing/2014/main" val="3444017888"/>
                    </a:ext>
                  </a:extLst>
                </a:gridCol>
              </a:tblGrid>
              <a:tr h="882876">
                <a:tc>
                  <a:txBody>
                    <a:bodyPr/>
                    <a:lstStyle/>
                    <a:p>
                      <a:pPr algn="l"/>
                      <a:r>
                        <a:rPr lang="et-EE" sz="1600" dirty="0">
                          <a:latin typeface="+mj-lt"/>
                        </a:rPr>
                        <a:t>Riik</a:t>
                      </a:r>
                    </a:p>
                  </a:txBody>
                  <a:tcPr marL="180000" marR="180000" anchor="ctr">
                    <a:lnL w="3175" cap="flat" cmpd="sng" algn="ctr">
                      <a:solidFill>
                        <a:srgbClr val="15233B"/>
                      </a:solidFill>
                      <a:prstDash val="solid"/>
                      <a:round/>
                      <a:headEnd type="none" w="med" len="med"/>
                      <a:tailEnd type="none" w="med" len="med"/>
                    </a:lnL>
                    <a:lnR w="3175" cap="flat" cmpd="sng" algn="ctr">
                      <a:solidFill>
                        <a:srgbClr val="15233B"/>
                      </a:solidFill>
                      <a:prstDash val="solid"/>
                      <a:round/>
                      <a:headEnd type="none" w="med" len="med"/>
                      <a:tailEnd type="none" w="med" len="med"/>
                    </a:lnR>
                    <a:lnT w="3175" cap="flat" cmpd="sng" algn="ctr">
                      <a:solidFill>
                        <a:srgbClr val="15233B"/>
                      </a:solidFill>
                      <a:prstDash val="solid"/>
                      <a:round/>
                      <a:headEnd type="none" w="med" len="med"/>
                      <a:tailEnd type="none" w="med" len="med"/>
                    </a:lnT>
                    <a:lnB w="3175" cap="flat" cmpd="sng" algn="ctr">
                      <a:solidFill>
                        <a:srgbClr val="15233B"/>
                      </a:solidFill>
                      <a:prstDash val="solid"/>
                      <a:round/>
                      <a:headEnd type="none" w="med" len="med"/>
                      <a:tailEnd type="none" w="med" len="med"/>
                    </a:lnB>
                    <a:solidFill>
                      <a:schemeClr val="tx2"/>
                    </a:solidFill>
                  </a:tcPr>
                </a:tc>
                <a:tc>
                  <a:txBody>
                    <a:bodyPr/>
                    <a:lstStyle/>
                    <a:p>
                      <a:pPr algn="r"/>
                      <a:r>
                        <a:rPr lang="et-EE" sz="1400" dirty="0">
                          <a:latin typeface="+mj-lt"/>
                        </a:rPr>
                        <a:t>Tööealise elanikkonna osakaal,</a:t>
                      </a:r>
                      <a:br>
                        <a:rPr lang="et-EE" sz="1400" dirty="0">
                          <a:latin typeface="+mj-lt"/>
                        </a:rPr>
                      </a:br>
                      <a:r>
                        <a:rPr lang="et-EE" sz="1400" dirty="0">
                          <a:latin typeface="+mj-lt"/>
                        </a:rPr>
                        <a:t>kes teenib</a:t>
                      </a:r>
                      <a:r>
                        <a:rPr lang="et-EE" sz="1400" baseline="0" dirty="0">
                          <a:latin typeface="+mj-lt"/>
                        </a:rPr>
                        <a:t> vähemalt 50% sissetulekust töövormi kasutades</a:t>
                      </a:r>
                      <a:endParaRPr lang="et-EE" sz="1400" dirty="0">
                        <a:latin typeface="+mj-lt"/>
                      </a:endParaRPr>
                    </a:p>
                  </a:txBody>
                  <a:tcPr marL="180000" marR="180000" anchor="ctr">
                    <a:lnL w="3175" cap="flat" cmpd="sng" algn="ctr">
                      <a:solidFill>
                        <a:srgbClr val="15233B"/>
                      </a:solidFill>
                      <a:prstDash val="solid"/>
                      <a:round/>
                      <a:headEnd type="none" w="med" len="med"/>
                      <a:tailEnd type="none" w="med" len="med"/>
                    </a:lnL>
                    <a:lnR w="3175" cap="flat" cmpd="sng" algn="ctr">
                      <a:solidFill>
                        <a:srgbClr val="15233B"/>
                      </a:solidFill>
                      <a:prstDash val="solid"/>
                      <a:round/>
                      <a:headEnd type="none" w="med" len="med"/>
                      <a:tailEnd type="none" w="med" len="med"/>
                    </a:lnR>
                    <a:lnT w="3175" cap="flat" cmpd="sng" algn="ctr">
                      <a:solidFill>
                        <a:srgbClr val="15233B"/>
                      </a:solidFill>
                      <a:prstDash val="solid"/>
                      <a:round/>
                      <a:headEnd type="none" w="med" len="med"/>
                      <a:tailEnd type="none" w="med" len="med"/>
                    </a:lnT>
                    <a:lnB w="3175" cap="flat" cmpd="sng" algn="ctr">
                      <a:solidFill>
                        <a:srgbClr val="15233B"/>
                      </a:solidFill>
                      <a:prstDash val="solid"/>
                      <a:round/>
                      <a:headEnd type="none" w="med" len="med"/>
                      <a:tailEnd type="none" w="med" len="med"/>
                    </a:lnB>
                    <a:solidFill>
                      <a:schemeClr val="tx2"/>
                    </a:solidFill>
                  </a:tcPr>
                </a:tc>
                <a:tc>
                  <a:txBody>
                    <a:bodyPr/>
                    <a:lstStyle/>
                    <a:p>
                      <a:pPr algn="r"/>
                      <a:r>
                        <a:rPr lang="et-EE" sz="1400" dirty="0">
                          <a:latin typeface="+mj-lt"/>
                        </a:rPr>
                        <a:t>Hinnanguline</a:t>
                      </a:r>
                      <a:r>
                        <a:rPr lang="et-EE" sz="1400" baseline="0" dirty="0">
                          <a:latin typeface="+mj-lt"/>
                        </a:rPr>
                        <a:t> arv inimesi</a:t>
                      </a:r>
                      <a:endParaRPr lang="et-EE" sz="1400" dirty="0">
                        <a:latin typeface="+mj-lt"/>
                      </a:endParaRPr>
                    </a:p>
                  </a:txBody>
                  <a:tcPr marL="180000" marR="180000" anchor="ctr">
                    <a:lnL w="3175" cap="flat" cmpd="sng" algn="ctr">
                      <a:solidFill>
                        <a:srgbClr val="15233B"/>
                      </a:solidFill>
                      <a:prstDash val="solid"/>
                      <a:round/>
                      <a:headEnd type="none" w="med" len="med"/>
                      <a:tailEnd type="none" w="med" len="med"/>
                    </a:lnL>
                    <a:lnR w="3175" cap="flat" cmpd="sng" algn="ctr">
                      <a:solidFill>
                        <a:srgbClr val="15233B"/>
                      </a:solidFill>
                      <a:prstDash val="solid"/>
                      <a:round/>
                      <a:headEnd type="none" w="med" len="med"/>
                      <a:tailEnd type="none" w="med" len="med"/>
                    </a:lnR>
                    <a:lnT w="3175" cap="flat" cmpd="sng" algn="ctr">
                      <a:solidFill>
                        <a:srgbClr val="15233B"/>
                      </a:solidFill>
                      <a:prstDash val="solid"/>
                      <a:round/>
                      <a:headEnd type="none" w="med" len="med"/>
                      <a:tailEnd type="none" w="med" len="med"/>
                    </a:lnT>
                    <a:lnB w="3175" cap="flat" cmpd="sng" algn="ctr">
                      <a:solidFill>
                        <a:srgbClr val="15233B"/>
                      </a:solidFill>
                      <a:prstDash val="solid"/>
                      <a:round/>
                      <a:headEnd type="none" w="med" len="med"/>
                      <a:tailEnd type="none" w="med" len="med"/>
                    </a:lnB>
                    <a:solidFill>
                      <a:schemeClr val="tx2"/>
                    </a:solidFill>
                  </a:tcPr>
                </a:tc>
                <a:extLst>
                  <a:ext uri="{0D108BD9-81ED-4DB2-BD59-A6C34878D82A}">
                    <a16:rowId xmlns:a16="http://schemas.microsoft.com/office/drawing/2014/main" val="1152763630"/>
                  </a:ext>
                </a:extLst>
              </a:tr>
              <a:tr h="375222">
                <a:tc>
                  <a:txBody>
                    <a:bodyPr/>
                    <a:lstStyle/>
                    <a:p>
                      <a:pPr algn="l"/>
                      <a:r>
                        <a:rPr lang="et-EE" sz="1400" dirty="0">
                          <a:solidFill>
                            <a:schemeClr val="tx2"/>
                          </a:solidFill>
                          <a:latin typeface="+mj-lt"/>
                        </a:rPr>
                        <a:t>Austria (2016)</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15233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2,3%</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15233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130 000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15233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extLst>
                  <a:ext uri="{0D108BD9-81ED-4DB2-BD59-A6C34878D82A}">
                    <a16:rowId xmlns:a16="http://schemas.microsoft.com/office/drawing/2014/main" val="1088740022"/>
                  </a:ext>
                </a:extLst>
              </a:tr>
              <a:tr h="375222">
                <a:tc>
                  <a:txBody>
                    <a:bodyPr/>
                    <a:lstStyle/>
                    <a:p>
                      <a:pPr algn="l"/>
                      <a:r>
                        <a:rPr lang="et-EE" sz="1400" dirty="0">
                          <a:solidFill>
                            <a:schemeClr val="tx2"/>
                          </a:solidFill>
                          <a:latin typeface="+mj-lt"/>
                        </a:rPr>
                        <a:t>Šveits (2017)</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400" dirty="0">
                          <a:solidFill>
                            <a:srgbClr val="15233B"/>
                          </a:solidFill>
                          <a:latin typeface="+mj-lt"/>
                        </a:rPr>
                        <a:t>3,5%</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400" dirty="0">
                          <a:solidFill>
                            <a:srgbClr val="15233B"/>
                          </a:solidFill>
                          <a:latin typeface="+mj-lt"/>
                        </a:rPr>
                        <a:t>210 000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33576493"/>
                  </a:ext>
                </a:extLst>
              </a:tr>
              <a:tr h="375222">
                <a:tc>
                  <a:txBody>
                    <a:bodyPr/>
                    <a:lstStyle/>
                    <a:p>
                      <a:pPr algn="l"/>
                      <a:r>
                        <a:rPr lang="et-EE" sz="1400" dirty="0">
                          <a:solidFill>
                            <a:schemeClr val="tx2"/>
                          </a:solidFill>
                          <a:latin typeface="+mj-lt"/>
                        </a:rPr>
                        <a:t>Saksamaa (2016)</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2,5%</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1 450 000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extLst>
                  <a:ext uri="{0D108BD9-81ED-4DB2-BD59-A6C34878D82A}">
                    <a16:rowId xmlns:a16="http://schemas.microsoft.com/office/drawing/2014/main" val="3648295075"/>
                  </a:ext>
                </a:extLst>
              </a:tr>
              <a:tr h="375222">
                <a:tc>
                  <a:txBody>
                    <a:bodyPr/>
                    <a:lstStyle/>
                    <a:p>
                      <a:pPr algn="l"/>
                      <a:r>
                        <a:rPr lang="et-EE" sz="1400" dirty="0">
                          <a:solidFill>
                            <a:schemeClr val="tx2"/>
                          </a:solidFill>
                          <a:latin typeface="+mj-lt"/>
                        </a:rPr>
                        <a:t>Itaalia (2017)</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400" dirty="0">
                          <a:solidFill>
                            <a:srgbClr val="15233B"/>
                          </a:solidFill>
                          <a:latin typeface="+mj-lt"/>
                        </a:rPr>
                        <a:t>5,1%</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400" dirty="0">
                          <a:solidFill>
                            <a:srgbClr val="15233B"/>
                          </a:solidFill>
                          <a:latin typeface="+mj-lt"/>
                        </a:rPr>
                        <a:t>2 190 000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3510557"/>
                  </a:ext>
                </a:extLst>
              </a:tr>
              <a:tr h="375222">
                <a:tc>
                  <a:txBody>
                    <a:bodyPr/>
                    <a:lstStyle/>
                    <a:p>
                      <a:pPr algn="l"/>
                      <a:r>
                        <a:rPr lang="et-EE" sz="1400" dirty="0">
                          <a:solidFill>
                            <a:schemeClr val="tx2"/>
                          </a:solidFill>
                          <a:latin typeface="+mj-lt"/>
                        </a:rPr>
                        <a:t>Holland (2016)</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1,6%</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200 000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extLst>
                  <a:ext uri="{0D108BD9-81ED-4DB2-BD59-A6C34878D82A}">
                    <a16:rowId xmlns:a16="http://schemas.microsoft.com/office/drawing/2014/main" val="3650646282"/>
                  </a:ext>
                </a:extLst>
              </a:tr>
              <a:tr h="375222">
                <a:tc>
                  <a:txBody>
                    <a:bodyPr/>
                    <a:lstStyle/>
                    <a:p>
                      <a:pPr algn="l"/>
                      <a:r>
                        <a:rPr lang="et-EE" sz="1400" dirty="0">
                          <a:solidFill>
                            <a:schemeClr val="tx2"/>
                          </a:solidFill>
                          <a:latin typeface="+mj-lt"/>
                        </a:rPr>
                        <a:t>Rootsi (2016)</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400" dirty="0">
                          <a:solidFill>
                            <a:srgbClr val="15233B"/>
                          </a:solidFill>
                          <a:latin typeface="+mj-lt"/>
                        </a:rPr>
                        <a:t>2,7%</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400" dirty="0">
                          <a:solidFill>
                            <a:srgbClr val="15233B"/>
                          </a:solidFill>
                          <a:latin typeface="+mj-lt"/>
                        </a:rPr>
                        <a:t>170 000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83008929"/>
                  </a:ext>
                </a:extLst>
              </a:tr>
              <a:tr h="375222">
                <a:tc>
                  <a:txBody>
                    <a:bodyPr/>
                    <a:lstStyle/>
                    <a:p>
                      <a:pPr algn="l"/>
                      <a:r>
                        <a:rPr lang="et-EE" sz="1400" dirty="0">
                          <a:solidFill>
                            <a:schemeClr val="tx2"/>
                          </a:solidFill>
                          <a:latin typeface="+mj-lt"/>
                        </a:rPr>
                        <a:t>Suurbritannia </a:t>
                      </a:r>
                      <a:r>
                        <a:rPr lang="et-EE" sz="1200" dirty="0">
                          <a:solidFill>
                            <a:schemeClr val="tx2"/>
                          </a:solidFill>
                          <a:latin typeface="+mj-lt"/>
                        </a:rPr>
                        <a:t>(2016)</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2,7%</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tc>
                  <a:txBody>
                    <a:bodyPr/>
                    <a:lstStyle/>
                    <a:p>
                      <a:pPr algn="r"/>
                      <a:r>
                        <a:rPr lang="et-EE" sz="1400" dirty="0">
                          <a:solidFill>
                            <a:srgbClr val="15233B"/>
                          </a:solidFill>
                          <a:latin typeface="+mj-lt"/>
                        </a:rPr>
                        <a:t>1 330 000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solidFill>
                  </a:tcPr>
                </a:tc>
                <a:extLst>
                  <a:ext uri="{0D108BD9-81ED-4DB2-BD59-A6C34878D82A}">
                    <a16:rowId xmlns:a16="http://schemas.microsoft.com/office/drawing/2014/main" val="436541222"/>
                  </a:ext>
                </a:extLst>
              </a:tr>
              <a:tr h="375222">
                <a:tc>
                  <a:txBody>
                    <a:bodyPr/>
                    <a:lstStyle/>
                    <a:p>
                      <a:pPr algn="l"/>
                      <a:r>
                        <a:rPr lang="et-EE" sz="1600" b="1" dirty="0">
                          <a:solidFill>
                            <a:schemeClr val="tx2"/>
                          </a:solidFill>
                          <a:latin typeface="+mj-lt"/>
                        </a:rPr>
                        <a:t>EESTI (2018)</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600" b="1" dirty="0">
                          <a:solidFill>
                            <a:srgbClr val="15233B"/>
                          </a:solidFill>
                          <a:latin typeface="+mj-lt"/>
                        </a:rPr>
                        <a:t>1,9%</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tc>
                  <a:txBody>
                    <a:bodyPr/>
                    <a:lstStyle/>
                    <a:p>
                      <a:pPr algn="r"/>
                      <a:r>
                        <a:rPr lang="et-EE" sz="1600" b="1" dirty="0">
                          <a:solidFill>
                            <a:srgbClr val="15233B"/>
                          </a:solidFill>
                          <a:latin typeface="+mj-lt"/>
                        </a:rPr>
                        <a:t>15 600</a:t>
                      </a:r>
                    </a:p>
                  </a:txBody>
                  <a:tcPr marL="180000" marR="180000" anchor="ctr">
                    <a:lnL w="3175" cap="flat" cmpd="sng" algn="ctr">
                      <a:solidFill>
                        <a:srgbClr val="ADBFDB"/>
                      </a:solidFill>
                      <a:prstDash val="solid"/>
                      <a:round/>
                      <a:headEnd type="none" w="med" len="med"/>
                      <a:tailEnd type="none" w="med" len="med"/>
                    </a:lnL>
                    <a:lnR w="3175" cap="flat" cmpd="sng" algn="ctr">
                      <a:solidFill>
                        <a:srgbClr val="ADBFDB"/>
                      </a:solidFill>
                      <a:prstDash val="solid"/>
                      <a:round/>
                      <a:headEnd type="none" w="med" len="med"/>
                      <a:tailEnd type="none" w="med" len="med"/>
                    </a:lnR>
                    <a:lnT w="3175" cap="flat" cmpd="sng" algn="ctr">
                      <a:solidFill>
                        <a:srgbClr val="ADBFDB"/>
                      </a:solidFill>
                      <a:prstDash val="solid"/>
                      <a:round/>
                      <a:headEnd type="none" w="med" len="med"/>
                      <a:tailEnd type="none" w="med" len="med"/>
                    </a:lnT>
                    <a:lnB w="3175" cap="flat" cmpd="sng" algn="ctr">
                      <a:solidFill>
                        <a:srgbClr val="ADBF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88202511"/>
                  </a:ext>
                </a:extLst>
              </a:tr>
            </a:tbl>
          </a:graphicData>
        </a:graphic>
      </p:graphicFrame>
      <p:sp>
        <p:nvSpPr>
          <p:cNvPr id="12" name="TextBox 11">
            <a:extLst>
              <a:ext uri="{FF2B5EF4-FFF2-40B4-BE49-F238E27FC236}">
                <a16:creationId xmlns:a16="http://schemas.microsoft.com/office/drawing/2014/main" id="{A85FD48A-908D-45BA-8148-0744BB6D9B75}"/>
              </a:ext>
            </a:extLst>
          </p:cNvPr>
          <p:cNvSpPr txBox="1"/>
          <p:nvPr/>
        </p:nvSpPr>
        <p:spPr>
          <a:xfrm>
            <a:off x="469443" y="6258639"/>
            <a:ext cx="8064896" cy="246221"/>
          </a:xfrm>
          <a:prstGeom prst="rect">
            <a:avLst/>
          </a:prstGeom>
          <a:noFill/>
        </p:spPr>
        <p:txBody>
          <a:bodyPr wrap="square" rtlCol="0">
            <a:spAutoFit/>
          </a:bodyPr>
          <a:lstStyle/>
          <a:p>
            <a:r>
              <a:rPr lang="et-EE" sz="1000" dirty="0">
                <a:solidFill>
                  <a:srgbClr val="000000"/>
                </a:solidFill>
                <a:latin typeface="Arial" panose="020B0604020202020204"/>
              </a:rPr>
              <a:t>Allikas: Arenguseire Keskus, FEPS, </a:t>
            </a:r>
            <a:r>
              <a:rPr lang="et-EE" sz="1000" dirty="0" err="1">
                <a:solidFill>
                  <a:srgbClr val="000000"/>
                </a:solidFill>
                <a:latin typeface="Arial" panose="020B0604020202020204"/>
              </a:rPr>
              <a:t>Hertfordshire’i</a:t>
            </a:r>
            <a:r>
              <a:rPr lang="et-EE" sz="1000" dirty="0">
                <a:solidFill>
                  <a:srgbClr val="000000"/>
                </a:solidFill>
                <a:latin typeface="Arial" panose="020B0604020202020204"/>
              </a:rPr>
              <a:t> ülikool, 2019, Platvormitöö küsitlus-uuring Eestis</a:t>
            </a:r>
            <a:endParaRPr lang="en-US" sz="1000" dirty="0">
              <a:latin typeface="Swift Light" panose="020A0403080405020504" pitchFamily="18" charset="-70"/>
            </a:endParaRPr>
          </a:p>
        </p:txBody>
      </p:sp>
    </p:spTree>
    <p:extLst>
      <p:ext uri="{BB962C8B-B14F-4D97-AF65-F5344CB8AC3E}">
        <p14:creationId xmlns:p14="http://schemas.microsoft.com/office/powerpoint/2010/main" val="307911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p:cNvSpPr>
            <a:spLocks noGrp="1"/>
          </p:cNvSpPr>
          <p:nvPr>
            <p:ph type="ctrTitle"/>
          </p:nvPr>
        </p:nvSpPr>
        <p:spPr>
          <a:xfrm>
            <a:off x="685800" y="2552295"/>
            <a:ext cx="7772400" cy="1753410"/>
          </a:xfrm>
        </p:spPr>
        <p:txBody>
          <a:bodyPr anchor="ctr"/>
          <a:lstStyle/>
          <a:p>
            <a:r>
              <a:rPr lang="et-EE" sz="6000" b="1" dirty="0">
                <a:latin typeface="+mj-lt"/>
              </a:rPr>
              <a:t>Sotsiaalkaitse</a:t>
            </a:r>
            <a:br>
              <a:rPr lang="et-EE" sz="6000" b="1" dirty="0">
                <a:latin typeface="+mj-lt"/>
              </a:rPr>
            </a:br>
            <a:r>
              <a:rPr lang="et-EE" sz="6000" b="1" dirty="0">
                <a:latin typeface="+mj-lt"/>
              </a:rPr>
              <a:t>vaade</a:t>
            </a:r>
            <a:endParaRPr lang="en-GB" sz="6000" b="1" dirty="0">
              <a:latin typeface="+mj-lt"/>
            </a:endParaRPr>
          </a:p>
        </p:txBody>
      </p:sp>
    </p:spTree>
    <p:extLst>
      <p:ext uri="{BB962C8B-B14F-4D97-AF65-F5344CB8AC3E}">
        <p14:creationId xmlns:p14="http://schemas.microsoft.com/office/powerpoint/2010/main" val="3568363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30533" y="269776"/>
            <a:ext cx="8229600" cy="1143000"/>
          </a:xfrm>
        </p:spPr>
        <p:txBody>
          <a:bodyPr>
            <a:noAutofit/>
          </a:bodyPr>
          <a:lstStyle/>
          <a:p>
            <a:r>
              <a:rPr lang="et-EE" sz="4000" dirty="0"/>
              <a:t>Sotsiaalkaitse kulu-tuluanalüüs</a:t>
            </a:r>
            <a:endParaRPr lang="en-GB" sz="4000" dirty="0"/>
          </a:p>
        </p:txBody>
      </p:sp>
      <p:graphicFrame>
        <p:nvGraphicFramePr>
          <p:cNvPr id="6" name="Sisu kohatäide 5"/>
          <p:cNvGraphicFramePr>
            <a:graphicFrameLocks noGrp="1"/>
          </p:cNvGraphicFramePr>
          <p:nvPr>
            <p:ph idx="1"/>
            <p:extLst>
              <p:ext uri="{D42A27DB-BD31-4B8C-83A1-F6EECF244321}">
                <p14:modId xmlns:p14="http://schemas.microsoft.com/office/powerpoint/2010/main" val="3158424358"/>
              </p:ext>
            </p:extLst>
          </p:nvPr>
        </p:nvGraphicFramePr>
        <p:xfrm>
          <a:off x="537859" y="131313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43990" y="6074942"/>
            <a:ext cx="7740860" cy="400110"/>
          </a:xfrm>
          <a:prstGeom prst="rect">
            <a:avLst/>
          </a:prstGeom>
          <a:noFill/>
        </p:spPr>
        <p:txBody>
          <a:bodyPr wrap="square" rtlCol="0">
            <a:spAutoFit/>
          </a:bodyPr>
          <a:lstStyle/>
          <a:p>
            <a:pPr fontAlgn="auto">
              <a:spcBef>
                <a:spcPts val="0"/>
              </a:spcBef>
              <a:spcAft>
                <a:spcPts val="0"/>
              </a:spcAft>
            </a:pPr>
            <a:r>
              <a:rPr lang="et-EE" sz="1000" dirty="0">
                <a:solidFill>
                  <a:srgbClr val="000000"/>
                </a:solidFill>
                <a:latin typeface="Arial" panose="020B0604020202020204"/>
                <a:ea typeface="+mn-ea"/>
              </a:rPr>
              <a:t>Allikas: Arenguseire Keskus, 2018, Tööga seotud sotsiaalkaitsemudelid ja nende sobivus erinevate tööturuarengute korral Eestis. Autorid: Masso et </a:t>
            </a:r>
            <a:r>
              <a:rPr lang="et-EE" sz="1000" dirty="0" err="1">
                <a:solidFill>
                  <a:srgbClr val="000000"/>
                </a:solidFill>
                <a:latin typeface="Arial" panose="020B0604020202020204"/>
                <a:ea typeface="+mn-ea"/>
              </a:rPr>
              <a:t>al</a:t>
            </a:r>
            <a:r>
              <a:rPr lang="et-EE" sz="1000" dirty="0">
                <a:solidFill>
                  <a:srgbClr val="000000"/>
                </a:solidFill>
                <a:latin typeface="Arial" panose="020B0604020202020204"/>
                <a:ea typeface="+mn-ea"/>
              </a:rPr>
              <a:t> (</a:t>
            </a:r>
            <a:r>
              <a:rPr lang="et-EE" sz="1000" dirty="0" err="1">
                <a:solidFill>
                  <a:srgbClr val="000000"/>
                </a:solidFill>
                <a:latin typeface="Arial" panose="020B0604020202020204"/>
                <a:ea typeface="+mn-ea"/>
              </a:rPr>
              <a:t>Praxis</a:t>
            </a:r>
            <a:r>
              <a:rPr lang="et-EE" sz="1000" dirty="0">
                <a:solidFill>
                  <a:srgbClr val="000000"/>
                </a:solidFill>
                <a:latin typeface="Arial" panose="020B0604020202020204"/>
                <a:ea typeface="+mn-ea"/>
              </a:rPr>
              <a:t>, </a:t>
            </a:r>
            <a:r>
              <a:rPr lang="et-EE" sz="1000" dirty="0" err="1">
                <a:solidFill>
                  <a:srgbClr val="000000"/>
                </a:solidFill>
                <a:latin typeface="Arial" panose="020B0604020202020204"/>
                <a:ea typeface="+mn-ea"/>
              </a:rPr>
              <a:t>Centar</a:t>
            </a:r>
            <a:r>
              <a:rPr lang="et-EE" sz="1000" dirty="0">
                <a:solidFill>
                  <a:srgbClr val="000000"/>
                </a:solidFill>
                <a:latin typeface="Arial" panose="020B0604020202020204"/>
                <a:ea typeface="+mn-ea"/>
              </a:rPr>
              <a:t>) </a:t>
            </a:r>
            <a:endParaRPr lang="en-GB" sz="1000" dirty="0">
              <a:solidFill>
                <a:srgbClr val="000000"/>
              </a:solidFill>
              <a:latin typeface="Arial" panose="020B0604020202020204"/>
              <a:ea typeface="+mn-ea"/>
            </a:endParaRPr>
          </a:p>
        </p:txBody>
      </p:sp>
    </p:spTree>
    <p:extLst>
      <p:ext uri="{BB962C8B-B14F-4D97-AF65-F5344CB8AC3E}">
        <p14:creationId xmlns:p14="http://schemas.microsoft.com/office/powerpoint/2010/main" val="1095502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11077" y="814525"/>
            <a:ext cx="8229600" cy="1143000"/>
          </a:xfrm>
        </p:spPr>
        <p:txBody>
          <a:bodyPr>
            <a:noAutofit/>
          </a:bodyPr>
          <a:lstStyle/>
          <a:p>
            <a:pPr marL="17463" indent="0">
              <a:buNone/>
            </a:pPr>
            <a:r>
              <a:rPr lang="et-EE" b="1" dirty="0"/>
              <a:t>Kas traditsioonilises töösuhtes oleva töötaja kaitset tuleks laiendada ka uutele töövormidele?</a:t>
            </a:r>
          </a:p>
        </p:txBody>
      </p:sp>
      <p:grpSp>
        <p:nvGrpSpPr>
          <p:cNvPr id="7" name="Group 6">
            <a:extLst>
              <a:ext uri="{FF2B5EF4-FFF2-40B4-BE49-F238E27FC236}">
                <a16:creationId xmlns:a16="http://schemas.microsoft.com/office/drawing/2014/main" id="{30729EA7-D72F-4856-A63B-9B221342A2CC}"/>
              </a:ext>
            </a:extLst>
          </p:cNvPr>
          <p:cNvGrpSpPr/>
          <p:nvPr/>
        </p:nvGrpSpPr>
        <p:grpSpPr>
          <a:xfrm>
            <a:off x="533111" y="2562144"/>
            <a:ext cx="8139463" cy="3493763"/>
            <a:chOff x="501214" y="2583409"/>
            <a:chExt cx="8139463" cy="3493763"/>
          </a:xfrm>
        </p:grpSpPr>
        <p:sp>
          <p:nvSpPr>
            <p:cNvPr id="5" name="Rectangle: Diagonal Corners Rounded 4">
              <a:extLst>
                <a:ext uri="{FF2B5EF4-FFF2-40B4-BE49-F238E27FC236}">
                  <a16:creationId xmlns:a16="http://schemas.microsoft.com/office/drawing/2014/main" id="{0F7CD624-E7BE-45ED-B814-F36CDACE1DCF}"/>
                </a:ext>
              </a:extLst>
            </p:cNvPr>
            <p:cNvSpPr/>
            <p:nvPr/>
          </p:nvSpPr>
          <p:spPr>
            <a:xfrm>
              <a:off x="501214" y="2583409"/>
              <a:ext cx="8139463" cy="3491817"/>
            </a:xfrm>
            <a:prstGeom prst="round2DiagRect">
              <a:avLst>
                <a:gd name="adj1" fmla="val 6010"/>
                <a:gd name="adj2" fmla="val 0"/>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Rectangle: Diagonal Corners Rounded 10">
              <a:extLst>
                <a:ext uri="{FF2B5EF4-FFF2-40B4-BE49-F238E27FC236}">
                  <a16:creationId xmlns:a16="http://schemas.microsoft.com/office/drawing/2014/main" id="{9A104615-0535-496E-B1F6-D1B71ECD6A75}"/>
                </a:ext>
              </a:extLst>
            </p:cNvPr>
            <p:cNvSpPr/>
            <p:nvPr/>
          </p:nvSpPr>
          <p:spPr>
            <a:xfrm>
              <a:off x="5443870" y="2585355"/>
              <a:ext cx="3196807" cy="3491817"/>
            </a:xfrm>
            <a:prstGeom prst="round2DiagRect">
              <a:avLst>
                <a:gd name="adj1" fmla="val 6379"/>
                <a:gd name="adj2" fmla="val 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Sisu kohatäide 2">
              <a:extLst>
                <a:ext uri="{FF2B5EF4-FFF2-40B4-BE49-F238E27FC236}">
                  <a16:creationId xmlns:a16="http://schemas.microsoft.com/office/drawing/2014/main" id="{CC045357-86EB-4E74-85AB-2224089BE003}"/>
                </a:ext>
              </a:extLst>
            </p:cNvPr>
            <p:cNvSpPr txBox="1">
              <a:spLocks/>
            </p:cNvSpPr>
            <p:nvPr/>
          </p:nvSpPr>
          <p:spPr bwMode="auto">
            <a:xfrm>
              <a:off x="731240" y="2902230"/>
              <a:ext cx="4635617" cy="2975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9388" indent="-161925" algn="l" rtl="0" eaLnBrk="1" fontAlgn="base" hangingPunct="1">
                <a:spcBef>
                  <a:spcPct val="0"/>
                </a:spcBef>
                <a:spcAft>
                  <a:spcPts val="600"/>
                </a:spcAft>
                <a:buSzPct val="77000"/>
                <a:buFont typeface="Wingdings" pitchFamily="2" charset="2"/>
                <a:buChar char="§"/>
                <a:defRPr sz="2400">
                  <a:solidFill>
                    <a:schemeClr val="tx1"/>
                  </a:solidFill>
                  <a:latin typeface="Swift Light"/>
                  <a:ea typeface="MS PGothic" pitchFamily="34" charset="-128"/>
                  <a:cs typeface="MS PGothic" pitchFamily="34" charset="-128"/>
                </a:defRPr>
              </a:lvl1pPr>
              <a:lvl2pPr marL="539750" indent="-196850" algn="l" rtl="0" eaLnBrk="1" fontAlgn="base" hangingPunct="1">
                <a:spcBef>
                  <a:spcPct val="20000"/>
                </a:spcBef>
                <a:spcAft>
                  <a:spcPct val="0"/>
                </a:spcAft>
                <a:buFont typeface="Verdana" pitchFamily="34" charset="0"/>
                <a:buChar char="»"/>
                <a:defRPr sz="2000">
                  <a:solidFill>
                    <a:schemeClr val="tx1"/>
                  </a:solidFill>
                  <a:latin typeface="Swift Light"/>
                  <a:ea typeface="MS PGothic" pitchFamily="34" charset="-128"/>
                  <a:cs typeface="MS PGothic" pitchFamily="34" charset="-128"/>
                </a:defRPr>
              </a:lvl2pPr>
              <a:lvl3pPr marL="719138" indent="-157163" algn="l" rtl="0" eaLnBrk="1" fontAlgn="base" hangingPunct="1">
                <a:spcBef>
                  <a:spcPts val="600"/>
                </a:spcBef>
                <a:spcAft>
                  <a:spcPct val="0"/>
                </a:spcAft>
                <a:buFont typeface="Wingdings" pitchFamily="2" charset="2"/>
                <a:buChar char="§"/>
                <a:defRPr sz="2400">
                  <a:solidFill>
                    <a:schemeClr val="tx1"/>
                  </a:solidFill>
                  <a:latin typeface="Swift Light"/>
                  <a:ea typeface="MS PGothic" pitchFamily="34" charset="-128"/>
                  <a:cs typeface="MS PGothic" pitchFamily="34" charset="-128"/>
                </a:defRPr>
              </a:lvl3pPr>
              <a:lvl4pPr marL="1042988" indent="-157163" algn="l" rtl="0" eaLnBrk="1" fontAlgn="base" hangingPunct="1">
                <a:spcBef>
                  <a:spcPts val="600"/>
                </a:spcBef>
                <a:spcAft>
                  <a:spcPct val="0"/>
                </a:spcAft>
                <a:buFont typeface="Wingdings" pitchFamily="2" charset="2"/>
                <a:buChar char="§"/>
                <a:defRPr sz="1600">
                  <a:solidFill>
                    <a:schemeClr val="tx1"/>
                  </a:solidFill>
                  <a:latin typeface="Swift Light"/>
                  <a:ea typeface="MS PGothic" pitchFamily="34" charset="-128"/>
                  <a:cs typeface="MS PGothic" pitchFamily="34" charset="-128"/>
                </a:defRPr>
              </a:lvl4pPr>
              <a:lvl5pPr marL="1258888" indent="-122238" algn="l" rtl="0" eaLnBrk="1" fontAlgn="base" hangingPunct="1">
                <a:spcBef>
                  <a:spcPct val="20000"/>
                </a:spcBef>
                <a:spcAft>
                  <a:spcPct val="0"/>
                </a:spcAft>
                <a:buChar char="»"/>
                <a:defRPr sz="1400">
                  <a:solidFill>
                    <a:schemeClr val="tx1"/>
                  </a:solidFill>
                  <a:latin typeface="Swift Light"/>
                  <a:ea typeface="MS PGothic" pitchFamily="34" charset="-128"/>
                  <a:cs typeface="MS PGothic" pitchFamily="34" charset="-128"/>
                </a:defRPr>
              </a:lvl5pPr>
              <a:lvl6pPr marL="2514600" indent="-228600" algn="l" rtl="0" eaLnBrk="1" fontAlgn="base" hangingPunct="1">
                <a:spcBef>
                  <a:spcPct val="20000"/>
                </a:spcBef>
                <a:spcAft>
                  <a:spcPct val="0"/>
                </a:spcAft>
                <a:buChar char="»"/>
                <a:defRPr sz="1400">
                  <a:solidFill>
                    <a:srgbClr val="20355C"/>
                  </a:solidFill>
                  <a:latin typeface="+mn-lt"/>
                </a:defRPr>
              </a:lvl6pPr>
              <a:lvl7pPr marL="2971800" indent="-228600" algn="l" rtl="0" eaLnBrk="1" fontAlgn="base" hangingPunct="1">
                <a:spcBef>
                  <a:spcPct val="20000"/>
                </a:spcBef>
                <a:spcAft>
                  <a:spcPct val="0"/>
                </a:spcAft>
                <a:buChar char="»"/>
                <a:defRPr sz="1400">
                  <a:solidFill>
                    <a:srgbClr val="20355C"/>
                  </a:solidFill>
                  <a:latin typeface="+mn-lt"/>
                </a:defRPr>
              </a:lvl7pPr>
              <a:lvl8pPr marL="3429000" indent="-228600" algn="l" rtl="0" eaLnBrk="1" fontAlgn="base" hangingPunct="1">
                <a:spcBef>
                  <a:spcPct val="20000"/>
                </a:spcBef>
                <a:spcAft>
                  <a:spcPct val="0"/>
                </a:spcAft>
                <a:buChar char="»"/>
                <a:defRPr sz="1400">
                  <a:solidFill>
                    <a:srgbClr val="20355C"/>
                  </a:solidFill>
                  <a:latin typeface="+mn-lt"/>
                </a:defRPr>
              </a:lvl8pPr>
              <a:lvl9pPr marL="3886200" indent="-228600" algn="l" rtl="0" eaLnBrk="1" fontAlgn="base" hangingPunct="1">
                <a:spcBef>
                  <a:spcPct val="20000"/>
                </a:spcBef>
                <a:spcAft>
                  <a:spcPct val="0"/>
                </a:spcAft>
                <a:buChar char="»"/>
                <a:defRPr sz="1400">
                  <a:solidFill>
                    <a:srgbClr val="20355C"/>
                  </a:solidFill>
                  <a:latin typeface="+mn-lt"/>
                </a:defRPr>
              </a:lvl9pPr>
            </a:lstStyle>
            <a:p>
              <a:pPr marL="273050" indent="-255588">
                <a:buNone/>
              </a:pPr>
              <a:r>
                <a:rPr lang="et-EE" b="1" kern="0" dirty="0">
                  <a:solidFill>
                    <a:schemeClr val="bg1"/>
                  </a:solidFill>
                  <a:latin typeface="+mj-lt"/>
                </a:rPr>
                <a:t>JAH: </a:t>
              </a:r>
            </a:p>
            <a:p>
              <a:pPr marL="273050" indent="-255588">
                <a:buSzPct val="100000"/>
                <a:buFont typeface="Arial" panose="020B0604020202020204" pitchFamily="34" charset="0"/>
                <a:buChar char="•"/>
              </a:pPr>
              <a:r>
                <a:rPr lang="et-EE" sz="1800" kern="0" dirty="0">
                  <a:solidFill>
                    <a:schemeClr val="bg1"/>
                  </a:solidFill>
                  <a:latin typeface="+mj-lt"/>
                </a:rPr>
                <a:t>Ebakindel tööaeg ja sissetulek ning sellest tulenev </a:t>
              </a:r>
              <a:r>
                <a:rPr lang="et-EE" sz="1800" b="1" u="sng" kern="0" dirty="0">
                  <a:solidFill>
                    <a:schemeClr val="bg1"/>
                  </a:solidFill>
                  <a:latin typeface="+mj-lt"/>
                </a:rPr>
                <a:t>vaesusrisk</a:t>
              </a:r>
              <a:r>
                <a:rPr lang="et-EE" sz="1800" kern="0" dirty="0">
                  <a:solidFill>
                    <a:schemeClr val="bg1"/>
                  </a:solidFill>
                  <a:latin typeface="+mj-lt"/>
                </a:rPr>
                <a:t>. Ületöötamine, terviseriskid. Sotsiaalkaitses augud sees või omal vastutusel.</a:t>
              </a:r>
            </a:p>
            <a:p>
              <a:pPr marL="273050" indent="-255588">
                <a:buSzPct val="100000"/>
                <a:buFont typeface="Arial" panose="020B0604020202020204" pitchFamily="34" charset="0"/>
                <a:buChar char="•"/>
              </a:pPr>
              <a:r>
                <a:rPr lang="et-EE" sz="1800" kern="0" dirty="0">
                  <a:solidFill>
                    <a:schemeClr val="bg1"/>
                  </a:solidFill>
                  <a:latin typeface="+mj-lt"/>
                </a:rPr>
                <a:t>Maksuõiguslikud probleemid, sest töötegija õiguslik staatus võib olla ebaselge. Maksudest kõrvalehoidumine.</a:t>
              </a:r>
            </a:p>
          </p:txBody>
        </p:sp>
        <p:sp>
          <p:nvSpPr>
            <p:cNvPr id="8" name="Sisu kohatäide 2">
              <a:extLst>
                <a:ext uri="{FF2B5EF4-FFF2-40B4-BE49-F238E27FC236}">
                  <a16:creationId xmlns:a16="http://schemas.microsoft.com/office/drawing/2014/main" id="{7B1360B1-17B7-414A-A3B0-F44FE68E7A30}"/>
                </a:ext>
              </a:extLst>
            </p:cNvPr>
            <p:cNvSpPr txBox="1">
              <a:spLocks/>
            </p:cNvSpPr>
            <p:nvPr/>
          </p:nvSpPr>
          <p:spPr bwMode="auto">
            <a:xfrm>
              <a:off x="5687340" y="2902230"/>
              <a:ext cx="2825067" cy="2816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9388" indent="-161925" algn="l" rtl="0" eaLnBrk="1" fontAlgn="base" hangingPunct="1">
                <a:spcBef>
                  <a:spcPct val="0"/>
                </a:spcBef>
                <a:spcAft>
                  <a:spcPts val="600"/>
                </a:spcAft>
                <a:buSzPct val="77000"/>
                <a:buFont typeface="Wingdings" pitchFamily="2" charset="2"/>
                <a:buChar char="§"/>
                <a:defRPr sz="2400">
                  <a:solidFill>
                    <a:schemeClr val="tx1"/>
                  </a:solidFill>
                  <a:latin typeface="Swift Light"/>
                  <a:ea typeface="MS PGothic" pitchFamily="34" charset="-128"/>
                  <a:cs typeface="MS PGothic" pitchFamily="34" charset="-128"/>
                </a:defRPr>
              </a:lvl1pPr>
              <a:lvl2pPr marL="539750" indent="-196850" algn="l" rtl="0" eaLnBrk="1" fontAlgn="base" hangingPunct="1">
                <a:spcBef>
                  <a:spcPct val="20000"/>
                </a:spcBef>
                <a:spcAft>
                  <a:spcPct val="0"/>
                </a:spcAft>
                <a:buFont typeface="Verdana" pitchFamily="34" charset="0"/>
                <a:buChar char="»"/>
                <a:defRPr sz="2000">
                  <a:solidFill>
                    <a:schemeClr val="tx1"/>
                  </a:solidFill>
                  <a:latin typeface="Swift Light"/>
                  <a:ea typeface="MS PGothic" pitchFamily="34" charset="-128"/>
                  <a:cs typeface="MS PGothic" pitchFamily="34" charset="-128"/>
                </a:defRPr>
              </a:lvl2pPr>
              <a:lvl3pPr marL="719138" indent="-157163" algn="l" rtl="0" eaLnBrk="1" fontAlgn="base" hangingPunct="1">
                <a:spcBef>
                  <a:spcPts val="600"/>
                </a:spcBef>
                <a:spcAft>
                  <a:spcPct val="0"/>
                </a:spcAft>
                <a:buFont typeface="Wingdings" pitchFamily="2" charset="2"/>
                <a:buChar char="§"/>
                <a:defRPr sz="2400">
                  <a:solidFill>
                    <a:schemeClr val="tx1"/>
                  </a:solidFill>
                  <a:latin typeface="Swift Light"/>
                  <a:ea typeface="MS PGothic" pitchFamily="34" charset="-128"/>
                  <a:cs typeface="MS PGothic" pitchFamily="34" charset="-128"/>
                </a:defRPr>
              </a:lvl3pPr>
              <a:lvl4pPr marL="1042988" indent="-157163" algn="l" rtl="0" eaLnBrk="1" fontAlgn="base" hangingPunct="1">
                <a:spcBef>
                  <a:spcPts val="600"/>
                </a:spcBef>
                <a:spcAft>
                  <a:spcPct val="0"/>
                </a:spcAft>
                <a:buFont typeface="Wingdings" pitchFamily="2" charset="2"/>
                <a:buChar char="§"/>
                <a:defRPr sz="1600">
                  <a:solidFill>
                    <a:schemeClr val="tx1"/>
                  </a:solidFill>
                  <a:latin typeface="Swift Light"/>
                  <a:ea typeface="MS PGothic" pitchFamily="34" charset="-128"/>
                  <a:cs typeface="MS PGothic" pitchFamily="34" charset="-128"/>
                </a:defRPr>
              </a:lvl4pPr>
              <a:lvl5pPr marL="1258888" indent="-122238" algn="l" rtl="0" eaLnBrk="1" fontAlgn="base" hangingPunct="1">
                <a:spcBef>
                  <a:spcPct val="20000"/>
                </a:spcBef>
                <a:spcAft>
                  <a:spcPct val="0"/>
                </a:spcAft>
                <a:buChar char="»"/>
                <a:defRPr sz="1400">
                  <a:solidFill>
                    <a:schemeClr val="tx1"/>
                  </a:solidFill>
                  <a:latin typeface="Swift Light"/>
                  <a:ea typeface="MS PGothic" pitchFamily="34" charset="-128"/>
                  <a:cs typeface="MS PGothic" pitchFamily="34" charset="-128"/>
                </a:defRPr>
              </a:lvl5pPr>
              <a:lvl6pPr marL="2514600" indent="-228600" algn="l" rtl="0" eaLnBrk="1" fontAlgn="base" hangingPunct="1">
                <a:spcBef>
                  <a:spcPct val="20000"/>
                </a:spcBef>
                <a:spcAft>
                  <a:spcPct val="0"/>
                </a:spcAft>
                <a:buChar char="»"/>
                <a:defRPr sz="1400">
                  <a:solidFill>
                    <a:srgbClr val="20355C"/>
                  </a:solidFill>
                  <a:latin typeface="+mn-lt"/>
                </a:defRPr>
              </a:lvl6pPr>
              <a:lvl7pPr marL="2971800" indent="-228600" algn="l" rtl="0" eaLnBrk="1" fontAlgn="base" hangingPunct="1">
                <a:spcBef>
                  <a:spcPct val="20000"/>
                </a:spcBef>
                <a:spcAft>
                  <a:spcPct val="0"/>
                </a:spcAft>
                <a:buChar char="»"/>
                <a:defRPr sz="1400">
                  <a:solidFill>
                    <a:srgbClr val="20355C"/>
                  </a:solidFill>
                  <a:latin typeface="+mn-lt"/>
                </a:defRPr>
              </a:lvl7pPr>
              <a:lvl8pPr marL="3429000" indent="-228600" algn="l" rtl="0" eaLnBrk="1" fontAlgn="base" hangingPunct="1">
                <a:spcBef>
                  <a:spcPct val="20000"/>
                </a:spcBef>
                <a:spcAft>
                  <a:spcPct val="0"/>
                </a:spcAft>
                <a:buChar char="»"/>
                <a:defRPr sz="1400">
                  <a:solidFill>
                    <a:srgbClr val="20355C"/>
                  </a:solidFill>
                  <a:latin typeface="+mn-lt"/>
                </a:defRPr>
              </a:lvl8pPr>
              <a:lvl9pPr marL="3886200" indent="-228600" algn="l" rtl="0" eaLnBrk="1" fontAlgn="base" hangingPunct="1">
                <a:spcBef>
                  <a:spcPct val="20000"/>
                </a:spcBef>
                <a:spcAft>
                  <a:spcPct val="0"/>
                </a:spcAft>
                <a:buChar char="»"/>
                <a:defRPr sz="1400">
                  <a:solidFill>
                    <a:srgbClr val="20355C"/>
                  </a:solidFill>
                  <a:latin typeface="+mn-lt"/>
                </a:defRPr>
              </a:lvl9pPr>
            </a:lstStyle>
            <a:p>
              <a:pPr marL="17463" indent="0">
                <a:buNone/>
              </a:pPr>
              <a:r>
                <a:rPr lang="et-EE" b="1" kern="0" dirty="0">
                  <a:solidFill>
                    <a:schemeClr val="tx2"/>
                  </a:solidFill>
                  <a:latin typeface="+mj-lt"/>
                </a:rPr>
                <a:t>EI: </a:t>
              </a:r>
            </a:p>
            <a:p>
              <a:pPr marL="273050" indent="-255588">
                <a:buSzPct val="100000"/>
                <a:buFont typeface="Arial" panose="020B0604020202020204" pitchFamily="34" charset="0"/>
                <a:buChar char="•"/>
              </a:pPr>
              <a:r>
                <a:rPr lang="et-EE" sz="1800" kern="0" dirty="0">
                  <a:latin typeface="+mj-lt"/>
                </a:rPr>
                <a:t>Iseseisev lepingu-</a:t>
              </a:r>
              <a:br>
                <a:rPr lang="et-EE" sz="1800" kern="0" dirty="0">
                  <a:latin typeface="+mj-lt"/>
                </a:rPr>
              </a:br>
              <a:r>
                <a:rPr lang="et-EE" sz="1800" kern="0" dirty="0">
                  <a:latin typeface="+mj-lt"/>
                </a:rPr>
                <a:t>partner on ettevõtja, kellel on kõik võimalused ise endale sotsiaalkaitse hankida.</a:t>
              </a:r>
            </a:p>
            <a:p>
              <a:pPr marL="273050" indent="-255588">
                <a:spcAft>
                  <a:spcPts val="1200"/>
                </a:spcAft>
                <a:buSzPct val="100000"/>
                <a:buFont typeface="Arial" panose="020B0604020202020204" pitchFamily="34" charset="0"/>
                <a:buChar char="•"/>
              </a:pPr>
              <a:r>
                <a:rPr lang="et-EE" sz="1800" kern="0" dirty="0">
                  <a:latin typeface="+mj-lt"/>
                </a:rPr>
                <a:t>Ettevõtluskonto.</a:t>
              </a:r>
            </a:p>
          </p:txBody>
        </p:sp>
      </p:grpSp>
    </p:spTree>
    <p:extLst>
      <p:ext uri="{BB962C8B-B14F-4D97-AF65-F5344CB8AC3E}">
        <p14:creationId xmlns:p14="http://schemas.microsoft.com/office/powerpoint/2010/main" val="3620309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28031" y="200108"/>
            <a:ext cx="8229600" cy="1143000"/>
          </a:xfrm>
        </p:spPr>
        <p:txBody>
          <a:bodyPr>
            <a:normAutofit/>
          </a:bodyPr>
          <a:lstStyle/>
          <a:p>
            <a:r>
              <a:rPr lang="et-EE" sz="4000" dirty="0"/>
              <a:t>Kokkuvõte: trendid ja dilemmad</a:t>
            </a:r>
          </a:p>
        </p:txBody>
      </p:sp>
      <p:sp>
        <p:nvSpPr>
          <p:cNvPr id="3" name="Ristkülik 2"/>
          <p:cNvSpPr/>
          <p:nvPr/>
        </p:nvSpPr>
        <p:spPr>
          <a:xfrm>
            <a:off x="2286000" y="3186626"/>
            <a:ext cx="4572000" cy="30008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t-EE" sz="1350" b="0" i="0" u="none" strike="noStrike" kern="1200" cap="none" spc="0" normalizeH="0" baseline="0" noProof="0" dirty="0">
              <a:ln>
                <a:noFill/>
              </a:ln>
              <a:solidFill>
                <a:srgbClr val="000000"/>
              </a:solidFill>
              <a:effectLst/>
              <a:uLnTx/>
              <a:uFillTx/>
              <a:latin typeface="Arial" panose="020B0604020202020204"/>
              <a:ea typeface="MS PGothic" pitchFamily="34" charset="-128"/>
              <a:cs typeface="+mn-cs"/>
            </a:endParaRPr>
          </a:p>
        </p:txBody>
      </p:sp>
      <p:sp>
        <p:nvSpPr>
          <p:cNvPr id="4" name="Ristkülik 3"/>
          <p:cNvSpPr/>
          <p:nvPr/>
        </p:nvSpPr>
        <p:spPr>
          <a:xfrm>
            <a:off x="434871" y="1291506"/>
            <a:ext cx="3193956" cy="4970591"/>
          </a:xfrm>
          <a:prstGeom prst="rect">
            <a:avLst/>
          </a:prstGeom>
        </p:spPr>
        <p:txBody>
          <a:bodyPr wrap="square">
            <a:spAutoFit/>
          </a:bodyPr>
          <a:lstStyle/>
          <a:p>
            <a:pPr marL="0" marR="0" lvl="0" indent="7938" algn="l" defTabSz="914400" rtl="0" eaLnBrk="1" fontAlgn="base" latinLnBrk="0" hangingPunct="1">
              <a:lnSpc>
                <a:spcPct val="100000"/>
              </a:lnSpc>
              <a:spcBef>
                <a:spcPts val="1800"/>
              </a:spcBef>
              <a:spcAft>
                <a:spcPct val="0"/>
              </a:spcAft>
              <a:buClrTx/>
              <a:buSzTx/>
              <a:buFontTx/>
              <a:buNone/>
              <a:tabLst/>
              <a:defRPr/>
            </a:pPr>
            <a:r>
              <a:rPr kumimoji="0" lang="et-EE" sz="1700" b="1" i="0" u="none" strike="noStrike" kern="1200" cap="none" spc="0" normalizeH="0" baseline="0" noProof="0" dirty="0">
                <a:ln>
                  <a:noFill/>
                </a:ln>
                <a:solidFill>
                  <a:srgbClr val="0033A0"/>
                </a:solidFill>
                <a:effectLst/>
                <a:uLnTx/>
                <a:uFillTx/>
                <a:latin typeface="Arial" charset="0"/>
                <a:ea typeface="MS PGothic" pitchFamily="34" charset="-128"/>
                <a:cs typeface="+mn-cs"/>
              </a:rPr>
              <a:t>Tööturu polariseerumine </a:t>
            </a:r>
            <a:r>
              <a:rPr kumimoji="0" lang="et-EE" sz="1700" b="0" i="0" u="none" strike="noStrike" kern="1200" cap="none" spc="0" normalizeH="0" baseline="0" noProof="0" dirty="0">
                <a:ln>
                  <a:noFill/>
                </a:ln>
                <a:solidFill>
                  <a:srgbClr val="000000"/>
                </a:solidFill>
                <a:effectLst/>
                <a:uLnTx/>
                <a:uFillTx/>
                <a:latin typeface="Arial" charset="0"/>
                <a:ea typeface="MS PGothic" pitchFamily="34" charset="-128"/>
                <a:cs typeface="+mn-cs"/>
              </a:rPr>
              <a:t>suurendab ebavõrdsust võimalustes ja sissetulekutes</a:t>
            </a:r>
          </a:p>
          <a:p>
            <a:pPr marL="0" marR="0" lvl="0" indent="7938" algn="l" defTabSz="914400" rtl="0" eaLnBrk="1" fontAlgn="base" latinLnBrk="0" hangingPunct="1">
              <a:lnSpc>
                <a:spcPct val="100000"/>
              </a:lnSpc>
              <a:spcBef>
                <a:spcPts val="1800"/>
              </a:spcBef>
              <a:spcAft>
                <a:spcPct val="0"/>
              </a:spcAft>
              <a:buClrTx/>
              <a:buSzTx/>
              <a:buFontTx/>
              <a:buNone/>
              <a:tabLst/>
              <a:defRPr/>
            </a:pPr>
            <a:r>
              <a:rPr kumimoji="0" lang="et-EE" sz="1700" b="0" i="0" u="none" strike="noStrike" kern="1200" cap="none" spc="0" normalizeH="0" baseline="0" noProof="0" dirty="0">
                <a:ln>
                  <a:noFill/>
                </a:ln>
                <a:solidFill>
                  <a:srgbClr val="000000"/>
                </a:solidFill>
                <a:effectLst/>
                <a:uLnTx/>
                <a:uFillTx/>
                <a:latin typeface="Arial" charset="0"/>
                <a:ea typeface="MS PGothic" pitchFamily="34" charset="-128"/>
                <a:cs typeface="+mn-cs"/>
              </a:rPr>
              <a:t>Töötamise keskne sotsiaalkaitsesüsteem nõrgeneb, kui </a:t>
            </a:r>
            <a:r>
              <a:rPr kumimoji="0" lang="et-EE" sz="1700" b="1" i="0" u="none" strike="noStrike" kern="1200" cap="none" spc="0" normalizeH="0" baseline="0" noProof="0" dirty="0">
                <a:ln>
                  <a:noFill/>
                </a:ln>
                <a:solidFill>
                  <a:srgbClr val="0033A0"/>
                </a:solidFill>
                <a:effectLst/>
                <a:uLnTx/>
                <a:uFillTx/>
                <a:latin typeface="Arial" charset="0"/>
                <a:ea typeface="MS PGothic" pitchFamily="34" charset="-128"/>
                <a:cs typeface="+mn-cs"/>
              </a:rPr>
              <a:t>tehnoloogia asendab töökohti </a:t>
            </a:r>
            <a:r>
              <a:rPr kumimoji="0" lang="et-EE" sz="1700" i="0" u="none" strike="noStrike" kern="1200" cap="none" spc="0" normalizeH="0" baseline="0" noProof="0" dirty="0">
                <a:ln>
                  <a:noFill/>
                </a:ln>
                <a:effectLst/>
                <a:uLnTx/>
                <a:uFillTx/>
                <a:latin typeface="Arial" charset="0"/>
                <a:ea typeface="MS PGothic" pitchFamily="34" charset="-128"/>
                <a:cs typeface="+mn-cs"/>
              </a:rPr>
              <a:t>ja</a:t>
            </a:r>
            <a:r>
              <a:rPr kumimoji="0" lang="et-EE" sz="1700" b="1" i="0" u="none" strike="noStrike" kern="1200" cap="none" spc="0" normalizeH="0" baseline="0" noProof="0" dirty="0">
                <a:ln>
                  <a:noFill/>
                </a:ln>
                <a:solidFill>
                  <a:srgbClr val="0033A0"/>
                </a:solidFill>
                <a:effectLst/>
                <a:uLnTx/>
                <a:uFillTx/>
                <a:latin typeface="Arial" charset="0"/>
                <a:ea typeface="MS PGothic" pitchFamily="34" charset="-128"/>
                <a:cs typeface="+mn-cs"/>
              </a:rPr>
              <a:t> inimesed</a:t>
            </a:r>
            <a:r>
              <a:rPr kumimoji="0" lang="et-EE" sz="1700" b="1" i="0" u="none" strike="noStrike" kern="1200" cap="none" spc="0" normalizeH="0" noProof="0" dirty="0">
                <a:ln>
                  <a:noFill/>
                </a:ln>
                <a:solidFill>
                  <a:srgbClr val="0033A0"/>
                </a:solidFill>
                <a:effectLst/>
                <a:uLnTx/>
                <a:uFillTx/>
                <a:latin typeface="Arial" charset="0"/>
                <a:ea typeface="MS PGothic" pitchFamily="34" charset="-128"/>
                <a:cs typeface="+mn-cs"/>
              </a:rPr>
              <a:t> liiguvad iseendale tööandjaks</a:t>
            </a:r>
            <a:endParaRPr kumimoji="0" lang="et-EE" sz="1700" b="0" i="0" u="none" strike="noStrike" kern="1200" cap="none" spc="0" normalizeH="0" baseline="0" noProof="0" dirty="0">
              <a:ln>
                <a:noFill/>
              </a:ln>
              <a:solidFill>
                <a:srgbClr val="0033A0"/>
              </a:solidFill>
              <a:effectLst/>
              <a:uLnTx/>
              <a:uFillTx/>
              <a:latin typeface="Arial" charset="0"/>
              <a:ea typeface="MS PGothic" pitchFamily="34" charset="-128"/>
              <a:cs typeface="+mn-cs"/>
            </a:endParaRPr>
          </a:p>
          <a:p>
            <a:pPr marL="0" marR="0" lvl="0" indent="7938" algn="l" defTabSz="914400" rtl="0" eaLnBrk="1" fontAlgn="base" latinLnBrk="0" hangingPunct="1">
              <a:lnSpc>
                <a:spcPct val="100000"/>
              </a:lnSpc>
              <a:spcBef>
                <a:spcPts val="1800"/>
              </a:spcBef>
              <a:spcAft>
                <a:spcPct val="0"/>
              </a:spcAft>
              <a:buClrTx/>
              <a:buSzTx/>
              <a:buFontTx/>
              <a:buNone/>
              <a:tabLst/>
              <a:defRPr/>
            </a:pPr>
            <a:r>
              <a:rPr kumimoji="0" lang="et-EE" sz="1700" b="1" i="0" u="none" strike="noStrike" kern="1200" cap="none" spc="0" normalizeH="0" baseline="0" noProof="0" dirty="0">
                <a:ln>
                  <a:noFill/>
                </a:ln>
                <a:solidFill>
                  <a:srgbClr val="0033A0"/>
                </a:solidFill>
                <a:effectLst/>
                <a:uLnTx/>
                <a:uFillTx/>
                <a:latin typeface="Arial" charset="0"/>
                <a:ea typeface="MS PGothic" pitchFamily="34" charset="-128"/>
                <a:cs typeface="+mn-cs"/>
              </a:rPr>
              <a:t>Katkendlik hõive ja ebaregulaarne töötulu</a:t>
            </a:r>
            <a:r>
              <a:rPr kumimoji="0" lang="et-EE" sz="1700" b="1" i="0" u="none" strike="noStrike" kern="1200" cap="none" spc="0" normalizeH="0" baseline="0" noProof="0" dirty="0">
                <a:ln>
                  <a:noFill/>
                </a:ln>
                <a:solidFill>
                  <a:srgbClr val="000000"/>
                </a:solidFill>
                <a:effectLst/>
                <a:uLnTx/>
                <a:uFillTx/>
                <a:latin typeface="Arial" charset="0"/>
                <a:ea typeface="MS PGothic" pitchFamily="34" charset="-128"/>
                <a:cs typeface="+mn-cs"/>
              </a:rPr>
              <a:t> </a:t>
            </a:r>
            <a:r>
              <a:rPr kumimoji="0" lang="et-EE" sz="1700" b="0" i="0" u="none" strike="noStrike" kern="1200" cap="none" spc="0" normalizeH="0" baseline="0" noProof="0" dirty="0">
                <a:ln>
                  <a:noFill/>
                </a:ln>
                <a:solidFill>
                  <a:srgbClr val="000000"/>
                </a:solidFill>
                <a:effectLst/>
                <a:uLnTx/>
                <a:uFillTx/>
                <a:latin typeface="Arial" charset="0"/>
                <a:ea typeface="MS PGothic" pitchFamily="34" charset="-128"/>
                <a:cs typeface="+mn-cs"/>
              </a:rPr>
              <a:t>tähendavad auke sotsiaalkaitses</a:t>
            </a:r>
          </a:p>
          <a:p>
            <a:pPr marL="0" marR="0" lvl="0" indent="7938" algn="l" defTabSz="914400" rtl="0" eaLnBrk="1" fontAlgn="base" latinLnBrk="0" hangingPunct="1">
              <a:lnSpc>
                <a:spcPct val="100000"/>
              </a:lnSpc>
              <a:spcBef>
                <a:spcPts val="1800"/>
              </a:spcBef>
              <a:spcAft>
                <a:spcPct val="0"/>
              </a:spcAft>
              <a:buClrTx/>
              <a:buSzTx/>
              <a:buFontTx/>
              <a:buNone/>
              <a:tabLst/>
              <a:defRPr/>
            </a:pPr>
            <a:r>
              <a:rPr kumimoji="0" lang="et-EE" sz="1700" b="1" i="0" u="none" strike="noStrike" kern="1200" cap="none" spc="0" normalizeH="0" baseline="0" noProof="0" dirty="0">
                <a:ln>
                  <a:noFill/>
                </a:ln>
                <a:solidFill>
                  <a:srgbClr val="0033A0"/>
                </a:solidFill>
                <a:effectLst/>
                <a:uLnTx/>
                <a:uFillTx/>
                <a:latin typeface="Arial" charset="0"/>
                <a:ea typeface="MS PGothic" pitchFamily="34" charset="-128"/>
                <a:cs typeface="+mn-cs"/>
              </a:rPr>
              <a:t>Uute töövormide levik </a:t>
            </a:r>
            <a:r>
              <a:rPr kumimoji="0" lang="et-EE" sz="1700" b="0" i="0" u="none" strike="noStrike" kern="1200" cap="none" spc="0" normalizeH="0" baseline="0" noProof="0" dirty="0">
                <a:ln>
                  <a:noFill/>
                </a:ln>
                <a:solidFill>
                  <a:srgbClr val="000000"/>
                </a:solidFill>
                <a:effectLst/>
                <a:uLnTx/>
                <a:uFillTx/>
                <a:latin typeface="Arial" charset="0"/>
                <a:ea typeface="MS PGothic" pitchFamily="34" charset="-128"/>
                <a:cs typeface="+mn-cs"/>
              </a:rPr>
              <a:t>vähendab tööjõumaksude laekumist</a:t>
            </a:r>
          </a:p>
        </p:txBody>
      </p:sp>
      <p:sp>
        <p:nvSpPr>
          <p:cNvPr id="9" name="TextBox 8">
            <a:extLst>
              <a:ext uri="{FF2B5EF4-FFF2-40B4-BE49-F238E27FC236}">
                <a16:creationId xmlns:a16="http://schemas.microsoft.com/office/drawing/2014/main" id="{5083939C-54FB-4520-8176-41FFA31686C4}"/>
              </a:ext>
            </a:extLst>
          </p:cNvPr>
          <p:cNvSpPr txBox="1"/>
          <p:nvPr/>
        </p:nvSpPr>
        <p:spPr>
          <a:xfrm>
            <a:off x="5594933" y="6269312"/>
            <a:ext cx="1665841" cy="246221"/>
          </a:xfrm>
          <a:prstGeom prst="rect">
            <a:avLst/>
          </a:prstGeom>
          <a:noFill/>
        </p:spPr>
        <p:txBody>
          <a:bodyPr wrap="none" rtlCol="0">
            <a:spAutoFit/>
          </a:bodyPr>
          <a:lstStyle/>
          <a:p>
            <a:r>
              <a:rPr lang="et-EE" sz="1000" dirty="0"/>
              <a:t>Allikas: Masso et al, 2018</a:t>
            </a:r>
          </a:p>
        </p:txBody>
      </p:sp>
      <p:pic>
        <p:nvPicPr>
          <p:cNvPr id="11" name="Picture 10">
            <a:extLst>
              <a:ext uri="{FF2B5EF4-FFF2-40B4-BE49-F238E27FC236}">
                <a16:creationId xmlns:a16="http://schemas.microsoft.com/office/drawing/2014/main" id="{24193A77-597D-4E13-AA8C-904F3D694457}"/>
              </a:ext>
            </a:extLst>
          </p:cNvPr>
          <p:cNvPicPr>
            <a:picLocks noChangeAspect="1"/>
          </p:cNvPicPr>
          <p:nvPr/>
        </p:nvPicPr>
        <p:blipFill>
          <a:blip r:embed="rId3"/>
          <a:stretch>
            <a:fillRect/>
          </a:stretch>
        </p:blipFill>
        <p:spPr>
          <a:xfrm>
            <a:off x="3944157" y="1525426"/>
            <a:ext cx="4792864" cy="4457364"/>
          </a:xfrm>
          <a:prstGeom prst="rect">
            <a:avLst/>
          </a:prstGeom>
        </p:spPr>
      </p:pic>
    </p:spTree>
    <p:extLst>
      <p:ext uri="{BB962C8B-B14F-4D97-AF65-F5344CB8AC3E}">
        <p14:creationId xmlns:p14="http://schemas.microsoft.com/office/powerpoint/2010/main" val="62362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399967" y="4005064"/>
            <a:ext cx="3744416" cy="693440"/>
          </a:xfrm>
        </p:spPr>
        <p:txBody>
          <a:bodyPr/>
          <a:lstStyle/>
          <a:p>
            <a:r>
              <a:rPr lang="et-EE" sz="2000" dirty="0">
                <a:latin typeface="+mj-lt"/>
              </a:rPr>
              <a:t>riigikogu.ee/arenguseire</a:t>
            </a:r>
            <a:br>
              <a:rPr lang="et-EE" sz="2000" dirty="0">
                <a:latin typeface="+mj-lt"/>
              </a:rPr>
            </a:br>
            <a:r>
              <a:rPr lang="et-EE" sz="2000" dirty="0">
                <a:latin typeface="+mj-lt"/>
              </a:rPr>
              <a:t>Facebook: Arenguseire Keskus</a:t>
            </a:r>
            <a:endParaRPr lang="en-US" sz="2000" dirty="0">
              <a:latin typeface="+mj-lt"/>
            </a:endParaRPr>
          </a:p>
        </p:txBody>
      </p:sp>
      <p:sp>
        <p:nvSpPr>
          <p:cNvPr id="4" name="Title 1">
            <a:extLst>
              <a:ext uri="{FF2B5EF4-FFF2-40B4-BE49-F238E27FC236}">
                <a16:creationId xmlns:a16="http://schemas.microsoft.com/office/drawing/2014/main" id="{1B6327C1-6E48-4768-B67D-231C7A1E8BCD}"/>
              </a:ext>
            </a:extLst>
          </p:cNvPr>
          <p:cNvSpPr txBox="1">
            <a:spLocks/>
          </p:cNvSpPr>
          <p:nvPr/>
        </p:nvSpPr>
        <p:spPr bwMode="auto">
          <a:xfrm>
            <a:off x="922338" y="2908160"/>
            <a:ext cx="7394078" cy="80887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Swift" pitchFamily="18" charset="-70"/>
                <a:ea typeface="MS PGothic" pitchFamily="34" charset="-128"/>
                <a:cs typeface="MS PGothic" pitchFamily="34" charset="-128"/>
              </a:defRPr>
            </a:lvl1pPr>
            <a:lvl2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2pPr>
            <a:lvl3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3pPr>
            <a:lvl4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4pPr>
            <a:lvl5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5pPr>
            <a:lvl6pPr marL="457200" algn="ctr" rtl="0" eaLnBrk="1" fontAlgn="base" hangingPunct="1">
              <a:spcBef>
                <a:spcPct val="0"/>
              </a:spcBef>
              <a:spcAft>
                <a:spcPct val="0"/>
              </a:spcAft>
              <a:defRPr sz="3200" b="1">
                <a:solidFill>
                  <a:srgbClr val="20355C"/>
                </a:solidFill>
                <a:latin typeface="Verdana" pitchFamily="34" charset="0"/>
              </a:defRPr>
            </a:lvl6pPr>
            <a:lvl7pPr marL="914400" algn="ctr" rtl="0" eaLnBrk="1" fontAlgn="base" hangingPunct="1">
              <a:spcBef>
                <a:spcPct val="0"/>
              </a:spcBef>
              <a:spcAft>
                <a:spcPct val="0"/>
              </a:spcAft>
              <a:defRPr sz="3200" b="1">
                <a:solidFill>
                  <a:srgbClr val="20355C"/>
                </a:solidFill>
                <a:latin typeface="Verdana" pitchFamily="34" charset="0"/>
              </a:defRPr>
            </a:lvl7pPr>
            <a:lvl8pPr marL="1371600" algn="ctr" rtl="0" eaLnBrk="1" fontAlgn="base" hangingPunct="1">
              <a:spcBef>
                <a:spcPct val="0"/>
              </a:spcBef>
              <a:spcAft>
                <a:spcPct val="0"/>
              </a:spcAft>
              <a:defRPr sz="3200" b="1">
                <a:solidFill>
                  <a:srgbClr val="20355C"/>
                </a:solidFill>
                <a:latin typeface="Verdana" pitchFamily="34" charset="0"/>
              </a:defRPr>
            </a:lvl8pPr>
            <a:lvl9pPr marL="1828800" algn="ctr" rtl="0" eaLnBrk="1" fontAlgn="base" hangingPunct="1">
              <a:spcBef>
                <a:spcPct val="0"/>
              </a:spcBef>
              <a:spcAft>
                <a:spcPct val="0"/>
              </a:spcAft>
              <a:defRPr sz="3200" b="1">
                <a:solidFill>
                  <a:srgbClr val="20355C"/>
                </a:solidFill>
                <a:latin typeface="Verdana" pitchFamily="34" charset="0"/>
              </a:defRPr>
            </a:lvl9pPr>
          </a:lstStyle>
          <a:p>
            <a:pPr algn="ctr"/>
            <a:r>
              <a:rPr lang="et-EE" sz="8000" b="1" kern="0" dirty="0">
                <a:latin typeface="+mj-lt"/>
              </a:rPr>
              <a:t>Tänan!</a:t>
            </a:r>
            <a:endParaRPr lang="en-US" sz="8000" b="1" kern="0" dirty="0">
              <a:latin typeface="+mj-lt"/>
            </a:endParaRPr>
          </a:p>
        </p:txBody>
      </p:sp>
      <p:sp>
        <p:nvSpPr>
          <p:cNvPr id="5" name="Title 1">
            <a:extLst>
              <a:ext uri="{FF2B5EF4-FFF2-40B4-BE49-F238E27FC236}">
                <a16:creationId xmlns:a16="http://schemas.microsoft.com/office/drawing/2014/main" id="{7FA2D9B6-CD1F-4B89-B76D-5ADE9633AA5D}"/>
              </a:ext>
            </a:extLst>
          </p:cNvPr>
          <p:cNvSpPr txBox="1">
            <a:spLocks/>
          </p:cNvSpPr>
          <p:nvPr/>
        </p:nvSpPr>
        <p:spPr bwMode="auto">
          <a:xfrm>
            <a:off x="639868" y="4005064"/>
            <a:ext cx="3384376" cy="69344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3600" b="0">
                <a:solidFill>
                  <a:schemeClr val="tx1"/>
                </a:solidFill>
                <a:latin typeface="Swift" pitchFamily="18" charset="-70"/>
                <a:ea typeface="MS PGothic" pitchFamily="34" charset="-128"/>
                <a:cs typeface="MS PGothic" pitchFamily="34" charset="-128"/>
              </a:defRPr>
            </a:lvl1pPr>
            <a:lvl2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2pPr>
            <a:lvl3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3pPr>
            <a:lvl4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4pPr>
            <a:lvl5pPr algn="l" rtl="0" eaLnBrk="1" fontAlgn="base" hangingPunct="1">
              <a:spcBef>
                <a:spcPct val="0"/>
              </a:spcBef>
              <a:spcAft>
                <a:spcPct val="0"/>
              </a:spcAft>
              <a:defRPr sz="3200">
                <a:solidFill>
                  <a:schemeClr val="tx1"/>
                </a:solidFill>
                <a:latin typeface="Swift" pitchFamily="18" charset="0"/>
                <a:ea typeface="MS PGothic" pitchFamily="34" charset="-128"/>
                <a:cs typeface="MS PGothic" pitchFamily="34" charset="-128"/>
              </a:defRPr>
            </a:lvl5pPr>
            <a:lvl6pPr marL="457200" algn="ctr" rtl="0" eaLnBrk="1" fontAlgn="base" hangingPunct="1">
              <a:spcBef>
                <a:spcPct val="0"/>
              </a:spcBef>
              <a:spcAft>
                <a:spcPct val="0"/>
              </a:spcAft>
              <a:defRPr sz="3200" b="1">
                <a:solidFill>
                  <a:srgbClr val="20355C"/>
                </a:solidFill>
                <a:latin typeface="Verdana" pitchFamily="34" charset="0"/>
              </a:defRPr>
            </a:lvl6pPr>
            <a:lvl7pPr marL="914400" algn="ctr" rtl="0" eaLnBrk="1" fontAlgn="base" hangingPunct="1">
              <a:spcBef>
                <a:spcPct val="0"/>
              </a:spcBef>
              <a:spcAft>
                <a:spcPct val="0"/>
              </a:spcAft>
              <a:defRPr sz="3200" b="1">
                <a:solidFill>
                  <a:srgbClr val="20355C"/>
                </a:solidFill>
                <a:latin typeface="Verdana" pitchFamily="34" charset="0"/>
              </a:defRPr>
            </a:lvl7pPr>
            <a:lvl8pPr marL="1371600" algn="ctr" rtl="0" eaLnBrk="1" fontAlgn="base" hangingPunct="1">
              <a:spcBef>
                <a:spcPct val="0"/>
              </a:spcBef>
              <a:spcAft>
                <a:spcPct val="0"/>
              </a:spcAft>
              <a:defRPr sz="3200" b="1">
                <a:solidFill>
                  <a:srgbClr val="20355C"/>
                </a:solidFill>
                <a:latin typeface="Verdana" pitchFamily="34" charset="0"/>
              </a:defRPr>
            </a:lvl8pPr>
            <a:lvl9pPr marL="1828800" algn="ctr" rtl="0" eaLnBrk="1" fontAlgn="base" hangingPunct="1">
              <a:spcBef>
                <a:spcPct val="0"/>
              </a:spcBef>
              <a:spcAft>
                <a:spcPct val="0"/>
              </a:spcAft>
              <a:defRPr sz="3200" b="1">
                <a:solidFill>
                  <a:srgbClr val="20355C"/>
                </a:solidFill>
                <a:latin typeface="Verdana" pitchFamily="34" charset="0"/>
              </a:defRPr>
            </a:lvl9pPr>
          </a:lstStyle>
          <a:p>
            <a:pPr algn="r"/>
            <a:r>
              <a:rPr lang="et-EE" sz="2000" b="1" kern="0" dirty="0">
                <a:latin typeface="+mj-lt"/>
              </a:rPr>
              <a:t>Tea Danilov</a:t>
            </a:r>
            <a:r>
              <a:rPr lang="et-EE" sz="2000" kern="0" dirty="0">
                <a:latin typeface="+mj-lt"/>
              </a:rPr>
              <a:t/>
            </a:r>
            <a:br>
              <a:rPr lang="et-EE" sz="2000" kern="0" dirty="0">
                <a:latin typeface="+mj-lt"/>
              </a:rPr>
            </a:br>
            <a:r>
              <a:rPr lang="et-EE" sz="2000" kern="0" dirty="0">
                <a:latin typeface="+mj-lt"/>
              </a:rPr>
              <a:t>tea.danilov@riigikogu.ee</a:t>
            </a:r>
            <a:endParaRPr lang="en-US" sz="2000" kern="0" dirty="0">
              <a:latin typeface="+mj-lt"/>
            </a:endParaRPr>
          </a:p>
        </p:txBody>
      </p:sp>
      <p:sp>
        <p:nvSpPr>
          <p:cNvPr id="3" name="Rectangle 2">
            <a:extLst>
              <a:ext uri="{FF2B5EF4-FFF2-40B4-BE49-F238E27FC236}">
                <a16:creationId xmlns:a16="http://schemas.microsoft.com/office/drawing/2014/main" id="{B0BBE87A-10A1-419D-817E-84F55F448935}"/>
              </a:ext>
            </a:extLst>
          </p:cNvPr>
          <p:cNvSpPr/>
          <p:nvPr/>
        </p:nvSpPr>
        <p:spPr>
          <a:xfrm>
            <a:off x="467544" y="6021288"/>
            <a:ext cx="82809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Rectangle 5">
            <a:extLst>
              <a:ext uri="{FF2B5EF4-FFF2-40B4-BE49-F238E27FC236}">
                <a16:creationId xmlns:a16="http://schemas.microsoft.com/office/drawing/2014/main" id="{F72344D9-7320-4F80-AEC8-C325C3745A31}"/>
              </a:ext>
            </a:extLst>
          </p:cNvPr>
          <p:cNvSpPr/>
          <p:nvPr/>
        </p:nvSpPr>
        <p:spPr>
          <a:xfrm>
            <a:off x="0" y="6739944"/>
            <a:ext cx="9144000" cy="118056"/>
          </a:xfrm>
          <a:prstGeom prst="rect">
            <a:avLst/>
          </a:prstGeom>
          <a:solidFill>
            <a:srgbClr val="0033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800" dirty="0"/>
          </a:p>
        </p:txBody>
      </p:sp>
    </p:spTree>
    <p:extLst>
      <p:ext uri="{BB962C8B-B14F-4D97-AF65-F5344CB8AC3E}">
        <p14:creationId xmlns:p14="http://schemas.microsoft.com/office/powerpoint/2010/main" val="31295580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A82900-1AA0-4382-A68E-C2EF68B62990}"/>
              </a:ext>
            </a:extLst>
          </p:cNvPr>
          <p:cNvGrpSpPr/>
          <p:nvPr/>
        </p:nvGrpSpPr>
        <p:grpSpPr>
          <a:xfrm>
            <a:off x="0" y="559728"/>
            <a:ext cx="9144000" cy="5617028"/>
            <a:chOff x="0" y="559728"/>
            <a:chExt cx="9144000" cy="5617028"/>
          </a:xfrm>
        </p:grpSpPr>
        <p:grpSp>
          <p:nvGrpSpPr>
            <p:cNvPr id="17" name="Group 16">
              <a:extLst>
                <a:ext uri="{FF2B5EF4-FFF2-40B4-BE49-F238E27FC236}">
                  <a16:creationId xmlns:a16="http://schemas.microsoft.com/office/drawing/2014/main" id="{3B185828-7B33-42BE-BD38-F46211188099}"/>
                </a:ext>
              </a:extLst>
            </p:cNvPr>
            <p:cNvGrpSpPr/>
            <p:nvPr/>
          </p:nvGrpSpPr>
          <p:grpSpPr>
            <a:xfrm>
              <a:off x="223621" y="559728"/>
              <a:ext cx="8736769" cy="5617028"/>
              <a:chOff x="851618" y="102554"/>
              <a:chExt cx="7431273" cy="4777701"/>
            </a:xfrm>
          </p:grpSpPr>
          <p:grpSp>
            <p:nvGrpSpPr>
              <p:cNvPr id="13" name="Group 12">
                <a:extLst>
                  <a:ext uri="{FF2B5EF4-FFF2-40B4-BE49-F238E27FC236}">
                    <a16:creationId xmlns:a16="http://schemas.microsoft.com/office/drawing/2014/main" id="{74CDD244-1BFA-4B53-9127-DCB7A480EB14}"/>
                  </a:ext>
                </a:extLst>
              </p:cNvPr>
              <p:cNvGrpSpPr/>
              <p:nvPr/>
            </p:nvGrpSpPr>
            <p:grpSpPr>
              <a:xfrm>
                <a:off x="895140" y="102554"/>
                <a:ext cx="7353720" cy="4777701"/>
                <a:chOff x="-828600" y="915566"/>
                <a:chExt cx="7314417" cy="4752166"/>
              </a:xfrm>
            </p:grpSpPr>
            <p:pic>
              <p:nvPicPr>
                <p:cNvPr id="12" name="Picture 11">
                  <a:extLst>
                    <a:ext uri="{FF2B5EF4-FFF2-40B4-BE49-F238E27FC236}">
                      <a16:creationId xmlns:a16="http://schemas.microsoft.com/office/drawing/2014/main" id="{2D4E6729-EF89-432E-95B0-A54905C0F913}"/>
                    </a:ext>
                  </a:extLst>
                </p:cNvPr>
                <p:cNvPicPr>
                  <a:picLocks noChangeAspect="1"/>
                </p:cNvPicPr>
                <p:nvPr/>
              </p:nvPicPr>
              <p:blipFill>
                <a:blip r:embed="rId3"/>
                <a:stretch>
                  <a:fillRect/>
                </a:stretch>
              </p:blipFill>
              <p:spPr>
                <a:xfrm>
                  <a:off x="-828600" y="915566"/>
                  <a:ext cx="7314417" cy="4752166"/>
                </a:xfrm>
                <a:prstGeom prst="rect">
                  <a:avLst/>
                </a:prstGeom>
              </p:spPr>
            </p:pic>
            <p:sp>
              <p:nvSpPr>
                <p:cNvPr id="5" name="Rectangle 4">
                  <a:extLst>
                    <a:ext uri="{FF2B5EF4-FFF2-40B4-BE49-F238E27FC236}">
                      <a16:creationId xmlns:a16="http://schemas.microsoft.com/office/drawing/2014/main" id="{81A32C5C-AAFB-4B4C-ADB5-E492AA3B95B0}"/>
                    </a:ext>
                  </a:extLst>
                </p:cNvPr>
                <p:cNvSpPr/>
                <p:nvPr/>
              </p:nvSpPr>
              <p:spPr>
                <a:xfrm>
                  <a:off x="5016782" y="987574"/>
                  <a:ext cx="1439969" cy="4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sp>
            <p:nvSpPr>
              <p:cNvPr id="16" name="Rectangle: Single Corner Rounded 15">
                <a:extLst>
                  <a:ext uri="{FF2B5EF4-FFF2-40B4-BE49-F238E27FC236}">
                    <a16:creationId xmlns:a16="http://schemas.microsoft.com/office/drawing/2014/main" id="{DD2B1B69-E292-401A-A0A1-6C5DF54BA2A6}"/>
                  </a:ext>
                </a:extLst>
              </p:cNvPr>
              <p:cNvSpPr/>
              <p:nvPr/>
            </p:nvSpPr>
            <p:spPr>
              <a:xfrm>
                <a:off x="851618" y="1004646"/>
                <a:ext cx="7431273" cy="67571"/>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grpSp>
        <p:cxnSp>
          <p:nvCxnSpPr>
            <p:cNvPr id="15" name="Straight Connector 14">
              <a:extLst>
                <a:ext uri="{FF2B5EF4-FFF2-40B4-BE49-F238E27FC236}">
                  <a16:creationId xmlns:a16="http://schemas.microsoft.com/office/drawing/2014/main" id="{87188C20-CE3F-4C9D-8248-7D08570EFF56}"/>
                </a:ext>
              </a:extLst>
            </p:cNvPr>
            <p:cNvCxnSpPr>
              <a:cxnSpLocks/>
            </p:cNvCxnSpPr>
            <p:nvPr/>
          </p:nvCxnSpPr>
          <p:spPr>
            <a:xfrm>
              <a:off x="0" y="1696780"/>
              <a:ext cx="9144000" cy="0"/>
            </a:xfrm>
            <a:prstGeom prst="line">
              <a:avLst/>
            </a:prstGeom>
            <a:ln w="3175">
              <a:solidFill>
                <a:srgbClr val="BFCAD4"/>
              </a:solidFill>
            </a:ln>
          </p:spPr>
          <p:style>
            <a:lnRef idx="1">
              <a:schemeClr val="accent1"/>
            </a:lnRef>
            <a:fillRef idx="0">
              <a:schemeClr val="accent1"/>
            </a:fillRef>
            <a:effectRef idx="0">
              <a:schemeClr val="accent1"/>
            </a:effectRef>
            <a:fontRef idx="minor">
              <a:schemeClr val="tx1"/>
            </a:fontRef>
          </p:style>
        </p:cxnSp>
      </p:grpSp>
      <p:sp>
        <p:nvSpPr>
          <p:cNvPr id="4" name="Rectangle: Single Corner Rounded 3">
            <a:extLst>
              <a:ext uri="{FF2B5EF4-FFF2-40B4-BE49-F238E27FC236}">
                <a16:creationId xmlns:a16="http://schemas.microsoft.com/office/drawing/2014/main" id="{C67667DD-6511-4B9E-B023-9628600EDEC7}"/>
              </a:ext>
            </a:extLst>
          </p:cNvPr>
          <p:cNvSpPr/>
          <p:nvPr/>
        </p:nvSpPr>
        <p:spPr>
          <a:xfrm rot="5400000" flipV="1">
            <a:off x="7227051" y="-1356088"/>
            <a:ext cx="560861" cy="3273040"/>
          </a:xfrm>
          <a:prstGeom prst="round1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8" name="Rectangle 7">
            <a:extLst>
              <a:ext uri="{FF2B5EF4-FFF2-40B4-BE49-F238E27FC236}">
                <a16:creationId xmlns:a16="http://schemas.microsoft.com/office/drawing/2014/main" id="{4BF5F86B-9AAB-4736-B0D4-C0E09759BBE8}"/>
              </a:ext>
            </a:extLst>
          </p:cNvPr>
          <p:cNvSpPr/>
          <p:nvPr/>
        </p:nvSpPr>
        <p:spPr>
          <a:xfrm>
            <a:off x="6108326" y="96228"/>
            <a:ext cx="2852063" cy="369332"/>
          </a:xfrm>
          <a:prstGeom prst="rect">
            <a:avLst/>
          </a:prstGeom>
        </p:spPr>
        <p:txBody>
          <a:bodyPr wrap="none">
            <a:spAutoFit/>
          </a:bodyPr>
          <a:lstStyle/>
          <a:p>
            <a:pPr algn="r"/>
            <a:r>
              <a:rPr lang="et-EE" b="1" dirty="0">
                <a:solidFill>
                  <a:schemeClr val="bg1"/>
                </a:solidFill>
              </a:rPr>
              <a:t>riigikogu.ee/arenguseire</a:t>
            </a:r>
          </a:p>
        </p:txBody>
      </p:sp>
    </p:spTree>
    <p:extLst>
      <p:ext uri="{BB962C8B-B14F-4D97-AF65-F5344CB8AC3E}">
        <p14:creationId xmlns:p14="http://schemas.microsoft.com/office/powerpoint/2010/main" val="190560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58362" y="382987"/>
            <a:ext cx="8486454" cy="1143000"/>
          </a:xfrm>
        </p:spPr>
        <p:txBody>
          <a:bodyPr>
            <a:noAutofit/>
          </a:bodyPr>
          <a:lstStyle/>
          <a:p>
            <a:r>
              <a:rPr lang="et-EE" sz="3300" dirty="0"/>
              <a:t>Ettekanne põhineb Arenguseire Keskuse uurimissuunal TÖÖTURG 2035</a:t>
            </a:r>
            <a:endParaRPr lang="en-GB" sz="3300" dirty="0"/>
          </a:p>
        </p:txBody>
      </p:sp>
      <p:grpSp>
        <p:nvGrpSpPr>
          <p:cNvPr id="8" name="Group 7">
            <a:extLst>
              <a:ext uri="{FF2B5EF4-FFF2-40B4-BE49-F238E27FC236}">
                <a16:creationId xmlns:a16="http://schemas.microsoft.com/office/drawing/2014/main" id="{ECE19415-51F3-4D04-B105-0B6CF17B8A19}"/>
              </a:ext>
            </a:extLst>
          </p:cNvPr>
          <p:cNvGrpSpPr/>
          <p:nvPr/>
        </p:nvGrpSpPr>
        <p:grpSpPr>
          <a:xfrm>
            <a:off x="5243962" y="3106297"/>
            <a:ext cx="3585473" cy="1800330"/>
            <a:chOff x="5243963" y="3034289"/>
            <a:chExt cx="3451219" cy="1800330"/>
          </a:xfrm>
        </p:grpSpPr>
        <p:sp>
          <p:nvSpPr>
            <p:cNvPr id="9" name="Ümarnurkne ristkülik 8"/>
            <p:cNvSpPr/>
            <p:nvPr/>
          </p:nvSpPr>
          <p:spPr>
            <a:xfrm>
              <a:off x="5243963" y="3034289"/>
              <a:ext cx="1528656" cy="1800330"/>
            </a:xfrm>
            <a:prstGeom prst="roundRect">
              <a:avLst>
                <a:gd name="adj" fmla="val 0"/>
              </a:avLst>
            </a:prstGeom>
            <a:solidFill>
              <a:schemeClr val="bg1"/>
            </a:solidFill>
            <a:ln w="38100">
              <a:solidFill>
                <a:srgbClr val="0039A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t-EE" sz="1500" b="1" dirty="0">
                  <a:latin typeface="+mj-lt"/>
                </a:rPr>
                <a:t>Eesti tööturu stsenaariumid 2035</a:t>
              </a:r>
              <a:endParaRPr lang="en-GB" sz="1500" b="1" dirty="0">
                <a:latin typeface="+mj-lt"/>
              </a:endParaRPr>
            </a:p>
          </p:txBody>
        </p:sp>
        <p:grpSp>
          <p:nvGrpSpPr>
            <p:cNvPr id="3" name="Group 2">
              <a:extLst>
                <a:ext uri="{FF2B5EF4-FFF2-40B4-BE49-F238E27FC236}">
                  <a16:creationId xmlns:a16="http://schemas.microsoft.com/office/drawing/2014/main" id="{2483B2C5-49F6-49DB-9FC5-96A4C3ED6FB3}"/>
                </a:ext>
              </a:extLst>
            </p:cNvPr>
            <p:cNvGrpSpPr/>
            <p:nvPr/>
          </p:nvGrpSpPr>
          <p:grpSpPr>
            <a:xfrm>
              <a:off x="7153314" y="3044018"/>
              <a:ext cx="1541868" cy="1776986"/>
              <a:chOff x="6467021" y="2149492"/>
              <a:chExt cx="2321191" cy="1788548"/>
            </a:xfrm>
          </p:grpSpPr>
          <p:sp>
            <p:nvSpPr>
              <p:cNvPr id="6" name="Rectangle: Rounded Corners 18">
                <a:extLst>
                  <a:ext uri="{FF2B5EF4-FFF2-40B4-BE49-F238E27FC236}">
                    <a16:creationId xmlns:a16="http://schemas.microsoft.com/office/drawing/2014/main" id="{717ACD6E-DE01-4F69-A3A2-784A49E6A256}"/>
                  </a:ext>
                </a:extLst>
              </p:cNvPr>
              <p:cNvSpPr/>
              <p:nvPr/>
            </p:nvSpPr>
            <p:spPr>
              <a:xfrm>
                <a:off x="6495214" y="2149492"/>
                <a:ext cx="2292998" cy="1788548"/>
              </a:xfrm>
              <a:prstGeom prst="roundRect">
                <a:avLst>
                  <a:gd name="adj" fmla="val 0"/>
                </a:avLst>
              </a:prstGeom>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200" dirty="0"/>
              </a:p>
            </p:txBody>
          </p:sp>
          <p:sp>
            <p:nvSpPr>
              <p:cNvPr id="10" name="Joonviiktekst 1 (ääris ja rõhujoon) 9"/>
              <p:cNvSpPr/>
              <p:nvPr/>
            </p:nvSpPr>
            <p:spPr>
              <a:xfrm>
                <a:off x="6467021" y="2273614"/>
                <a:ext cx="2292998" cy="1573709"/>
              </a:xfrm>
              <a:prstGeom prst="accentBorderCallout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500" dirty="0">
                    <a:latin typeface="+mj-lt"/>
                  </a:rPr>
                  <a:t>Järeldused sotsiaalkaitsele</a:t>
                </a:r>
              </a:p>
              <a:p>
                <a:pPr algn="ctr"/>
                <a:r>
                  <a:rPr lang="et-EE" sz="1500" dirty="0">
                    <a:latin typeface="+mj-lt"/>
                  </a:rPr>
                  <a:t>(</a:t>
                </a:r>
                <a:r>
                  <a:rPr lang="et-EE" sz="1500" dirty="0" err="1">
                    <a:latin typeface="+mj-lt"/>
                  </a:rPr>
                  <a:t>Praxis</a:t>
                </a:r>
                <a:r>
                  <a:rPr lang="et-EE" sz="1500" dirty="0">
                    <a:latin typeface="+mj-lt"/>
                  </a:rPr>
                  <a:t>, </a:t>
                </a:r>
                <a:r>
                  <a:rPr lang="et-EE" sz="1500" dirty="0" err="1">
                    <a:latin typeface="+mj-lt"/>
                  </a:rPr>
                  <a:t>Centar</a:t>
                </a:r>
                <a:r>
                  <a:rPr lang="et-EE" sz="1500" dirty="0">
                    <a:latin typeface="+mj-lt"/>
                  </a:rPr>
                  <a:t>)</a:t>
                </a:r>
                <a:endParaRPr lang="en-GB" sz="1500" dirty="0">
                  <a:latin typeface="+mj-lt"/>
                </a:endParaRPr>
              </a:p>
            </p:txBody>
          </p:sp>
        </p:grpSp>
      </p:grpSp>
      <p:graphicFrame>
        <p:nvGraphicFramePr>
          <p:cNvPr id="5" name="Skemaatiline diagramm 4"/>
          <p:cNvGraphicFramePr/>
          <p:nvPr>
            <p:extLst>
              <p:ext uri="{D42A27DB-BD31-4B8C-83A1-F6EECF244321}">
                <p14:modId xmlns:p14="http://schemas.microsoft.com/office/powerpoint/2010/main" val="3440512474"/>
              </p:ext>
            </p:extLst>
          </p:nvPr>
        </p:nvGraphicFramePr>
        <p:xfrm>
          <a:off x="4751" y="1700808"/>
          <a:ext cx="4877698"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Paremnool 10"/>
          <p:cNvSpPr/>
          <p:nvPr/>
        </p:nvSpPr>
        <p:spPr>
          <a:xfrm>
            <a:off x="4883952" y="3782672"/>
            <a:ext cx="277836" cy="34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aremnool 10">
            <a:extLst>
              <a:ext uri="{FF2B5EF4-FFF2-40B4-BE49-F238E27FC236}">
                <a16:creationId xmlns:a16="http://schemas.microsoft.com/office/drawing/2014/main" id="{49B17EEA-4215-4D76-8E97-3D178722B0CC}"/>
              </a:ext>
            </a:extLst>
          </p:cNvPr>
          <p:cNvSpPr/>
          <p:nvPr/>
        </p:nvSpPr>
        <p:spPr>
          <a:xfrm>
            <a:off x="6910769" y="3793398"/>
            <a:ext cx="250315" cy="34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80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alkiri 6"/>
          <p:cNvSpPr>
            <a:spLocks noGrp="1"/>
          </p:cNvSpPr>
          <p:nvPr>
            <p:ph type="ctrTitle"/>
          </p:nvPr>
        </p:nvSpPr>
        <p:spPr>
          <a:xfrm>
            <a:off x="685800" y="3594588"/>
            <a:ext cx="7772400" cy="914532"/>
          </a:xfrm>
        </p:spPr>
        <p:txBody>
          <a:bodyPr/>
          <a:lstStyle/>
          <a:p>
            <a:r>
              <a:rPr lang="et-EE" sz="7000" b="1" dirty="0">
                <a:latin typeface="+mj-lt"/>
              </a:rPr>
              <a:t>Mida oleme</a:t>
            </a:r>
            <a:br>
              <a:rPr lang="et-EE" sz="7000" b="1" dirty="0">
                <a:latin typeface="+mj-lt"/>
              </a:rPr>
            </a:br>
            <a:r>
              <a:rPr lang="et-EE" sz="7000" b="1" dirty="0">
                <a:latin typeface="+mj-lt"/>
              </a:rPr>
              <a:t>teada saanud?</a:t>
            </a:r>
            <a:endParaRPr lang="en-GB" sz="7000" b="1" dirty="0">
              <a:latin typeface="+mj-lt"/>
            </a:endParaRPr>
          </a:p>
        </p:txBody>
      </p:sp>
    </p:spTree>
    <p:extLst>
      <p:ext uri="{BB962C8B-B14F-4D97-AF65-F5344CB8AC3E}">
        <p14:creationId xmlns:p14="http://schemas.microsoft.com/office/powerpoint/2010/main" val="409037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a16="http://schemas.microsoft.com/office/drawing/2014/main" id="{B55E43C8-2D1F-4CD4-BF1B-22D53F4E4F4E}"/>
              </a:ext>
            </a:extLst>
          </p:cNvPr>
          <p:cNvSpPr/>
          <p:nvPr/>
        </p:nvSpPr>
        <p:spPr>
          <a:xfrm>
            <a:off x="432708" y="4824549"/>
            <a:ext cx="4992731" cy="1193072"/>
          </a:xfrm>
          <a:prstGeom prst="round2DiagRect">
            <a:avLst>
              <a:gd name="adj1" fmla="val 11978"/>
              <a:gd name="adj2" fmla="val 0"/>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Rectangle: Single Corner Rounded 9">
            <a:extLst>
              <a:ext uri="{FF2B5EF4-FFF2-40B4-BE49-F238E27FC236}">
                <a16:creationId xmlns:a16="http://schemas.microsoft.com/office/drawing/2014/main" id="{3B9AAC5F-5851-441D-8D32-7E2D87E00EC1}"/>
              </a:ext>
            </a:extLst>
          </p:cNvPr>
          <p:cNvSpPr/>
          <p:nvPr/>
        </p:nvSpPr>
        <p:spPr>
          <a:xfrm rot="10800000">
            <a:off x="5777004" y="-99393"/>
            <a:ext cx="3366995" cy="6117015"/>
          </a:xfrm>
          <a:prstGeom prst="round1Rect">
            <a:avLst>
              <a:gd name="adj" fmla="val 40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p:cNvSpPr>
            <a:spLocks noGrp="1"/>
          </p:cNvSpPr>
          <p:nvPr>
            <p:ph type="title" idx="4294967295"/>
          </p:nvPr>
        </p:nvSpPr>
        <p:spPr>
          <a:xfrm>
            <a:off x="326693" y="838972"/>
            <a:ext cx="5219435" cy="576262"/>
          </a:xfrm>
        </p:spPr>
        <p:txBody>
          <a:bodyPr>
            <a:noAutofit/>
          </a:bodyPr>
          <a:lstStyle/>
          <a:p>
            <a:r>
              <a:rPr lang="et-EE" sz="2600" dirty="0">
                <a:solidFill>
                  <a:schemeClr val="tx2"/>
                </a:solidFill>
              </a:rPr>
              <a:t>Hõivatute arvu vähenemine kujuneb tõenäoliselt tööealiste arvu vähenemisest märgatavalt väiksemaks</a:t>
            </a:r>
          </a:p>
        </p:txBody>
      </p:sp>
      <p:sp>
        <p:nvSpPr>
          <p:cNvPr id="3" name="Sisu kohatäide 2"/>
          <p:cNvSpPr>
            <a:spLocks noGrp="1"/>
          </p:cNvSpPr>
          <p:nvPr>
            <p:ph idx="4294967295"/>
          </p:nvPr>
        </p:nvSpPr>
        <p:spPr>
          <a:xfrm>
            <a:off x="364458" y="2062820"/>
            <a:ext cx="5049837" cy="2836862"/>
          </a:xfrm>
        </p:spPr>
        <p:txBody>
          <a:bodyPr/>
          <a:lstStyle/>
          <a:p>
            <a:pPr marL="0" indent="0">
              <a:spcAft>
                <a:spcPts val="1200"/>
              </a:spcAft>
              <a:buNone/>
            </a:pPr>
            <a:r>
              <a:rPr lang="et-EE" sz="1800" dirty="0"/>
              <a:t>Senised prognoosid tööjõu pakkumise kohta Eestis opereerivad tööealise rahvastikuga </a:t>
            </a:r>
            <a:br>
              <a:rPr lang="et-EE" sz="1800" dirty="0"/>
            </a:br>
            <a:r>
              <a:rPr lang="et-EE" sz="1800" dirty="0"/>
              <a:t>(20–64-aastaste arv). Niisugune käsitlus on </a:t>
            </a:r>
            <a:r>
              <a:rPr lang="et-EE" sz="1800" b="1" dirty="0">
                <a:solidFill>
                  <a:schemeClr val="tx2"/>
                </a:solidFill>
              </a:rPr>
              <a:t>tegelikkust lihtsustav</a:t>
            </a:r>
            <a:r>
              <a:rPr lang="et-EE" sz="1800" dirty="0">
                <a:solidFill>
                  <a:schemeClr val="tx2"/>
                </a:solidFill>
              </a:rPr>
              <a:t>.</a:t>
            </a:r>
          </a:p>
          <a:p>
            <a:pPr marL="539750" indent="-261938"/>
            <a:r>
              <a:rPr lang="et-EE" sz="1600" dirty="0"/>
              <a:t>Mitte kõik tööealised ei tööta, aga töötavad ka mitte-tööealised</a:t>
            </a:r>
          </a:p>
          <a:p>
            <a:pPr marL="539750" indent="-261938">
              <a:spcBef>
                <a:spcPts val="375"/>
              </a:spcBef>
              <a:spcAft>
                <a:spcPts val="375"/>
              </a:spcAft>
            </a:pPr>
            <a:r>
              <a:rPr lang="et-EE" sz="1600" dirty="0"/>
              <a:t>Tööealiste arvu ja hõivatute arvu dünaamika võib olla erinev</a:t>
            </a:r>
            <a:endParaRPr lang="en-US" sz="1600" dirty="0"/>
          </a:p>
        </p:txBody>
      </p:sp>
      <p:sp>
        <p:nvSpPr>
          <p:cNvPr id="7" name="TextBox 6">
            <a:extLst>
              <a:ext uri="{FF2B5EF4-FFF2-40B4-BE49-F238E27FC236}">
                <a16:creationId xmlns:a16="http://schemas.microsoft.com/office/drawing/2014/main" id="{FA77004F-8905-454D-936F-C77CFA10FFC2}"/>
              </a:ext>
            </a:extLst>
          </p:cNvPr>
          <p:cNvSpPr txBox="1"/>
          <p:nvPr/>
        </p:nvSpPr>
        <p:spPr>
          <a:xfrm>
            <a:off x="6109178" y="783200"/>
            <a:ext cx="2751694" cy="4693593"/>
          </a:xfrm>
          <a:prstGeom prst="rect">
            <a:avLst/>
          </a:prstGeom>
          <a:noFill/>
        </p:spPr>
        <p:txBody>
          <a:bodyPr wrap="square" rtlCol="0">
            <a:spAutoFit/>
          </a:bodyPr>
          <a:lstStyle/>
          <a:p>
            <a:r>
              <a:rPr lang="et-EE" sz="2400" b="1" dirty="0">
                <a:solidFill>
                  <a:schemeClr val="bg1"/>
                </a:solidFill>
                <a:latin typeface="+mj-lt"/>
              </a:rPr>
              <a:t>2030. aastate keskpaigani saab hõivemäärade suurendamisega </a:t>
            </a:r>
            <a:r>
              <a:rPr lang="et-EE" dirty="0">
                <a:solidFill>
                  <a:schemeClr val="bg1"/>
                </a:solidFill>
                <a:latin typeface="+mj-lt"/>
              </a:rPr>
              <a:t>(pensioniea tõus, haridustaseme tõus jne) </a:t>
            </a:r>
            <a:r>
              <a:rPr lang="et-EE" sz="2400" b="1" dirty="0">
                <a:solidFill>
                  <a:schemeClr val="bg1"/>
                </a:solidFill>
                <a:latin typeface="+mj-lt"/>
              </a:rPr>
              <a:t>üsna suures ulatuses tööealise rahvastiku vähenemist kompenseerida</a:t>
            </a:r>
            <a:r>
              <a:rPr lang="et-EE" sz="2400" dirty="0">
                <a:solidFill>
                  <a:schemeClr val="bg1"/>
                </a:solidFill>
                <a:latin typeface="+mj-lt"/>
              </a:rPr>
              <a:t>.</a:t>
            </a:r>
          </a:p>
          <a:p>
            <a:endParaRPr lang="et-EE" sz="2300" dirty="0">
              <a:solidFill>
                <a:schemeClr val="bg1"/>
              </a:solidFill>
              <a:latin typeface="+mj-lt"/>
            </a:endParaRPr>
          </a:p>
        </p:txBody>
      </p:sp>
      <p:sp>
        <p:nvSpPr>
          <p:cNvPr id="5" name="TextBox 4"/>
          <p:cNvSpPr txBox="1"/>
          <p:nvPr/>
        </p:nvSpPr>
        <p:spPr>
          <a:xfrm>
            <a:off x="338332" y="6207407"/>
            <a:ext cx="5744720" cy="400110"/>
          </a:xfrm>
          <a:prstGeom prst="rect">
            <a:avLst/>
          </a:prstGeom>
          <a:noFill/>
        </p:spPr>
        <p:txBody>
          <a:bodyPr wrap="square" rtlCol="0">
            <a:spAutoFit/>
          </a:bodyPr>
          <a:lstStyle/>
          <a:p>
            <a:r>
              <a:rPr lang="et-EE" sz="1000" dirty="0"/>
              <a:t>Allikas: Puur, A., Eamets, R., </a:t>
            </a:r>
            <a:r>
              <a:rPr lang="et-EE" sz="1000" dirty="0" err="1"/>
              <a:t>Sakkeus</a:t>
            </a:r>
            <a:r>
              <a:rPr lang="et-EE" sz="1000" dirty="0"/>
              <a:t>, L., </a:t>
            </a:r>
            <a:r>
              <a:rPr lang="et-EE" sz="1000" dirty="0" err="1"/>
              <a:t>Klesment</a:t>
            </a:r>
            <a:r>
              <a:rPr lang="et-EE" sz="1000" dirty="0"/>
              <a:t>, M, Piirits, M. Hõivatud hõivestsenaariumide ja EIA rahvastikuprognoosi taustal. Arenguseire keskus 2018</a:t>
            </a:r>
          </a:p>
        </p:txBody>
      </p:sp>
      <p:sp>
        <p:nvSpPr>
          <p:cNvPr id="8" name="TextBox 7"/>
          <p:cNvSpPr txBox="1"/>
          <p:nvPr/>
        </p:nvSpPr>
        <p:spPr>
          <a:xfrm>
            <a:off x="558848" y="5004185"/>
            <a:ext cx="4823048" cy="869469"/>
          </a:xfrm>
          <a:prstGeom prst="rect">
            <a:avLst/>
          </a:prstGeom>
          <a:noFill/>
          <a:ln>
            <a:noFill/>
          </a:ln>
        </p:spPr>
        <p:txBody>
          <a:bodyPr wrap="square" rtlCol="0">
            <a:spAutoFit/>
          </a:bodyPr>
          <a:lstStyle/>
          <a:p>
            <a:pPr indent="6350">
              <a:spcAft>
                <a:spcPts val="300"/>
              </a:spcAft>
              <a:buNone/>
            </a:pPr>
            <a:r>
              <a:rPr lang="et-EE" b="1" dirty="0">
                <a:solidFill>
                  <a:schemeClr val="tx2"/>
                </a:solidFill>
              </a:rPr>
              <a:t>Eestis 2000–2019</a:t>
            </a:r>
            <a:r>
              <a:rPr lang="et-EE" dirty="0">
                <a:solidFill>
                  <a:schemeClr val="tx2"/>
                </a:solidFill>
              </a:rPr>
              <a:t>: </a:t>
            </a:r>
            <a:r>
              <a:rPr lang="et-EE" sz="1500" dirty="0">
                <a:solidFill>
                  <a:schemeClr val="tx2"/>
                </a:solidFill>
              </a:rPr>
              <a:t>	</a:t>
            </a:r>
          </a:p>
          <a:p>
            <a:pPr indent="6350"/>
            <a:r>
              <a:rPr lang="et-EE" sz="1500" dirty="0">
                <a:solidFill>
                  <a:schemeClr val="tx2"/>
                </a:solidFill>
              </a:rPr>
              <a:t>tööealiste arv vähenes 839 000 </a:t>
            </a:r>
            <a:r>
              <a:rPr lang="et-EE" sz="600" dirty="0">
                <a:solidFill>
                  <a:schemeClr val="tx2"/>
                </a:solidFill>
              </a:rPr>
              <a:t> </a:t>
            </a:r>
            <a:r>
              <a:rPr lang="et-EE" sz="1500" dirty="0">
                <a:solidFill>
                  <a:schemeClr val="tx2"/>
                </a:solidFill>
              </a:rPr>
              <a:t>=&gt; 783 000 </a:t>
            </a:r>
            <a:r>
              <a:rPr lang="et-EE" sz="800" dirty="0">
                <a:solidFill>
                  <a:schemeClr val="tx2"/>
                </a:solidFill>
              </a:rPr>
              <a:t> </a:t>
            </a:r>
            <a:r>
              <a:rPr lang="et-EE" sz="1500" dirty="0">
                <a:solidFill>
                  <a:srgbClr val="C33B3B"/>
                </a:solidFill>
              </a:rPr>
              <a:t>(</a:t>
            </a:r>
            <a:r>
              <a:rPr lang="et-EE" sz="1500" b="1" dirty="0">
                <a:solidFill>
                  <a:srgbClr val="C33B3B"/>
                </a:solidFill>
              </a:rPr>
              <a:t>−56 000</a:t>
            </a:r>
            <a:r>
              <a:rPr lang="et-EE" sz="1500" dirty="0">
                <a:solidFill>
                  <a:srgbClr val="C33B3B"/>
                </a:solidFill>
              </a:rPr>
              <a:t>)</a:t>
            </a:r>
          </a:p>
          <a:p>
            <a:pPr indent="6350"/>
            <a:r>
              <a:rPr lang="et-EE" sz="1500" dirty="0">
                <a:solidFill>
                  <a:schemeClr val="tx2"/>
                </a:solidFill>
              </a:rPr>
              <a:t>hõivatute arv suurenes 585 000 =&gt; 671 000 </a:t>
            </a:r>
            <a:r>
              <a:rPr lang="et-EE" sz="1000" dirty="0">
                <a:solidFill>
                  <a:schemeClr val="tx2"/>
                </a:solidFill>
              </a:rPr>
              <a:t> </a:t>
            </a:r>
            <a:r>
              <a:rPr lang="et-EE" sz="1500" dirty="0">
                <a:solidFill>
                  <a:srgbClr val="008A3E"/>
                </a:solidFill>
              </a:rPr>
              <a:t>(</a:t>
            </a:r>
            <a:r>
              <a:rPr lang="et-EE" sz="1500" b="1" dirty="0">
                <a:solidFill>
                  <a:srgbClr val="008A3E"/>
                </a:solidFill>
              </a:rPr>
              <a:t>+86 000</a:t>
            </a:r>
            <a:r>
              <a:rPr lang="et-EE" sz="1500" dirty="0">
                <a:solidFill>
                  <a:srgbClr val="008A3E"/>
                </a:solidFill>
              </a:rPr>
              <a:t>)</a:t>
            </a:r>
          </a:p>
        </p:txBody>
      </p:sp>
    </p:spTree>
    <p:extLst>
      <p:ext uri="{BB962C8B-B14F-4D97-AF65-F5344CB8AC3E}">
        <p14:creationId xmlns:p14="http://schemas.microsoft.com/office/powerpoint/2010/main" val="406654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Diagonal Corners Rounded 14">
            <a:extLst>
              <a:ext uri="{FF2B5EF4-FFF2-40B4-BE49-F238E27FC236}">
                <a16:creationId xmlns:a16="http://schemas.microsoft.com/office/drawing/2014/main" id="{15B7908C-C810-4DAB-8A83-E1C09CC0AC8E}"/>
              </a:ext>
            </a:extLst>
          </p:cNvPr>
          <p:cNvSpPr/>
          <p:nvPr/>
        </p:nvSpPr>
        <p:spPr>
          <a:xfrm>
            <a:off x="432708" y="1447611"/>
            <a:ext cx="4992731" cy="1791978"/>
          </a:xfrm>
          <a:prstGeom prst="round2DiagRect">
            <a:avLst>
              <a:gd name="adj1" fmla="val 7247"/>
              <a:gd name="adj2" fmla="val 0"/>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Rectangle: Single Corner Rounded 10">
            <a:extLst>
              <a:ext uri="{FF2B5EF4-FFF2-40B4-BE49-F238E27FC236}">
                <a16:creationId xmlns:a16="http://schemas.microsoft.com/office/drawing/2014/main" id="{62EC6E40-8C6E-4309-9E11-C220346E3DAF}"/>
              </a:ext>
            </a:extLst>
          </p:cNvPr>
          <p:cNvSpPr/>
          <p:nvPr/>
        </p:nvSpPr>
        <p:spPr>
          <a:xfrm rot="10800000">
            <a:off x="5777004" y="-99393"/>
            <a:ext cx="3366995" cy="6117015"/>
          </a:xfrm>
          <a:prstGeom prst="round1Rect">
            <a:avLst>
              <a:gd name="adj" fmla="val 40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p:cNvSpPr>
            <a:spLocks noGrp="1"/>
          </p:cNvSpPr>
          <p:nvPr>
            <p:ph type="title"/>
          </p:nvPr>
        </p:nvSpPr>
        <p:spPr/>
        <p:txBody>
          <a:bodyPr>
            <a:normAutofit/>
          </a:bodyPr>
          <a:lstStyle/>
          <a:p>
            <a:r>
              <a:rPr lang="et-EE" b="1" dirty="0">
                <a:latin typeface="+mj-lt"/>
              </a:rPr>
              <a:t>Töösuhted hõrenevad</a:t>
            </a:r>
          </a:p>
        </p:txBody>
      </p:sp>
      <p:sp>
        <p:nvSpPr>
          <p:cNvPr id="3" name="Sisu kohatäide 2"/>
          <p:cNvSpPr>
            <a:spLocks noGrp="1"/>
          </p:cNvSpPr>
          <p:nvPr>
            <p:ph idx="1"/>
          </p:nvPr>
        </p:nvSpPr>
        <p:spPr>
          <a:xfrm>
            <a:off x="677126" y="1725944"/>
            <a:ext cx="2381849" cy="1205439"/>
          </a:xfrm>
        </p:spPr>
        <p:txBody>
          <a:bodyPr>
            <a:noAutofit/>
          </a:bodyPr>
          <a:lstStyle/>
          <a:p>
            <a:pPr marL="269875" lvl="1" indent="-269875">
              <a:buClr>
                <a:schemeClr val="tx2"/>
              </a:buClr>
              <a:buFont typeface="Arial" panose="020B0604020202020204" pitchFamily="34" charset="0"/>
              <a:buChar char="•"/>
            </a:pPr>
            <a:r>
              <a:rPr lang="et-EE" sz="2200" dirty="0">
                <a:latin typeface="+mj-lt"/>
              </a:rPr>
              <a:t>Paindlik töö</a:t>
            </a:r>
          </a:p>
          <a:p>
            <a:pPr marL="269875" lvl="1" indent="-269875">
              <a:buClr>
                <a:schemeClr val="tx2"/>
              </a:buClr>
              <a:buFont typeface="Arial" panose="020B0604020202020204" pitchFamily="34" charset="0"/>
              <a:buChar char="•"/>
            </a:pPr>
            <a:r>
              <a:rPr lang="et-EE" sz="2200" dirty="0">
                <a:latin typeface="+mj-lt"/>
              </a:rPr>
              <a:t>Osaajaga töö</a:t>
            </a:r>
          </a:p>
          <a:p>
            <a:pPr marL="269875" lvl="1" indent="-269875">
              <a:buClr>
                <a:schemeClr val="tx2"/>
              </a:buClr>
              <a:buFont typeface="Arial" panose="020B0604020202020204" pitchFamily="34" charset="0"/>
              <a:buChar char="•"/>
            </a:pPr>
            <a:r>
              <a:rPr lang="et-EE" sz="2200" dirty="0">
                <a:latin typeface="+mj-lt"/>
              </a:rPr>
              <a:t>Platvormitöö</a:t>
            </a:r>
          </a:p>
        </p:txBody>
      </p:sp>
      <p:sp>
        <p:nvSpPr>
          <p:cNvPr id="10" name="TextBox 9"/>
          <p:cNvSpPr txBox="1"/>
          <p:nvPr/>
        </p:nvSpPr>
        <p:spPr>
          <a:xfrm>
            <a:off x="5668995" y="678663"/>
            <a:ext cx="3350407" cy="4632037"/>
          </a:xfrm>
          <a:prstGeom prst="rect">
            <a:avLst/>
          </a:prstGeom>
          <a:noFill/>
        </p:spPr>
        <p:txBody>
          <a:bodyPr wrap="square" rtlCol="0">
            <a:spAutoFit/>
          </a:bodyPr>
          <a:lstStyle/>
          <a:p>
            <a:pPr marL="342900" lvl="1" indent="0">
              <a:spcAft>
                <a:spcPts val="4200"/>
              </a:spcAft>
              <a:buNone/>
            </a:pPr>
            <a:r>
              <a:rPr lang="et-EE" sz="2600" b="1" dirty="0">
                <a:solidFill>
                  <a:schemeClr val="bg1"/>
                </a:solidFill>
                <a:latin typeface="+mj-lt"/>
              </a:rPr>
              <a:t>Kuigi tööhõive võib jääda kõrgele tasemele, ei tähenda see sotsiaalmaksu-</a:t>
            </a:r>
            <a:br>
              <a:rPr lang="et-EE" sz="2600" b="1" dirty="0">
                <a:solidFill>
                  <a:schemeClr val="bg1"/>
                </a:solidFill>
                <a:latin typeface="+mj-lt"/>
              </a:rPr>
            </a:br>
            <a:r>
              <a:rPr lang="et-EE" sz="2600" b="1" dirty="0">
                <a:solidFill>
                  <a:schemeClr val="bg1"/>
                </a:solidFill>
                <a:latin typeface="+mj-lt"/>
              </a:rPr>
              <a:t>tulu säilimist.</a:t>
            </a:r>
          </a:p>
          <a:p>
            <a:pPr marL="342900" lvl="1">
              <a:spcAft>
                <a:spcPts val="1200"/>
              </a:spcAft>
            </a:pPr>
            <a:r>
              <a:rPr lang="et-EE" sz="2600" b="1" dirty="0">
                <a:solidFill>
                  <a:srgbClr val="FFFFFF"/>
                </a:solidFill>
                <a:latin typeface="+mj-lt"/>
              </a:rPr>
              <a:t>Sisu ja vormi lahknemine: töövõtjad ettevõtlusvormis.</a:t>
            </a:r>
          </a:p>
        </p:txBody>
      </p:sp>
      <p:sp>
        <p:nvSpPr>
          <p:cNvPr id="13" name="Sisu kohatäide 2">
            <a:extLst>
              <a:ext uri="{FF2B5EF4-FFF2-40B4-BE49-F238E27FC236}">
                <a16:creationId xmlns:a16="http://schemas.microsoft.com/office/drawing/2014/main" id="{DA62A306-2E7D-468C-9190-B1A11D1B3330}"/>
              </a:ext>
            </a:extLst>
          </p:cNvPr>
          <p:cNvSpPr txBox="1">
            <a:spLocks/>
          </p:cNvSpPr>
          <p:nvPr/>
        </p:nvSpPr>
        <p:spPr>
          <a:xfrm>
            <a:off x="378116" y="3578273"/>
            <a:ext cx="4992731" cy="2480838"/>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Char char="•"/>
              <a:defRPr sz="2600" kern="1200">
                <a:solidFill>
                  <a:schemeClr val="tx1"/>
                </a:solidFill>
                <a:latin typeface="+mj-lt"/>
                <a:ea typeface="Tahoma" panose="020B0604030504040204" pitchFamily="34" charset="0"/>
                <a:cs typeface="Tahoma" panose="020B0604030504040204" pitchFamily="34" charset="0"/>
              </a:defRPr>
            </a:lvl1pPr>
            <a:lvl2pPr marL="742931" indent="-285743" algn="l" defTabSz="914378" rtl="0" eaLnBrk="1" latinLnBrk="0" hangingPunct="1">
              <a:spcBef>
                <a:spcPct val="20000"/>
              </a:spcBef>
              <a:buFont typeface="Arial" pitchFamily="34" charset="0"/>
              <a:buChar char="–"/>
              <a:defRPr sz="2400" kern="1200">
                <a:solidFill>
                  <a:schemeClr val="tx1"/>
                </a:solidFill>
                <a:latin typeface="+mj-lt"/>
                <a:ea typeface="Tahoma" panose="020B0604030504040204" pitchFamily="34" charset="0"/>
                <a:cs typeface="Tahoma" panose="020B0604030504040204" pitchFamily="34" charset="0"/>
              </a:defRPr>
            </a:lvl2pPr>
            <a:lvl3pPr marL="1142972" indent="-228594" algn="l" defTabSz="914378" rtl="0" eaLnBrk="1" latinLnBrk="0" hangingPunct="1">
              <a:spcBef>
                <a:spcPct val="20000"/>
              </a:spcBef>
              <a:buFont typeface="Arial" pitchFamily="34" charset="0"/>
              <a:buChar char="•"/>
              <a:defRPr sz="2000" kern="1200">
                <a:solidFill>
                  <a:schemeClr val="tx1"/>
                </a:solidFill>
                <a:latin typeface="+mj-lt"/>
                <a:ea typeface="Tahoma" panose="020B0604030504040204" pitchFamily="34" charset="0"/>
                <a:cs typeface="Tahoma" panose="020B0604030504040204" pitchFamily="34" charset="0"/>
              </a:defRPr>
            </a:lvl3pPr>
            <a:lvl4pPr marL="1600160" indent="-228594" algn="l" defTabSz="914378" rtl="0" eaLnBrk="1" latinLnBrk="0" hangingPunct="1">
              <a:spcBef>
                <a:spcPct val="20000"/>
              </a:spcBef>
              <a:buFont typeface="Arial" pitchFamily="34" charset="0"/>
              <a:buChar char="–"/>
              <a:defRPr sz="1800" kern="1200">
                <a:solidFill>
                  <a:schemeClr val="tx1"/>
                </a:solidFill>
                <a:latin typeface="+mj-lt"/>
                <a:ea typeface="Tahoma" panose="020B0604030504040204" pitchFamily="34" charset="0"/>
                <a:cs typeface="Tahoma" panose="020B0604030504040204" pitchFamily="34" charset="0"/>
              </a:defRPr>
            </a:lvl4pPr>
            <a:lvl5pPr marL="2057348" indent="-228594" algn="l" defTabSz="914378" rtl="0" eaLnBrk="1" latinLnBrk="0" hangingPunct="1">
              <a:spcBef>
                <a:spcPct val="20000"/>
              </a:spcBef>
              <a:buFont typeface="Arial" pitchFamily="34" charset="0"/>
              <a:buChar char="»"/>
              <a:defRPr sz="1600" kern="1200">
                <a:solidFill>
                  <a:schemeClr val="tx1"/>
                </a:solidFill>
                <a:latin typeface="+mj-lt"/>
                <a:ea typeface="Tahoma" panose="020B0604030504040204" pitchFamily="34" charset="0"/>
                <a:cs typeface="Tahoma" panose="020B060403050404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fontAlgn="auto">
              <a:spcAft>
                <a:spcPts val="1200"/>
              </a:spcAft>
              <a:buFont typeface="Arial" pitchFamily="34" charset="0"/>
              <a:buNone/>
            </a:pPr>
            <a:r>
              <a:rPr lang="et-EE" sz="2200" dirty="0"/>
              <a:t>Kasvab tegutsemine tööturul </a:t>
            </a:r>
            <a:br>
              <a:rPr lang="et-EE" sz="2200" dirty="0"/>
            </a:br>
            <a:r>
              <a:rPr lang="et-EE" sz="2200" b="1" dirty="0">
                <a:solidFill>
                  <a:schemeClr val="tx2"/>
                </a:solidFill>
              </a:rPr>
              <a:t>iseseisva lepingupartnerina. </a:t>
            </a:r>
            <a:br>
              <a:rPr lang="et-EE" sz="2200" b="1" dirty="0">
                <a:solidFill>
                  <a:schemeClr val="tx2"/>
                </a:solidFill>
              </a:rPr>
            </a:br>
            <a:r>
              <a:rPr lang="et-EE" sz="2200" dirty="0"/>
              <a:t>See võib olla ajendatud nii </a:t>
            </a:r>
            <a:r>
              <a:rPr lang="et-EE" sz="2200" b="1" dirty="0">
                <a:solidFill>
                  <a:schemeClr val="tx2"/>
                </a:solidFill>
              </a:rPr>
              <a:t>võimalusest </a:t>
            </a:r>
            <a:r>
              <a:rPr lang="et-EE" sz="2200" dirty="0"/>
              <a:t>kui </a:t>
            </a:r>
            <a:r>
              <a:rPr lang="et-EE" sz="2200" b="1" dirty="0">
                <a:solidFill>
                  <a:schemeClr val="tx2"/>
                </a:solidFill>
              </a:rPr>
              <a:t>vajadusest. </a:t>
            </a:r>
          </a:p>
          <a:p>
            <a:pPr marL="0" lvl="1" indent="0" fontAlgn="auto">
              <a:spcAft>
                <a:spcPts val="0"/>
              </a:spcAft>
              <a:buFont typeface="Arial" pitchFamily="34" charset="0"/>
              <a:buNone/>
            </a:pPr>
            <a:r>
              <a:rPr lang="et-EE" sz="2200" dirty="0"/>
              <a:t>Juriidiline vorm varieerub: </a:t>
            </a:r>
            <a:br>
              <a:rPr lang="et-EE" sz="2200" dirty="0"/>
            </a:br>
            <a:r>
              <a:rPr lang="et-EE" sz="2200" dirty="0"/>
              <a:t>VÕS lepingud, FIE-d, äriühingu vahendusel tegutsejad</a:t>
            </a:r>
          </a:p>
        </p:txBody>
      </p:sp>
      <p:sp>
        <p:nvSpPr>
          <p:cNvPr id="14" name="Sisu kohatäide 2">
            <a:extLst>
              <a:ext uri="{FF2B5EF4-FFF2-40B4-BE49-F238E27FC236}">
                <a16:creationId xmlns:a16="http://schemas.microsoft.com/office/drawing/2014/main" id="{4DEDEDF2-9F12-4121-AA70-D9250E6D8BD1}"/>
              </a:ext>
            </a:extLst>
          </p:cNvPr>
          <p:cNvSpPr txBox="1">
            <a:spLocks/>
          </p:cNvSpPr>
          <p:nvPr/>
        </p:nvSpPr>
        <p:spPr>
          <a:xfrm>
            <a:off x="3115467" y="1725944"/>
            <a:ext cx="2113314" cy="1395261"/>
          </a:xfrm>
          <a:prstGeom prst="rect">
            <a:avLst/>
          </a:prstGeom>
        </p:spPr>
        <p:txBody>
          <a:bodyPr vert="horz" lIns="91440" tIns="45720" rIns="91440" bIns="45720" rtlCol="0">
            <a:noAutofit/>
          </a:bodyPr>
          <a:lstStyle>
            <a:lvl1pPr marL="342892" indent="-342892" algn="l" defTabSz="914378" rtl="0" eaLnBrk="1" latinLnBrk="0" hangingPunct="1">
              <a:spcBef>
                <a:spcPct val="20000"/>
              </a:spcBef>
              <a:buFont typeface="Arial" pitchFamily="34" charset="0"/>
              <a:buChar char="•"/>
              <a:defRPr sz="2600" kern="1200">
                <a:solidFill>
                  <a:schemeClr val="tx1"/>
                </a:solidFill>
                <a:latin typeface="+mj-lt"/>
                <a:ea typeface="Tahoma" panose="020B0604030504040204" pitchFamily="34" charset="0"/>
                <a:cs typeface="Tahoma" panose="020B0604030504040204" pitchFamily="34" charset="0"/>
              </a:defRPr>
            </a:lvl1pPr>
            <a:lvl2pPr marL="742931" indent="-285743" algn="l" defTabSz="914378" rtl="0" eaLnBrk="1" latinLnBrk="0" hangingPunct="1">
              <a:spcBef>
                <a:spcPct val="20000"/>
              </a:spcBef>
              <a:buFont typeface="Arial" pitchFamily="34" charset="0"/>
              <a:buChar char="–"/>
              <a:defRPr sz="2400" kern="1200">
                <a:solidFill>
                  <a:schemeClr val="tx1"/>
                </a:solidFill>
                <a:latin typeface="+mj-lt"/>
                <a:ea typeface="Tahoma" panose="020B0604030504040204" pitchFamily="34" charset="0"/>
                <a:cs typeface="Tahoma" panose="020B0604030504040204" pitchFamily="34" charset="0"/>
              </a:defRPr>
            </a:lvl2pPr>
            <a:lvl3pPr marL="1142972" indent="-228594" algn="l" defTabSz="914378" rtl="0" eaLnBrk="1" latinLnBrk="0" hangingPunct="1">
              <a:spcBef>
                <a:spcPct val="20000"/>
              </a:spcBef>
              <a:buFont typeface="Arial" pitchFamily="34" charset="0"/>
              <a:buChar char="•"/>
              <a:defRPr sz="2000" kern="1200">
                <a:solidFill>
                  <a:schemeClr val="tx1"/>
                </a:solidFill>
                <a:latin typeface="+mj-lt"/>
                <a:ea typeface="Tahoma" panose="020B0604030504040204" pitchFamily="34" charset="0"/>
                <a:cs typeface="Tahoma" panose="020B0604030504040204" pitchFamily="34" charset="0"/>
              </a:defRPr>
            </a:lvl3pPr>
            <a:lvl4pPr marL="1600160" indent="-228594" algn="l" defTabSz="914378" rtl="0" eaLnBrk="1" latinLnBrk="0" hangingPunct="1">
              <a:spcBef>
                <a:spcPct val="20000"/>
              </a:spcBef>
              <a:buFont typeface="Arial" pitchFamily="34" charset="0"/>
              <a:buChar char="–"/>
              <a:defRPr sz="1800" kern="1200">
                <a:solidFill>
                  <a:schemeClr val="tx1"/>
                </a:solidFill>
                <a:latin typeface="+mj-lt"/>
                <a:ea typeface="Tahoma" panose="020B0604030504040204" pitchFamily="34" charset="0"/>
                <a:cs typeface="Tahoma" panose="020B0604030504040204" pitchFamily="34" charset="0"/>
              </a:defRPr>
            </a:lvl4pPr>
            <a:lvl5pPr marL="2057348" indent="-228594" algn="l" defTabSz="914378" rtl="0" eaLnBrk="1" latinLnBrk="0" hangingPunct="1">
              <a:spcBef>
                <a:spcPct val="20000"/>
              </a:spcBef>
              <a:buFont typeface="Arial" pitchFamily="34" charset="0"/>
              <a:buChar char="»"/>
              <a:defRPr sz="1600" kern="1200">
                <a:solidFill>
                  <a:schemeClr val="tx1"/>
                </a:solidFill>
                <a:latin typeface="+mj-lt"/>
                <a:ea typeface="Tahoma" panose="020B0604030504040204" pitchFamily="34" charset="0"/>
                <a:cs typeface="Tahoma" panose="020B060403050404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lvl="1" indent="-269875">
              <a:buClr>
                <a:schemeClr val="tx2"/>
              </a:buClr>
              <a:buFont typeface="Arial" panose="020B0604020202020204" pitchFamily="34" charset="0"/>
              <a:buChar char="•"/>
            </a:pPr>
            <a:r>
              <a:rPr lang="et-EE" sz="2200" dirty="0"/>
              <a:t>Tööränne</a:t>
            </a:r>
          </a:p>
          <a:p>
            <a:pPr marL="269875" lvl="1" indent="-269875">
              <a:spcAft>
                <a:spcPts val="1800"/>
              </a:spcAft>
              <a:buClr>
                <a:schemeClr val="tx2"/>
              </a:buClr>
              <a:buFont typeface="Arial" panose="020B0604020202020204" pitchFamily="34" charset="0"/>
              <a:buChar char="•"/>
            </a:pPr>
            <a:r>
              <a:rPr lang="et-EE" sz="2200" dirty="0"/>
              <a:t>Digitaalsed nomaadid</a:t>
            </a:r>
          </a:p>
        </p:txBody>
      </p:sp>
      <p:sp>
        <p:nvSpPr>
          <p:cNvPr id="16" name="Rectangle 15">
            <a:extLst>
              <a:ext uri="{FF2B5EF4-FFF2-40B4-BE49-F238E27FC236}">
                <a16:creationId xmlns:a16="http://schemas.microsoft.com/office/drawing/2014/main" id="{08928556-97EF-42BD-A048-0FD970D26483}"/>
              </a:ext>
            </a:extLst>
          </p:cNvPr>
          <p:cNvSpPr/>
          <p:nvPr/>
        </p:nvSpPr>
        <p:spPr>
          <a:xfrm>
            <a:off x="6121341" y="3335383"/>
            <a:ext cx="3128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82066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4140608774"/>
              </p:ext>
            </p:extLst>
          </p:nvPr>
        </p:nvGraphicFramePr>
        <p:xfrm>
          <a:off x="505097" y="1872343"/>
          <a:ext cx="8186057" cy="422365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567367" y="6234839"/>
            <a:ext cx="6552728" cy="246221"/>
          </a:xfrm>
          <a:prstGeom prst="rect">
            <a:avLst/>
          </a:prstGeom>
          <a:noFill/>
        </p:spPr>
        <p:txBody>
          <a:bodyPr wrap="square" rtlCol="0">
            <a:spAutoFit/>
          </a:bodyPr>
          <a:lstStyle/>
          <a:p>
            <a:pPr fontAlgn="auto">
              <a:spcBef>
                <a:spcPts val="0"/>
              </a:spcBef>
              <a:spcAft>
                <a:spcPts val="0"/>
              </a:spcAft>
            </a:pPr>
            <a:r>
              <a:rPr lang="et-EE" sz="1000" dirty="0">
                <a:solidFill>
                  <a:srgbClr val="000000"/>
                </a:solidFill>
                <a:latin typeface="Arial" panose="020B0604020202020204"/>
                <a:ea typeface="+mn-ea"/>
              </a:rPr>
              <a:t>Allikas: </a:t>
            </a:r>
            <a:r>
              <a:rPr lang="et-EE" sz="1000" dirty="0" err="1">
                <a:solidFill>
                  <a:srgbClr val="000000"/>
                </a:solidFill>
                <a:latin typeface="Arial" panose="020B0604020202020204"/>
                <a:ea typeface="+mn-ea"/>
              </a:rPr>
              <a:t>Kaldmäe</a:t>
            </a:r>
            <a:r>
              <a:rPr lang="et-EE" sz="1000" dirty="0">
                <a:solidFill>
                  <a:srgbClr val="000000"/>
                </a:solidFill>
                <a:latin typeface="Arial" panose="020B0604020202020204"/>
                <a:ea typeface="+mn-ea"/>
              </a:rPr>
              <a:t>, EMTA andmete põhjal </a:t>
            </a:r>
            <a:endParaRPr lang="en-GB" sz="1000" dirty="0">
              <a:solidFill>
                <a:srgbClr val="000000"/>
              </a:solidFill>
              <a:latin typeface="Arial" panose="020B0604020202020204"/>
              <a:ea typeface="+mn-ea"/>
            </a:endParaRPr>
          </a:p>
        </p:txBody>
      </p:sp>
      <p:sp>
        <p:nvSpPr>
          <p:cNvPr id="12" name="Pealkiri 11"/>
          <p:cNvSpPr>
            <a:spLocks noGrp="1"/>
          </p:cNvSpPr>
          <p:nvPr>
            <p:ph type="title"/>
          </p:nvPr>
        </p:nvSpPr>
        <p:spPr>
          <a:xfrm>
            <a:off x="457200" y="481237"/>
            <a:ext cx="8229600" cy="1143000"/>
          </a:xfrm>
        </p:spPr>
        <p:txBody>
          <a:bodyPr>
            <a:noAutofit/>
          </a:bodyPr>
          <a:lstStyle/>
          <a:p>
            <a:r>
              <a:rPr lang="et-EE" sz="4400" dirty="0"/>
              <a:t>Suurenenud on</a:t>
            </a:r>
            <a:br>
              <a:rPr lang="et-EE" sz="4400" dirty="0"/>
            </a:br>
            <a:r>
              <a:rPr lang="et-EE" sz="4400" dirty="0"/>
              <a:t>VÕS-lepingute osakaal…</a:t>
            </a:r>
            <a:endParaRPr lang="en-GB" sz="4400" dirty="0"/>
          </a:p>
        </p:txBody>
      </p:sp>
    </p:spTree>
    <p:extLst>
      <p:ext uri="{BB962C8B-B14F-4D97-AF65-F5344CB8AC3E}">
        <p14:creationId xmlns:p14="http://schemas.microsoft.com/office/powerpoint/2010/main" val="3706215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2389584419"/>
              </p:ext>
            </p:extLst>
          </p:nvPr>
        </p:nvGraphicFramePr>
        <p:xfrm>
          <a:off x="487680" y="1907176"/>
          <a:ext cx="8199120" cy="4186119"/>
        </p:xfrm>
        <a:graphic>
          <a:graphicData uri="http://schemas.openxmlformats.org/drawingml/2006/chart">
            <c:chart xmlns:c="http://schemas.openxmlformats.org/drawingml/2006/chart" xmlns:r="http://schemas.openxmlformats.org/officeDocument/2006/relationships" r:id="rId2"/>
          </a:graphicData>
        </a:graphic>
      </p:graphicFrame>
      <p:sp>
        <p:nvSpPr>
          <p:cNvPr id="6" name="Pealkiri 5"/>
          <p:cNvSpPr>
            <a:spLocks noGrp="1"/>
          </p:cNvSpPr>
          <p:nvPr>
            <p:ph type="title"/>
          </p:nvPr>
        </p:nvSpPr>
        <p:spPr>
          <a:xfrm>
            <a:off x="457200" y="548680"/>
            <a:ext cx="8229600" cy="1143000"/>
          </a:xfrm>
        </p:spPr>
        <p:txBody>
          <a:bodyPr>
            <a:noAutofit/>
          </a:bodyPr>
          <a:lstStyle/>
          <a:p>
            <a:r>
              <a:rPr lang="et-EE" sz="4400" dirty="0"/>
              <a:t>… aga ka ainult VÕSi </a:t>
            </a:r>
            <a:br>
              <a:rPr lang="et-EE" sz="4400" dirty="0"/>
            </a:br>
            <a:r>
              <a:rPr lang="et-EE" sz="4400" dirty="0"/>
              <a:t>        kasutamise osakaal</a:t>
            </a:r>
            <a:endParaRPr lang="en-GB" sz="4400" dirty="0"/>
          </a:p>
        </p:txBody>
      </p:sp>
      <p:sp>
        <p:nvSpPr>
          <p:cNvPr id="7" name="TextBox 6">
            <a:extLst>
              <a:ext uri="{FF2B5EF4-FFF2-40B4-BE49-F238E27FC236}">
                <a16:creationId xmlns:a16="http://schemas.microsoft.com/office/drawing/2014/main" id="{9D6244C5-7401-432C-BA42-E19BEFCFCACA}"/>
              </a:ext>
            </a:extLst>
          </p:cNvPr>
          <p:cNvSpPr txBox="1"/>
          <p:nvPr/>
        </p:nvSpPr>
        <p:spPr>
          <a:xfrm>
            <a:off x="567367" y="6234839"/>
            <a:ext cx="6552728" cy="246221"/>
          </a:xfrm>
          <a:prstGeom prst="rect">
            <a:avLst/>
          </a:prstGeom>
          <a:noFill/>
        </p:spPr>
        <p:txBody>
          <a:bodyPr wrap="square" rtlCol="0">
            <a:spAutoFit/>
          </a:bodyPr>
          <a:lstStyle/>
          <a:p>
            <a:pPr fontAlgn="auto">
              <a:spcBef>
                <a:spcPts val="0"/>
              </a:spcBef>
              <a:spcAft>
                <a:spcPts val="0"/>
              </a:spcAft>
            </a:pPr>
            <a:r>
              <a:rPr lang="et-EE" sz="1000" dirty="0">
                <a:solidFill>
                  <a:srgbClr val="000000"/>
                </a:solidFill>
                <a:latin typeface="Arial" panose="020B0604020202020204"/>
                <a:ea typeface="+mn-ea"/>
              </a:rPr>
              <a:t>Allikas: </a:t>
            </a:r>
            <a:r>
              <a:rPr lang="et-EE" sz="1000" dirty="0" err="1">
                <a:solidFill>
                  <a:srgbClr val="000000"/>
                </a:solidFill>
                <a:latin typeface="Arial" panose="020B0604020202020204"/>
                <a:ea typeface="+mn-ea"/>
              </a:rPr>
              <a:t>Kaldmäe</a:t>
            </a:r>
            <a:r>
              <a:rPr lang="et-EE" sz="1000" dirty="0">
                <a:solidFill>
                  <a:srgbClr val="000000"/>
                </a:solidFill>
                <a:latin typeface="Arial" panose="020B0604020202020204"/>
                <a:ea typeface="+mn-ea"/>
              </a:rPr>
              <a:t>, EMTA andmete põhjal </a:t>
            </a:r>
            <a:endParaRPr lang="en-GB" sz="1000" dirty="0">
              <a:solidFill>
                <a:srgbClr val="000000"/>
              </a:solidFill>
              <a:latin typeface="Arial" panose="020B0604020202020204"/>
              <a:ea typeface="+mn-ea"/>
            </a:endParaRPr>
          </a:p>
        </p:txBody>
      </p:sp>
    </p:spTree>
    <p:extLst>
      <p:ext uri="{BB962C8B-B14F-4D97-AF65-F5344CB8AC3E}">
        <p14:creationId xmlns:p14="http://schemas.microsoft.com/office/powerpoint/2010/main" val="57720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Single Corner Rounded 10">
            <a:extLst>
              <a:ext uri="{FF2B5EF4-FFF2-40B4-BE49-F238E27FC236}">
                <a16:creationId xmlns:a16="http://schemas.microsoft.com/office/drawing/2014/main" id="{1AA1D6D3-7090-4F47-94E4-C5EB7E80D423}"/>
              </a:ext>
            </a:extLst>
          </p:cNvPr>
          <p:cNvSpPr/>
          <p:nvPr/>
        </p:nvSpPr>
        <p:spPr>
          <a:xfrm rot="10800000">
            <a:off x="5777004" y="-99393"/>
            <a:ext cx="3366995" cy="6117015"/>
          </a:xfrm>
          <a:prstGeom prst="round1Rect">
            <a:avLst>
              <a:gd name="adj" fmla="val 40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p:cNvSpPr>
            <a:spLocks noGrp="1"/>
          </p:cNvSpPr>
          <p:nvPr>
            <p:ph type="title"/>
          </p:nvPr>
        </p:nvSpPr>
        <p:spPr>
          <a:xfrm>
            <a:off x="467544" y="523439"/>
            <a:ext cx="4664831" cy="1143000"/>
          </a:xfrm>
        </p:spPr>
        <p:txBody>
          <a:bodyPr>
            <a:noAutofit/>
          </a:bodyPr>
          <a:lstStyle/>
          <a:p>
            <a:r>
              <a:rPr lang="et-EE" sz="4400" b="1" dirty="0">
                <a:latin typeface="+mj-lt"/>
              </a:rPr>
              <a:t>Mida toob</a:t>
            </a:r>
            <a:br>
              <a:rPr lang="et-EE" sz="4400" b="1" dirty="0">
                <a:latin typeface="+mj-lt"/>
              </a:rPr>
            </a:br>
            <a:r>
              <a:rPr lang="et-EE" sz="4400" b="1" dirty="0">
                <a:latin typeface="+mj-lt"/>
              </a:rPr>
              <a:t>koroonakriis?</a:t>
            </a:r>
          </a:p>
        </p:txBody>
      </p:sp>
      <p:sp>
        <p:nvSpPr>
          <p:cNvPr id="10" name="TextBox 9"/>
          <p:cNvSpPr txBox="1"/>
          <p:nvPr/>
        </p:nvSpPr>
        <p:spPr>
          <a:xfrm>
            <a:off x="5688818" y="1148267"/>
            <a:ext cx="3275670" cy="4154984"/>
          </a:xfrm>
          <a:prstGeom prst="rect">
            <a:avLst/>
          </a:prstGeom>
          <a:noFill/>
        </p:spPr>
        <p:txBody>
          <a:bodyPr wrap="square" rtlCol="0">
            <a:spAutoFit/>
          </a:bodyPr>
          <a:lstStyle/>
          <a:p>
            <a:pPr marL="342900" marR="0" lvl="1" indent="0" algn="l" defTabSz="914400" rtl="0" eaLnBrk="1" fontAlgn="base" latinLnBrk="0" hangingPunct="1">
              <a:lnSpc>
                <a:spcPct val="100000"/>
              </a:lnSpc>
              <a:spcBef>
                <a:spcPct val="0"/>
              </a:spcBef>
              <a:spcAft>
                <a:spcPts val="1200"/>
              </a:spcAft>
              <a:buClrTx/>
              <a:buSzTx/>
              <a:buFontTx/>
              <a:buNone/>
              <a:tabLst/>
              <a:defRPr/>
            </a:pPr>
            <a:r>
              <a:rPr kumimoji="0" lang="et-EE" sz="2600" b="1" i="0" u="none" strike="noStrike" kern="1200" cap="none" spc="0" normalizeH="0" baseline="0" noProof="0" dirty="0">
                <a:ln>
                  <a:noFill/>
                </a:ln>
                <a:solidFill>
                  <a:srgbClr val="FFFFFF"/>
                </a:solidFill>
                <a:effectLst/>
                <a:uLnTx/>
                <a:uFillTx/>
                <a:latin typeface="Arial"/>
                <a:ea typeface="MS PGothic" pitchFamily="34" charset="-128"/>
                <a:cs typeface="+mn-cs"/>
              </a:rPr>
              <a:t>Iseseisvad </a:t>
            </a:r>
            <a:r>
              <a:rPr kumimoji="0" lang="et-EE" sz="2600" b="1" i="0" u="none" strike="noStrike" kern="1200" cap="none" spc="0" normalizeH="0" baseline="0" noProof="0" dirty="0" err="1">
                <a:ln>
                  <a:noFill/>
                </a:ln>
                <a:solidFill>
                  <a:srgbClr val="FFFFFF"/>
                </a:solidFill>
                <a:effectLst/>
                <a:uLnTx/>
                <a:uFillTx/>
                <a:latin typeface="Arial"/>
                <a:ea typeface="MS PGothic" pitchFamily="34" charset="-128"/>
                <a:cs typeface="+mn-cs"/>
              </a:rPr>
              <a:t>teenuseosutajad</a:t>
            </a:r>
            <a:r>
              <a:rPr kumimoji="0" lang="et-EE" sz="2600" b="1" i="0" u="none" strike="noStrike" kern="1200" cap="none" spc="0" normalizeH="0" baseline="0" noProof="0" dirty="0">
                <a:ln>
                  <a:noFill/>
                </a:ln>
                <a:solidFill>
                  <a:srgbClr val="FFFFFF"/>
                </a:solidFill>
                <a:effectLst/>
                <a:uLnTx/>
                <a:uFillTx/>
                <a:latin typeface="Arial"/>
                <a:ea typeface="MS PGothic" pitchFamily="34" charset="-128"/>
                <a:cs typeface="+mn-cs"/>
              </a:rPr>
              <a:t> soovivad (tagasi) töölepingulisse töösuhtesse</a:t>
            </a:r>
          </a:p>
          <a:p>
            <a:pPr marL="342900" marR="0" lvl="1" indent="0" algn="l" defTabSz="914400" rtl="0" eaLnBrk="1" fontAlgn="base" latinLnBrk="0" hangingPunct="1">
              <a:lnSpc>
                <a:spcPct val="100000"/>
              </a:lnSpc>
              <a:spcBef>
                <a:spcPct val="0"/>
              </a:spcBef>
              <a:spcAft>
                <a:spcPts val="1200"/>
              </a:spcAft>
              <a:buClrTx/>
              <a:buSzTx/>
              <a:buFontTx/>
              <a:buNone/>
              <a:tabLst/>
              <a:defRPr/>
            </a:pPr>
            <a:endParaRPr kumimoji="0" lang="et-EE" sz="2600" b="1" i="0" u="none" strike="noStrike" kern="1200" cap="none" spc="0" normalizeH="0" baseline="0" noProof="0" dirty="0">
              <a:ln>
                <a:noFill/>
              </a:ln>
              <a:solidFill>
                <a:srgbClr val="FFFFFF"/>
              </a:solidFill>
              <a:effectLst/>
              <a:uLnTx/>
              <a:uFillTx/>
              <a:latin typeface="Arial"/>
              <a:ea typeface="MS PGothic" pitchFamily="34" charset="-128"/>
              <a:cs typeface="+mn-cs"/>
            </a:endParaRPr>
          </a:p>
          <a:p>
            <a:pPr marL="342900" marR="0" lvl="1" indent="0" algn="l" defTabSz="914400" rtl="0" eaLnBrk="1" fontAlgn="base" latinLnBrk="0" hangingPunct="1">
              <a:lnSpc>
                <a:spcPct val="100000"/>
              </a:lnSpc>
              <a:spcBef>
                <a:spcPct val="0"/>
              </a:spcBef>
              <a:spcAft>
                <a:spcPts val="1200"/>
              </a:spcAft>
              <a:buClrTx/>
              <a:buSzTx/>
              <a:buFontTx/>
              <a:buNone/>
              <a:tabLst/>
              <a:defRPr/>
            </a:pPr>
            <a:r>
              <a:rPr kumimoji="0" lang="et-EE" sz="2600" b="1" i="0" u="none" strike="noStrike" kern="1200" cap="none" spc="0" normalizeH="0" baseline="0" noProof="0" dirty="0">
                <a:ln>
                  <a:noFill/>
                </a:ln>
                <a:solidFill>
                  <a:srgbClr val="FFFFFF"/>
                </a:solidFill>
                <a:effectLst/>
                <a:uLnTx/>
                <a:uFillTx/>
                <a:latin typeface="Arial"/>
                <a:ea typeface="MS PGothic" pitchFamily="34" charset="-128"/>
                <a:cs typeface="+mn-cs"/>
              </a:rPr>
              <a:t>Ettevõtted kärbivad kulusid</a:t>
            </a:r>
          </a:p>
          <a:p>
            <a:pPr marL="342900" marR="0" lvl="1" indent="0" algn="l" defTabSz="914400" rtl="0" eaLnBrk="1" fontAlgn="base" latinLnBrk="0" hangingPunct="1">
              <a:lnSpc>
                <a:spcPct val="100000"/>
              </a:lnSpc>
              <a:spcBef>
                <a:spcPct val="0"/>
              </a:spcBef>
              <a:spcAft>
                <a:spcPts val="1200"/>
              </a:spcAft>
              <a:buClrTx/>
              <a:buSzTx/>
              <a:buFontTx/>
              <a:buNone/>
              <a:tabLst/>
              <a:defRPr/>
            </a:pPr>
            <a:endParaRPr kumimoji="0" lang="et-EE" sz="2600" b="1" i="0" u="none" strike="noStrike" kern="1200" cap="none" spc="0" normalizeH="0" baseline="0" noProof="0" dirty="0">
              <a:ln>
                <a:noFill/>
              </a:ln>
              <a:solidFill>
                <a:srgbClr val="FFFFFF"/>
              </a:solidFill>
              <a:effectLst/>
              <a:uLnTx/>
              <a:uFillTx/>
              <a:latin typeface="Arial"/>
              <a:ea typeface="MS PGothic" pitchFamily="34" charset="-128"/>
              <a:cs typeface="+mn-cs"/>
            </a:endParaRPr>
          </a:p>
        </p:txBody>
      </p:sp>
      <p:graphicFrame>
        <p:nvGraphicFramePr>
          <p:cNvPr id="5" name="Tabel 4"/>
          <p:cNvGraphicFramePr>
            <a:graphicFrameLocks noGrp="1"/>
          </p:cNvGraphicFramePr>
          <p:nvPr>
            <p:extLst>
              <p:ext uri="{D42A27DB-BD31-4B8C-83A1-F6EECF244321}">
                <p14:modId xmlns:p14="http://schemas.microsoft.com/office/powerpoint/2010/main" val="1588404817"/>
              </p:ext>
            </p:extLst>
          </p:nvPr>
        </p:nvGraphicFramePr>
        <p:xfrm>
          <a:off x="539921" y="2757216"/>
          <a:ext cx="4592455" cy="3186330"/>
        </p:xfrm>
        <a:graphic>
          <a:graphicData uri="http://schemas.openxmlformats.org/drawingml/2006/table">
            <a:tbl>
              <a:tblPr>
                <a:tableStyleId>{5C22544A-7EE6-4342-B048-85BDC9FD1C3A}</a:tableStyleId>
              </a:tblPr>
              <a:tblGrid>
                <a:gridCol w="1641647">
                  <a:extLst>
                    <a:ext uri="{9D8B030D-6E8A-4147-A177-3AD203B41FA5}">
                      <a16:colId xmlns:a16="http://schemas.microsoft.com/office/drawing/2014/main" val="3471825758"/>
                    </a:ext>
                  </a:extLst>
                </a:gridCol>
                <a:gridCol w="1475404">
                  <a:extLst>
                    <a:ext uri="{9D8B030D-6E8A-4147-A177-3AD203B41FA5}">
                      <a16:colId xmlns:a16="http://schemas.microsoft.com/office/drawing/2014/main" val="3306581954"/>
                    </a:ext>
                  </a:extLst>
                </a:gridCol>
                <a:gridCol w="1475404">
                  <a:extLst>
                    <a:ext uri="{9D8B030D-6E8A-4147-A177-3AD203B41FA5}">
                      <a16:colId xmlns:a16="http://schemas.microsoft.com/office/drawing/2014/main" val="2600060564"/>
                    </a:ext>
                  </a:extLst>
                </a:gridCol>
              </a:tblGrid>
              <a:tr h="531055">
                <a:tc>
                  <a:txBody>
                    <a:bodyPr/>
                    <a:lstStyle/>
                    <a:p>
                      <a:pPr algn="l" fontAlgn="b"/>
                      <a:r>
                        <a:rPr lang="et-EE" sz="1600" u="none" strike="noStrike" dirty="0">
                          <a:effectLst/>
                        </a:rPr>
                        <a:t> </a:t>
                      </a:r>
                      <a:endParaRPr lang="et-EE" sz="1600" b="0" i="0" u="none" strike="noStrike" dirty="0">
                        <a:solidFill>
                          <a:srgbClr val="000000"/>
                        </a:solidFill>
                        <a:effectLst/>
                        <a:latin typeface="Calibri" panose="020F0502020204030204" pitchFamily="34" charset="0"/>
                      </a:endParaRPr>
                    </a:p>
                  </a:txBody>
                  <a:tcPr marL="180000" marR="180000" marT="9525" marB="0" anchor="ctr">
                    <a:lnR w="3175"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b="1" u="none" strike="noStrike" dirty="0">
                          <a:effectLst/>
                        </a:rPr>
                        <a:t>06.01.2020</a:t>
                      </a:r>
                      <a:endParaRPr lang="et-EE" sz="1600" b="1"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b="1" u="none" strike="noStrike" dirty="0">
                          <a:effectLst/>
                        </a:rPr>
                        <a:t>14.09.2020</a:t>
                      </a:r>
                      <a:endParaRPr lang="et-EE" sz="1600" b="1"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20381446"/>
                  </a:ext>
                </a:extLst>
              </a:tr>
              <a:tr h="531055">
                <a:tc>
                  <a:txBody>
                    <a:bodyPr/>
                    <a:lstStyle/>
                    <a:p>
                      <a:pPr algn="l" fontAlgn="b"/>
                      <a:r>
                        <a:rPr lang="et-EE" sz="1600" u="none" strike="noStrike" dirty="0">
                          <a:effectLst/>
                        </a:rPr>
                        <a:t>Muu</a:t>
                      </a:r>
                      <a:endParaRPr lang="et-EE" sz="1600" b="0" i="0" u="none" strike="noStrike" dirty="0">
                        <a:solidFill>
                          <a:srgbClr val="000000"/>
                        </a:solidFill>
                        <a:effectLst/>
                        <a:latin typeface="Calibri" panose="020F0502020204030204" pitchFamily="34" charset="0"/>
                      </a:endParaRPr>
                    </a:p>
                  </a:txBody>
                  <a:tcPr marL="180000" marR="180000" marT="9525" marB="0" anchor="ctr">
                    <a:lnR w="317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u="none" strike="noStrike" dirty="0">
                          <a:effectLst/>
                        </a:rPr>
                        <a:t>46 106</a:t>
                      </a:r>
                      <a:endParaRPr lang="et-EE" sz="1600" b="0"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u="none" strike="noStrike" dirty="0">
                          <a:effectLst/>
                        </a:rPr>
                        <a:t>45 763</a:t>
                      </a:r>
                      <a:endParaRPr lang="et-EE" sz="1600" b="0"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35135516"/>
                  </a:ext>
                </a:extLst>
              </a:tr>
              <a:tr h="531055">
                <a:tc>
                  <a:txBody>
                    <a:bodyPr/>
                    <a:lstStyle/>
                    <a:p>
                      <a:pPr algn="l" fontAlgn="b"/>
                      <a:r>
                        <a:rPr lang="et-EE" sz="1600" u="none" strike="noStrike">
                          <a:effectLst/>
                        </a:rPr>
                        <a:t>Avalik</a:t>
                      </a:r>
                      <a:endParaRPr lang="et-EE" sz="1600" b="0" i="0" u="none" strike="noStrike">
                        <a:solidFill>
                          <a:srgbClr val="000000"/>
                        </a:solidFill>
                        <a:effectLst/>
                        <a:latin typeface="Calibri" panose="020F0502020204030204" pitchFamily="34" charset="0"/>
                      </a:endParaRPr>
                    </a:p>
                  </a:txBody>
                  <a:tcPr marL="180000" marR="180000" marT="9525" marB="0" anchor="ctr">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u="none" strike="noStrike" dirty="0">
                          <a:effectLst/>
                        </a:rPr>
                        <a:t>18 546</a:t>
                      </a:r>
                      <a:endParaRPr lang="et-EE" sz="1600" b="0"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u="none" strike="noStrike" dirty="0">
                          <a:effectLst/>
                        </a:rPr>
                        <a:t>18 796</a:t>
                      </a:r>
                      <a:endParaRPr lang="et-EE" sz="1600" b="0"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88870516"/>
                  </a:ext>
                </a:extLst>
              </a:tr>
              <a:tr h="531055">
                <a:tc>
                  <a:txBody>
                    <a:bodyPr/>
                    <a:lstStyle/>
                    <a:p>
                      <a:pPr algn="l" fontAlgn="b"/>
                      <a:r>
                        <a:rPr lang="et-EE" sz="1600" b="1" u="none" strike="noStrike" dirty="0">
                          <a:solidFill>
                            <a:schemeClr val="tx2"/>
                          </a:solidFill>
                          <a:effectLst/>
                        </a:rPr>
                        <a:t>VÕS</a:t>
                      </a:r>
                      <a:endParaRPr lang="et-EE" sz="1600" b="1" i="0" u="none" strike="noStrike" dirty="0">
                        <a:solidFill>
                          <a:schemeClr val="tx2"/>
                        </a:solidFill>
                        <a:effectLst/>
                        <a:latin typeface="Calibri" panose="020F0502020204030204" pitchFamily="34" charset="0"/>
                      </a:endParaRPr>
                    </a:p>
                  </a:txBody>
                  <a:tcPr marL="180000" marR="180000" marT="9525" marB="0" anchor="ctr">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b="1" u="none" strike="noStrike" dirty="0">
                          <a:solidFill>
                            <a:schemeClr val="tx2"/>
                          </a:solidFill>
                          <a:effectLst/>
                        </a:rPr>
                        <a:t>63 940</a:t>
                      </a:r>
                      <a:endParaRPr lang="et-EE" sz="1600" b="1" i="0" u="none" strike="noStrike" dirty="0">
                        <a:solidFill>
                          <a:schemeClr val="tx2"/>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b="1" u="none" strike="noStrike" dirty="0">
                          <a:solidFill>
                            <a:schemeClr val="tx2"/>
                          </a:solidFill>
                          <a:effectLst/>
                        </a:rPr>
                        <a:t>65 092</a:t>
                      </a:r>
                      <a:endParaRPr lang="et-EE" sz="1600" b="1" i="0" u="none" strike="noStrike" dirty="0">
                        <a:solidFill>
                          <a:schemeClr val="tx2"/>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6982701"/>
                  </a:ext>
                </a:extLst>
              </a:tr>
              <a:tr h="531055">
                <a:tc>
                  <a:txBody>
                    <a:bodyPr/>
                    <a:lstStyle/>
                    <a:p>
                      <a:pPr algn="l" fontAlgn="b"/>
                      <a:r>
                        <a:rPr lang="et-EE" sz="1600" u="none" strike="noStrike" dirty="0">
                          <a:effectLst/>
                        </a:rPr>
                        <a:t>Tööleping</a:t>
                      </a:r>
                      <a:endParaRPr lang="et-EE" sz="1600" b="0" i="0" u="none" strike="noStrike" dirty="0">
                        <a:solidFill>
                          <a:srgbClr val="000000"/>
                        </a:solidFill>
                        <a:effectLst/>
                        <a:latin typeface="Calibri" panose="020F0502020204030204" pitchFamily="34" charset="0"/>
                      </a:endParaRPr>
                    </a:p>
                  </a:txBody>
                  <a:tcPr marL="180000" marR="180000" marT="9525" marB="0" anchor="ctr">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u="none" strike="noStrike" dirty="0">
                          <a:effectLst/>
                        </a:rPr>
                        <a:t>604 839</a:t>
                      </a:r>
                      <a:endParaRPr lang="et-EE" sz="1600" b="0"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r" fontAlgn="b"/>
                      <a:r>
                        <a:rPr lang="et-EE" sz="1600" u="none" strike="noStrike" dirty="0">
                          <a:effectLst/>
                        </a:rPr>
                        <a:t>597 427</a:t>
                      </a:r>
                      <a:endParaRPr lang="et-EE" sz="1600" b="0"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T w="317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9414368"/>
                  </a:ext>
                </a:extLst>
              </a:tr>
              <a:tr h="531055">
                <a:tc>
                  <a:txBody>
                    <a:bodyPr/>
                    <a:lstStyle/>
                    <a:p>
                      <a:pPr algn="l" fontAlgn="b"/>
                      <a:r>
                        <a:rPr lang="et-EE" sz="1600" b="1" u="none" strike="noStrike" dirty="0">
                          <a:effectLst/>
                        </a:rPr>
                        <a:t>KOKKU</a:t>
                      </a:r>
                      <a:endParaRPr lang="et-EE" sz="1600" b="1" i="0" u="none" strike="noStrike" dirty="0">
                        <a:solidFill>
                          <a:srgbClr val="000000"/>
                        </a:solidFill>
                        <a:effectLst/>
                        <a:latin typeface="Calibri" panose="020F0502020204030204" pitchFamily="34" charset="0"/>
                      </a:endParaRPr>
                    </a:p>
                  </a:txBody>
                  <a:tcPr marL="180000" marR="180000" marT="9525" marB="0" anchor="ctr">
                    <a:lnR w="317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noFill/>
                  </a:tcPr>
                </a:tc>
                <a:tc>
                  <a:txBody>
                    <a:bodyPr/>
                    <a:lstStyle/>
                    <a:p>
                      <a:pPr algn="r" fontAlgn="b"/>
                      <a:r>
                        <a:rPr lang="et-EE" sz="1600" b="1" u="none" strike="noStrike" dirty="0">
                          <a:effectLst/>
                        </a:rPr>
                        <a:t>733 431</a:t>
                      </a:r>
                      <a:endParaRPr lang="et-EE" sz="1600" b="1"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noFill/>
                  </a:tcPr>
                </a:tc>
                <a:tc>
                  <a:txBody>
                    <a:bodyPr/>
                    <a:lstStyle/>
                    <a:p>
                      <a:pPr algn="r" fontAlgn="b"/>
                      <a:r>
                        <a:rPr lang="et-EE" sz="1600" b="1" u="none" strike="noStrike" dirty="0">
                          <a:effectLst/>
                        </a:rPr>
                        <a:t>727 078</a:t>
                      </a:r>
                      <a:endParaRPr lang="et-EE" sz="1600" b="1" i="0" u="none" strike="noStrike" dirty="0">
                        <a:solidFill>
                          <a:srgbClr val="000000"/>
                        </a:solidFill>
                        <a:effectLst/>
                        <a:latin typeface="Calibri" panose="020F0502020204030204" pitchFamily="34" charset="0"/>
                      </a:endParaRPr>
                    </a:p>
                  </a:txBody>
                  <a:tcPr marL="180000" marR="180000" marT="9525" marB="0" anchor="ctr">
                    <a:lnL w="3175"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noFill/>
                  </a:tcPr>
                </a:tc>
                <a:extLst>
                  <a:ext uri="{0D108BD9-81ED-4DB2-BD59-A6C34878D82A}">
                    <a16:rowId xmlns:a16="http://schemas.microsoft.com/office/drawing/2014/main" val="3078995110"/>
                  </a:ext>
                </a:extLst>
              </a:tr>
            </a:tbl>
          </a:graphicData>
        </a:graphic>
      </p:graphicFrame>
      <p:sp>
        <p:nvSpPr>
          <p:cNvPr id="6" name="TextBox 5"/>
          <p:cNvSpPr txBox="1"/>
          <p:nvPr/>
        </p:nvSpPr>
        <p:spPr>
          <a:xfrm>
            <a:off x="458186" y="1886542"/>
            <a:ext cx="4530173" cy="707886"/>
          </a:xfrm>
          <a:prstGeom prst="rect">
            <a:avLst/>
          </a:prstGeom>
          <a:noFill/>
        </p:spPr>
        <p:txBody>
          <a:bodyPr wrap="square" rtlCol="0">
            <a:spAutoFit/>
          </a:bodyPr>
          <a:lstStyle/>
          <a:p>
            <a:r>
              <a:rPr lang="et-EE" sz="2000" dirty="0"/>
              <a:t>Eri tüüpi lepingute arvu muutumine 2020. aasta jooksul</a:t>
            </a:r>
          </a:p>
        </p:txBody>
      </p:sp>
      <p:sp>
        <p:nvSpPr>
          <p:cNvPr id="13" name="TextBox 12">
            <a:extLst>
              <a:ext uri="{FF2B5EF4-FFF2-40B4-BE49-F238E27FC236}">
                <a16:creationId xmlns:a16="http://schemas.microsoft.com/office/drawing/2014/main" id="{E95589D2-BCEE-4675-8AC9-8D6AC17E47B3}"/>
              </a:ext>
            </a:extLst>
          </p:cNvPr>
          <p:cNvSpPr txBox="1"/>
          <p:nvPr/>
        </p:nvSpPr>
        <p:spPr>
          <a:xfrm>
            <a:off x="567367" y="6234839"/>
            <a:ext cx="6552728" cy="246221"/>
          </a:xfrm>
          <a:prstGeom prst="rect">
            <a:avLst/>
          </a:prstGeom>
          <a:noFill/>
        </p:spPr>
        <p:txBody>
          <a:bodyPr wrap="square" rtlCol="0">
            <a:spAutoFit/>
          </a:bodyPr>
          <a:lstStyle/>
          <a:p>
            <a:pPr lvl="0">
              <a:defRPr/>
            </a:pPr>
            <a:r>
              <a:rPr lang="et-EE" sz="1000" dirty="0"/>
              <a:t>Allikas: Statistikaamet, kiirstatistika</a:t>
            </a:r>
          </a:p>
        </p:txBody>
      </p:sp>
      <p:sp>
        <p:nvSpPr>
          <p:cNvPr id="4" name="Rectangle 3">
            <a:extLst>
              <a:ext uri="{FF2B5EF4-FFF2-40B4-BE49-F238E27FC236}">
                <a16:creationId xmlns:a16="http://schemas.microsoft.com/office/drawing/2014/main" id="{3481B206-A132-4687-8628-9BEA06B3F3E2}"/>
              </a:ext>
            </a:extLst>
          </p:cNvPr>
          <p:cNvSpPr/>
          <p:nvPr/>
        </p:nvSpPr>
        <p:spPr>
          <a:xfrm>
            <a:off x="567367" y="4365104"/>
            <a:ext cx="4565008" cy="50405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4" name="Rectangle 13">
            <a:extLst>
              <a:ext uri="{FF2B5EF4-FFF2-40B4-BE49-F238E27FC236}">
                <a16:creationId xmlns:a16="http://schemas.microsoft.com/office/drawing/2014/main" id="{35F015FB-C0F1-483E-9203-B36DDE7D9627}"/>
              </a:ext>
            </a:extLst>
          </p:cNvPr>
          <p:cNvSpPr/>
          <p:nvPr/>
        </p:nvSpPr>
        <p:spPr>
          <a:xfrm>
            <a:off x="6141692" y="3500845"/>
            <a:ext cx="31283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2180167245"/>
      </p:ext>
    </p:extLst>
  </p:cSld>
  <p:clrMapOvr>
    <a:masterClrMapping/>
  </p:clrMapOvr>
</p:sld>
</file>

<file path=ppt/theme/theme1.xml><?xml version="1.0" encoding="utf-8"?>
<a:theme xmlns:a="http://schemas.openxmlformats.org/drawingml/2006/main" name="Valge taustaga vaikekujundus">
  <a:themeElements>
    <a:clrScheme name="Riigikogu 1">
      <a:dk1>
        <a:srgbClr val="0033A0"/>
      </a:dk1>
      <a:lt1>
        <a:srgbClr val="FFFFFF"/>
      </a:lt1>
      <a:dk2>
        <a:srgbClr val="0033A0"/>
      </a:dk2>
      <a:lt2>
        <a:srgbClr val="F4EEB1"/>
      </a:lt2>
      <a:accent1>
        <a:srgbClr val="0033A0"/>
      </a:accent1>
      <a:accent2>
        <a:srgbClr val="F4EEB1"/>
      </a:accent2>
      <a:accent3>
        <a:srgbClr val="A6BBC8"/>
      </a:accent3>
      <a:accent4>
        <a:srgbClr val="85431E"/>
      </a:accent4>
      <a:accent5>
        <a:srgbClr val="D6A461"/>
      </a:accent5>
      <a:accent6>
        <a:srgbClr val="000000"/>
      </a:accent6>
      <a:hlink>
        <a:srgbClr val="000000"/>
      </a:hlink>
      <a:folHlink>
        <a:srgbClr val="0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ikekujund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ikekujund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ikekujund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ikekujund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ikekujund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ikekujund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ikekujund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ikekujund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ikekujund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ikekujund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ikekujund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nise taustaga vaikekujundus">
  <a:themeElements>
    <a:clrScheme name="Riigikogu 1">
      <a:dk1>
        <a:srgbClr val="0033A0"/>
      </a:dk1>
      <a:lt1>
        <a:srgbClr val="FFFFFF"/>
      </a:lt1>
      <a:dk2>
        <a:srgbClr val="0033A0"/>
      </a:dk2>
      <a:lt2>
        <a:srgbClr val="F4EEB1"/>
      </a:lt2>
      <a:accent1>
        <a:srgbClr val="0033A0"/>
      </a:accent1>
      <a:accent2>
        <a:srgbClr val="F4EEB1"/>
      </a:accent2>
      <a:accent3>
        <a:srgbClr val="A6BBC8"/>
      </a:accent3>
      <a:accent4>
        <a:srgbClr val="85431E"/>
      </a:accent4>
      <a:accent5>
        <a:srgbClr val="D6A461"/>
      </a:accent5>
      <a:accent6>
        <a:srgbClr val="000000"/>
      </a:accent6>
      <a:hlink>
        <a:srgbClr val="000000"/>
      </a:hlink>
      <a:folHlink>
        <a:srgbClr val="0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ikekujund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ikekujund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ikekujund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ikekujund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ikekujund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ikekujund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ikekujund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ikekujund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ikekujund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ikekujund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ikekujund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Foresight Centre">
      <a:dk1>
        <a:srgbClr val="000000"/>
      </a:dk1>
      <a:lt1>
        <a:sysClr val="window" lastClr="FFFFFF"/>
      </a:lt1>
      <a:dk2>
        <a:srgbClr val="0033A0"/>
      </a:dk2>
      <a:lt2>
        <a:srgbClr val="F2F2F2"/>
      </a:lt2>
      <a:accent1>
        <a:srgbClr val="0033A0"/>
      </a:accent1>
      <a:accent2>
        <a:srgbClr val="000000"/>
      </a:accent2>
      <a:accent3>
        <a:srgbClr val="85431E"/>
      </a:accent3>
      <a:accent4>
        <a:srgbClr val="F4EEB1"/>
      </a:accent4>
      <a:accent5>
        <a:srgbClr val="A6BBC8"/>
      </a:accent5>
      <a:accent6>
        <a:srgbClr val="FFAFC0"/>
      </a:accent6>
      <a:hlink>
        <a:srgbClr val="0033A0"/>
      </a:hlink>
      <a:folHlink>
        <a:srgbClr val="0033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K1.potx" id="{F5003D39-3C8D-41A9-9FC5-193F49AAFB61}" vid="{B2AE0C21-8859-4FC0-A144-51E8DDD4168D}"/>
    </a:ext>
  </a:extLst>
</a:theme>
</file>

<file path=ppt/theme/theme4.xml><?xml version="1.0" encoding="utf-8"?>
<a:theme xmlns:a="http://schemas.openxmlformats.org/drawingml/2006/main" name="1_Valge taustaga vaikekujundus">
  <a:themeElements>
    <a:clrScheme name="Riigikogu 1">
      <a:dk1>
        <a:srgbClr val="0033A0"/>
      </a:dk1>
      <a:lt1>
        <a:srgbClr val="FFFFFF"/>
      </a:lt1>
      <a:dk2>
        <a:srgbClr val="0033A0"/>
      </a:dk2>
      <a:lt2>
        <a:srgbClr val="F4EEB1"/>
      </a:lt2>
      <a:accent1>
        <a:srgbClr val="0033A0"/>
      </a:accent1>
      <a:accent2>
        <a:srgbClr val="F4EEB1"/>
      </a:accent2>
      <a:accent3>
        <a:srgbClr val="A6BBC8"/>
      </a:accent3>
      <a:accent4>
        <a:srgbClr val="85431E"/>
      </a:accent4>
      <a:accent5>
        <a:srgbClr val="D6A461"/>
      </a:accent5>
      <a:accent6>
        <a:srgbClr val="000000"/>
      </a:accent6>
      <a:hlink>
        <a:srgbClr val="000000"/>
      </a:hlink>
      <a:folHlink>
        <a:srgbClr val="0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ikekujund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ikekujund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ikekujund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ikekujund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ikekujund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ikekujund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ikekujund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ikekujund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ikekujund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ikekujund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ikekujund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Valge taustaga vaikekujundus">
  <a:themeElements>
    <a:clrScheme name="Riigikogu 1">
      <a:dk1>
        <a:srgbClr val="0033A0"/>
      </a:dk1>
      <a:lt1>
        <a:srgbClr val="FFFFFF"/>
      </a:lt1>
      <a:dk2>
        <a:srgbClr val="0033A0"/>
      </a:dk2>
      <a:lt2>
        <a:srgbClr val="F4EEB1"/>
      </a:lt2>
      <a:accent1>
        <a:srgbClr val="0033A0"/>
      </a:accent1>
      <a:accent2>
        <a:srgbClr val="F4EEB1"/>
      </a:accent2>
      <a:accent3>
        <a:srgbClr val="A6BBC8"/>
      </a:accent3>
      <a:accent4>
        <a:srgbClr val="85431E"/>
      </a:accent4>
      <a:accent5>
        <a:srgbClr val="D6A461"/>
      </a:accent5>
      <a:accent6>
        <a:srgbClr val="000000"/>
      </a:accent6>
      <a:hlink>
        <a:srgbClr val="000000"/>
      </a:hlink>
      <a:folHlink>
        <a:srgbClr val="0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ikekujund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ikekujund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ikekujund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ikekujund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ikekujund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ikekujund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ikekujund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ikekujund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ikekujund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ikekujund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ikekujund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SK1.potx" id="{F5003D39-3C8D-41A9-9FC5-193F49AAFB61}" vid="{53A68C21-F801-43F4-9361-DBF1AD9FC193}"/>
    </a:ext>
  </a:extLst>
</a:theme>
</file>

<file path=ppt/theme/theme6.xml><?xml version="1.0" encoding="utf-8"?>
<a:theme xmlns:a="http://schemas.openxmlformats.org/drawingml/2006/main" name="1_Office Theme">
  <a:themeElements>
    <a:clrScheme name="Foresight Centre">
      <a:dk1>
        <a:srgbClr val="000000"/>
      </a:dk1>
      <a:lt1>
        <a:sysClr val="window" lastClr="FFFFFF"/>
      </a:lt1>
      <a:dk2>
        <a:srgbClr val="0033A0"/>
      </a:dk2>
      <a:lt2>
        <a:srgbClr val="F2F2F2"/>
      </a:lt2>
      <a:accent1>
        <a:srgbClr val="0033A0"/>
      </a:accent1>
      <a:accent2>
        <a:srgbClr val="000000"/>
      </a:accent2>
      <a:accent3>
        <a:srgbClr val="85431E"/>
      </a:accent3>
      <a:accent4>
        <a:srgbClr val="F4EEB1"/>
      </a:accent4>
      <a:accent5>
        <a:srgbClr val="A6BBC8"/>
      </a:accent5>
      <a:accent6>
        <a:srgbClr val="FFAFC0"/>
      </a:accent6>
      <a:hlink>
        <a:srgbClr val="0033A0"/>
      </a:hlink>
      <a:folHlink>
        <a:srgbClr val="0033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i kujundus">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i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riikikogu_p6hi_PC_v2_2</Template>
  <TotalTime>12652</TotalTime>
  <Words>744</Words>
  <Application>Microsoft Office PowerPoint</Application>
  <PresentationFormat>Ekraaniseanss (4:3)</PresentationFormat>
  <Paragraphs>161</Paragraphs>
  <Slides>19</Slides>
  <Notes>11</Notes>
  <HiddenSlides>0</HiddenSlides>
  <MMClips>0</MMClips>
  <ScaleCrop>false</ScaleCrop>
  <HeadingPairs>
    <vt:vector size="6" baseType="variant">
      <vt:variant>
        <vt:lpstr>Kasutatud fondid</vt:lpstr>
      </vt:variant>
      <vt:variant>
        <vt:i4>10</vt:i4>
      </vt:variant>
      <vt:variant>
        <vt:lpstr>Kujundus</vt:lpstr>
      </vt:variant>
      <vt:variant>
        <vt:i4>6</vt:i4>
      </vt:variant>
      <vt:variant>
        <vt:lpstr>Slaidipealkirjad</vt:lpstr>
      </vt:variant>
      <vt:variant>
        <vt:i4>19</vt:i4>
      </vt:variant>
    </vt:vector>
  </HeadingPairs>
  <TitlesOfParts>
    <vt:vector size="35" baseType="lpstr">
      <vt:lpstr>MS PGothic</vt:lpstr>
      <vt:lpstr>Arial</vt:lpstr>
      <vt:lpstr>Calibri</vt:lpstr>
      <vt:lpstr>Swift</vt:lpstr>
      <vt:lpstr>Swift Light</vt:lpstr>
      <vt:lpstr>Tahoma</vt:lpstr>
      <vt:lpstr>Times New Roman</vt:lpstr>
      <vt:lpstr>Tinos</vt:lpstr>
      <vt:lpstr>Verdana</vt:lpstr>
      <vt:lpstr>Wingdings</vt:lpstr>
      <vt:lpstr>Valge taustaga vaikekujundus</vt:lpstr>
      <vt:lpstr>1_Sinise taustaga vaikekujundus</vt:lpstr>
      <vt:lpstr>Office Theme</vt:lpstr>
      <vt:lpstr>1_Valge taustaga vaikekujundus</vt:lpstr>
      <vt:lpstr>2_Valge taustaga vaikekujundus</vt:lpstr>
      <vt:lpstr>1_Office Theme</vt:lpstr>
      <vt:lpstr>Tuleviku töö ja sotsiaalne kaitse – milleks valmistuda? </vt:lpstr>
      <vt:lpstr>PowerPointi esitlus</vt:lpstr>
      <vt:lpstr>Ettekanne põhineb Arenguseire Keskuse uurimissuunal TÖÖTURG 2035</vt:lpstr>
      <vt:lpstr>Mida oleme teada saanud?</vt:lpstr>
      <vt:lpstr>Hõivatute arvu vähenemine kujuneb tõenäoliselt tööealiste arvu vähenemisest märgatavalt väiksemaks</vt:lpstr>
      <vt:lpstr>Töösuhted hõrenevad</vt:lpstr>
      <vt:lpstr>Suurenenud on VÕS-lepingute osakaal…</vt:lpstr>
      <vt:lpstr>… aga ka ainult VÕSi          kasutamise osakaal</vt:lpstr>
      <vt:lpstr>Mida toob koroonakriis?</vt:lpstr>
      <vt:lpstr>Tööturg polariseerub</vt:lpstr>
      <vt:lpstr>Paindlik töö kasvab (ja viimasel ajal väga kiiresti), aga on elitaarne</vt:lpstr>
      <vt:lpstr>Iganädalaselt tegi 2018. aastal platvormi- tööd* Eestis 8,1% tööealistest inimestest</vt:lpstr>
      <vt:lpstr>Platvormitöö on lisateenistus</vt:lpstr>
      <vt:lpstr>Kuid ca 2% Eesti tööealistest inimestest teenib platvormitööga vähemalt 50% oma sissetulekust</vt:lpstr>
      <vt:lpstr>Sotsiaalkaitse vaade</vt:lpstr>
      <vt:lpstr>Sotsiaalkaitse kulu-tuluanalüüs</vt:lpstr>
      <vt:lpstr>Kas traditsioonilises töösuhtes oleva töötaja kaitset tuleks laiendada ka uutele töövormidele?</vt:lpstr>
      <vt:lpstr>Kokkuvõte: trendid ja dilemmad</vt:lpstr>
      <vt:lpstr>riigikogu.ee/arenguseire Facebook: Arenguseire Keskus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Riigikogu valge presentatsioonipõhi  versioon 2</dc:title>
  <dc:creator>Microsoft Office User</dc:creator>
  <cp:lastModifiedBy>Tea Danilov</cp:lastModifiedBy>
  <cp:revision>573</cp:revision>
  <cp:lastPrinted>2017-03-24T11:47:33Z</cp:lastPrinted>
  <dcterms:created xsi:type="dcterms:W3CDTF">2017-02-20T14:36:05Z</dcterms:created>
  <dcterms:modified xsi:type="dcterms:W3CDTF">2020-10-14T05:50:06Z</dcterms:modified>
</cp:coreProperties>
</file>