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61" r:id="rId3"/>
    <p:sldId id="900" r:id="rId4"/>
    <p:sldId id="917" r:id="rId5"/>
    <p:sldId id="902" r:id="rId6"/>
    <p:sldId id="903" r:id="rId7"/>
    <p:sldId id="919" r:id="rId8"/>
    <p:sldId id="928" r:id="rId9"/>
    <p:sldId id="927" r:id="rId10"/>
    <p:sldId id="906" r:id="rId11"/>
    <p:sldId id="912" r:id="rId12"/>
    <p:sldId id="922" r:id="rId13"/>
    <p:sldId id="913" r:id="rId14"/>
    <p:sldId id="926" r:id="rId15"/>
    <p:sldId id="923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Microsoft YaHei Light" panose="020B0502040204020203" pitchFamily="34" charset="-122"/>
      <p:regular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Proxima Nova Semibold" panose="020B0604020202020204" charset="0"/>
      <p:regular r:id="rId27"/>
      <p:bold r:id="rId28"/>
      <p:boldItalic r:id="rId29"/>
    </p:embeddedFont>
    <p:embeddedFont>
      <p:font typeface="Ubuntu" panose="020B0604020202020204" charset="0"/>
      <p:regular r:id="rId30"/>
      <p:bold r:id="rId31"/>
      <p:italic r:id="rId32"/>
      <p:boldItalic r:id="rId33"/>
    </p:embeddedFont>
    <p:embeddedFont>
      <p:font typeface="Ubuntu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72" userDrawn="1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7DE"/>
    <a:srgbClr val="B8C7D2"/>
    <a:srgbClr val="B2C2CE"/>
    <a:srgbClr val="9CB1C0"/>
    <a:srgbClr val="869FB2"/>
    <a:srgbClr val="D5E4EB"/>
    <a:srgbClr val="0E2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B68C2-76B7-4282-8FE5-A70D41781325}" v="47" dt="2020-10-13T21:34:19.773"/>
    <p1510:client id="{FDFDFE0C-BCA0-4E4D-B870-54A48C8CCA6A}" v="1401" dt="2020-10-13T21:23:23.291"/>
  </p1510:revLst>
</p1510:revInfo>
</file>

<file path=ppt/tableStyles.xml><?xml version="1.0" encoding="utf-8"?>
<a:tblStyleLst xmlns:a="http://schemas.openxmlformats.org/drawingml/2006/main" def="{D3E6313E-E2B3-453D-B6EE-AAC252372F0E}">
  <a:tblStyle styleId="{D3E6313E-E2B3-453D-B6EE-AAC252372F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E5FF44-9FEB-4043-9268-A51CD670C6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90" autoAdjust="0"/>
  </p:normalViewPr>
  <p:slideViewPr>
    <p:cSldViewPr snapToGrid="0">
      <p:cViewPr varScale="1">
        <p:scale>
          <a:sx n="118" d="100"/>
          <a:sy n="118" d="100"/>
        </p:scale>
        <p:origin x="1326" y="96"/>
      </p:cViewPr>
      <p:guideLst>
        <p:guide orient="horz"/>
        <p:guide orient="horz" pos="3072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o Uusberg" userId="80bedaad-1468-46d1-960b-6705a9405231" providerId="ADAL" clId="{FDFDFE0C-BCA0-4E4D-B870-54A48C8CCA6A}"/>
    <pc:docChg chg="undo redo custSel addSld delSld modSld sldOrd delMainMaster modMainMaster">
      <pc:chgData name="Andero Uusberg" userId="80bedaad-1468-46d1-960b-6705a9405231" providerId="ADAL" clId="{FDFDFE0C-BCA0-4E4D-B870-54A48C8CCA6A}" dt="2020-10-13T21:23:23.291" v="5380"/>
      <pc:docMkLst>
        <pc:docMk/>
      </pc:docMkLst>
      <pc:sldChg chg="modSp del mod">
        <pc:chgData name="Andero Uusberg" userId="80bedaad-1468-46d1-960b-6705a9405231" providerId="ADAL" clId="{FDFDFE0C-BCA0-4E4D-B870-54A48C8CCA6A}" dt="2020-10-12T12:25:50.789" v="179" actId="47"/>
        <pc:sldMkLst>
          <pc:docMk/>
          <pc:sldMk cId="0" sldId="256"/>
        </pc:sldMkLst>
        <pc:spChg chg="mod">
          <ac:chgData name="Andero Uusberg" userId="80bedaad-1468-46d1-960b-6705a9405231" providerId="ADAL" clId="{FDFDFE0C-BCA0-4E4D-B870-54A48C8CCA6A}" dt="2020-10-12T12:24:47.553" v="27" actId="20577"/>
          <ac:spMkLst>
            <pc:docMk/>
            <pc:sldMk cId="0" sldId="256"/>
            <ac:spMk id="193" creationId="{00000000-0000-0000-0000-000000000000}"/>
          </ac:spMkLst>
        </pc:spChg>
      </pc:sldChg>
      <pc:sldChg chg="add del">
        <pc:chgData name="Andero Uusberg" userId="80bedaad-1468-46d1-960b-6705a9405231" providerId="ADAL" clId="{FDFDFE0C-BCA0-4E4D-B870-54A48C8CCA6A}" dt="2020-10-13T17:02:37.528" v="440" actId="47"/>
        <pc:sldMkLst>
          <pc:docMk/>
          <pc:sldMk cId="1140185786" sldId="256"/>
        </pc:sldMkLst>
      </pc:sldChg>
      <pc:sldChg chg="modSp del mod">
        <pc:chgData name="Andero Uusberg" userId="80bedaad-1468-46d1-960b-6705a9405231" providerId="ADAL" clId="{FDFDFE0C-BCA0-4E4D-B870-54A48C8CCA6A}" dt="2020-10-13T18:12:19.662" v="1944" actId="47"/>
        <pc:sldMkLst>
          <pc:docMk/>
          <pc:sldMk cId="0" sldId="257"/>
        </pc:sldMkLst>
        <pc:spChg chg="mod">
          <ac:chgData name="Andero Uusberg" userId="80bedaad-1468-46d1-960b-6705a9405231" providerId="ADAL" clId="{FDFDFE0C-BCA0-4E4D-B870-54A48C8CCA6A}" dt="2020-10-12T13:01:57.658" v="363" actId="20577"/>
          <ac:spMkLst>
            <pc:docMk/>
            <pc:sldMk cId="0" sldId="257"/>
            <ac:spMk id="199" creationId="{00000000-0000-0000-0000-000000000000}"/>
          </ac:spMkLst>
        </pc:spChg>
      </pc:sldChg>
      <pc:sldChg chg="delSp modSp add del mod">
        <pc:chgData name="Andero Uusberg" userId="80bedaad-1468-46d1-960b-6705a9405231" providerId="ADAL" clId="{FDFDFE0C-BCA0-4E4D-B870-54A48C8CCA6A}" dt="2020-10-13T18:12:13.837" v="1937" actId="47"/>
        <pc:sldMkLst>
          <pc:docMk/>
          <pc:sldMk cId="1039938469" sldId="258"/>
        </pc:sldMkLst>
        <pc:spChg chg="mod">
          <ac:chgData name="Andero Uusberg" userId="80bedaad-1468-46d1-960b-6705a9405231" providerId="ADAL" clId="{FDFDFE0C-BCA0-4E4D-B870-54A48C8CCA6A}" dt="2020-10-12T13:18:51.243" v="374" actId="1076"/>
          <ac:spMkLst>
            <pc:docMk/>
            <pc:sldMk cId="1039938469" sldId="258"/>
            <ac:spMk id="214" creationId="{00000000-0000-0000-0000-000000000000}"/>
          </ac:spMkLst>
        </pc:spChg>
        <pc:picChg chg="del">
          <ac:chgData name="Andero Uusberg" userId="80bedaad-1468-46d1-960b-6705a9405231" providerId="ADAL" clId="{FDFDFE0C-BCA0-4E4D-B870-54A48C8CCA6A}" dt="2020-10-12T13:18:10.191" v="365" actId="478"/>
          <ac:picMkLst>
            <pc:docMk/>
            <pc:sldMk cId="1039938469" sldId="258"/>
            <ac:picMk id="218" creationId="{00000000-0000-0000-0000-000000000000}"/>
          </ac:picMkLst>
        </pc:picChg>
        <pc:picChg chg="add del">
          <ac:chgData name="Andero Uusberg" userId="80bedaad-1468-46d1-960b-6705a9405231" providerId="ADAL" clId="{FDFDFE0C-BCA0-4E4D-B870-54A48C8CCA6A}" dt="2020-10-12T13:18:10.191" v="365" actId="478"/>
          <ac:picMkLst>
            <pc:docMk/>
            <pc:sldMk cId="1039938469" sldId="258"/>
            <ac:picMk id="2050" creationId="{0DF4458A-0D93-43EC-AF36-83C51D31F322}"/>
          </ac:picMkLst>
        </pc:picChg>
        <pc:picChg chg="del">
          <ac:chgData name="Andero Uusberg" userId="80bedaad-1468-46d1-960b-6705a9405231" providerId="ADAL" clId="{FDFDFE0C-BCA0-4E4D-B870-54A48C8CCA6A}" dt="2020-10-12T13:19:10.900" v="375" actId="21"/>
          <ac:picMkLst>
            <pc:docMk/>
            <pc:sldMk cId="1039938469" sldId="258"/>
            <ac:picMk id="2052" creationId="{95C5B663-A41D-44A6-B09D-1D9FC515CD58}"/>
          </ac:picMkLst>
        </pc:picChg>
      </pc:sldChg>
      <pc:sldChg chg="del">
        <pc:chgData name="Andero Uusberg" userId="80bedaad-1468-46d1-960b-6705a9405231" providerId="ADAL" clId="{FDFDFE0C-BCA0-4E4D-B870-54A48C8CCA6A}" dt="2020-10-13T18:12:20.349" v="1945" actId="47"/>
        <pc:sldMkLst>
          <pc:docMk/>
          <pc:sldMk cId="0" sldId="259"/>
        </pc:sldMkLst>
      </pc:sldChg>
      <pc:sldChg chg="del">
        <pc:chgData name="Andero Uusberg" userId="80bedaad-1468-46d1-960b-6705a9405231" providerId="ADAL" clId="{FDFDFE0C-BCA0-4E4D-B870-54A48C8CCA6A}" dt="2020-10-13T18:12:21.086" v="1946" actId="47"/>
        <pc:sldMkLst>
          <pc:docMk/>
          <pc:sldMk cId="0" sldId="260"/>
        </pc:sldMkLst>
      </pc:sldChg>
      <pc:sldChg chg="addSp delSp modSp mod ord">
        <pc:chgData name="Andero Uusberg" userId="80bedaad-1468-46d1-960b-6705a9405231" providerId="ADAL" clId="{FDFDFE0C-BCA0-4E4D-B870-54A48C8CCA6A}" dt="2020-10-13T20:50:36.415" v="4721" actId="20577"/>
        <pc:sldMkLst>
          <pc:docMk/>
          <pc:sldMk cId="0" sldId="261"/>
        </pc:sldMkLst>
        <pc:spChg chg="mod">
          <ac:chgData name="Andero Uusberg" userId="80bedaad-1468-46d1-960b-6705a9405231" providerId="ADAL" clId="{FDFDFE0C-BCA0-4E4D-B870-54A48C8CCA6A}" dt="2020-10-12T21:20:11.884" v="398" actId="14100"/>
          <ac:spMkLst>
            <pc:docMk/>
            <pc:sldMk cId="0" sldId="261"/>
            <ac:spMk id="237" creationId="{00000000-0000-0000-0000-000000000000}"/>
          </ac:spMkLst>
        </pc:spChg>
        <pc:spChg chg="mod">
          <ac:chgData name="Andero Uusberg" userId="80bedaad-1468-46d1-960b-6705a9405231" providerId="ADAL" clId="{FDFDFE0C-BCA0-4E4D-B870-54A48C8CCA6A}" dt="2020-10-13T20:50:36.415" v="4721" actId="20577"/>
          <ac:spMkLst>
            <pc:docMk/>
            <pc:sldMk cId="0" sldId="261"/>
            <ac:spMk id="238" creationId="{00000000-0000-0000-0000-000000000000}"/>
          </ac:spMkLst>
        </pc:spChg>
        <pc:picChg chg="add del mod">
          <ac:chgData name="Andero Uusberg" userId="80bedaad-1468-46d1-960b-6705a9405231" providerId="ADAL" clId="{FDFDFE0C-BCA0-4E4D-B870-54A48C8CCA6A}" dt="2020-10-13T20:48:47.834" v="4681" actId="478"/>
          <ac:picMkLst>
            <pc:docMk/>
            <pc:sldMk cId="0" sldId="261"/>
            <ac:picMk id="3" creationId="{DBEDE7D7-9E33-4722-873F-A3B282ED7B02}"/>
          </ac:picMkLst>
        </pc:picChg>
        <pc:picChg chg="add mod">
          <ac:chgData name="Andero Uusberg" userId="80bedaad-1468-46d1-960b-6705a9405231" providerId="ADAL" clId="{FDFDFE0C-BCA0-4E4D-B870-54A48C8CCA6A}" dt="2020-10-13T20:50:23.937" v="4698" actId="1076"/>
          <ac:picMkLst>
            <pc:docMk/>
            <pc:sldMk cId="0" sldId="261"/>
            <ac:picMk id="5" creationId="{68E47F0F-ED0A-416A-B879-6E7FF223CDEB}"/>
          </ac:picMkLst>
        </pc:picChg>
      </pc:sldChg>
      <pc:sldChg chg="del">
        <pc:chgData name="Andero Uusberg" userId="80bedaad-1468-46d1-960b-6705a9405231" providerId="ADAL" clId="{FDFDFE0C-BCA0-4E4D-B870-54A48C8CCA6A}" dt="2020-10-13T18:12:21.872" v="1947" actId="47"/>
        <pc:sldMkLst>
          <pc:docMk/>
          <pc:sldMk cId="0" sldId="262"/>
        </pc:sldMkLst>
      </pc:sldChg>
      <pc:sldChg chg="del">
        <pc:chgData name="Andero Uusberg" userId="80bedaad-1468-46d1-960b-6705a9405231" providerId="ADAL" clId="{FDFDFE0C-BCA0-4E4D-B870-54A48C8CCA6A}" dt="2020-10-13T18:12:22.417" v="1948" actId="47"/>
        <pc:sldMkLst>
          <pc:docMk/>
          <pc:sldMk cId="0" sldId="263"/>
        </pc:sldMkLst>
      </pc:sldChg>
      <pc:sldChg chg="add del">
        <pc:chgData name="Andero Uusberg" userId="80bedaad-1468-46d1-960b-6705a9405231" providerId="ADAL" clId="{FDFDFE0C-BCA0-4E4D-B870-54A48C8CCA6A}" dt="2020-10-13T18:12:18.301" v="1942" actId="47"/>
        <pc:sldMkLst>
          <pc:docMk/>
          <pc:sldMk cId="2781475610" sldId="264"/>
        </pc:sldMkLst>
        <pc:spChg chg="add mod">
          <ac:chgData name="Andero Uusberg" userId="80bedaad-1468-46d1-960b-6705a9405231" providerId="ADAL" clId="{FDFDFE0C-BCA0-4E4D-B870-54A48C8CCA6A}" dt="2020-10-12T12:26:57.478" v="246" actId="20577"/>
          <ac:spMkLst>
            <pc:docMk/>
            <pc:sldMk cId="2781475610" sldId="264"/>
            <ac:spMk id="6" creationId="{40242A34-A0BE-4BD4-9685-F071D8864FAF}"/>
          </ac:spMkLst>
        </pc:spChg>
        <pc:spChg chg="mod">
          <ac:chgData name="Andero Uusberg" userId="80bedaad-1468-46d1-960b-6705a9405231" providerId="ADAL" clId="{FDFDFE0C-BCA0-4E4D-B870-54A48C8CCA6A}" dt="2020-10-12T12:27:00.839" v="251" actId="20577"/>
          <ac:spMkLst>
            <pc:docMk/>
            <pc:sldMk cId="2781475610" sldId="264"/>
            <ac:spMk id="261" creationId="{00000000-0000-0000-0000-000000000000}"/>
          </ac:spMkLst>
        </pc:spChg>
      </pc:sldChg>
      <pc:sldChg chg="del">
        <pc:chgData name="Andero Uusberg" userId="80bedaad-1468-46d1-960b-6705a9405231" providerId="ADAL" clId="{FDFDFE0C-BCA0-4E4D-B870-54A48C8CCA6A}" dt="2020-10-13T18:12:22.935" v="1949" actId="47"/>
        <pc:sldMkLst>
          <pc:docMk/>
          <pc:sldMk cId="0" sldId="265"/>
        </pc:sldMkLst>
      </pc:sldChg>
      <pc:sldChg chg="del">
        <pc:chgData name="Andero Uusberg" userId="80bedaad-1468-46d1-960b-6705a9405231" providerId="ADAL" clId="{FDFDFE0C-BCA0-4E4D-B870-54A48C8CCA6A}" dt="2020-10-13T18:12:23.860" v="1950" actId="47"/>
        <pc:sldMkLst>
          <pc:docMk/>
          <pc:sldMk cId="0" sldId="266"/>
        </pc:sldMkLst>
      </pc:sldChg>
      <pc:sldChg chg="add del">
        <pc:chgData name="Andero Uusberg" userId="80bedaad-1468-46d1-960b-6705a9405231" providerId="ADAL" clId="{FDFDFE0C-BCA0-4E4D-B870-54A48C8CCA6A}" dt="2020-10-13T18:14:49.009" v="1994" actId="47"/>
        <pc:sldMkLst>
          <pc:docMk/>
          <pc:sldMk cId="0" sldId="267"/>
        </pc:sldMkLst>
      </pc:sldChg>
      <pc:sldChg chg="add del">
        <pc:chgData name="Andero Uusberg" userId="80bedaad-1468-46d1-960b-6705a9405231" providerId="ADAL" clId="{FDFDFE0C-BCA0-4E4D-B870-54A48C8CCA6A}" dt="2020-10-13T18:14:35.707" v="1993" actId="47"/>
        <pc:sldMkLst>
          <pc:docMk/>
          <pc:sldMk cId="0" sldId="268"/>
        </pc:sldMkLst>
      </pc:sldChg>
      <pc:sldChg chg="add del">
        <pc:chgData name="Andero Uusberg" userId="80bedaad-1468-46d1-960b-6705a9405231" providerId="ADAL" clId="{FDFDFE0C-BCA0-4E4D-B870-54A48C8CCA6A}" dt="2020-10-13T18:49:32.051" v="2978" actId="47"/>
        <pc:sldMkLst>
          <pc:docMk/>
          <pc:sldMk cId="0" sldId="269"/>
        </pc:sldMkLst>
      </pc:sldChg>
      <pc:sldChg chg="add del">
        <pc:chgData name="Andero Uusberg" userId="80bedaad-1468-46d1-960b-6705a9405231" providerId="ADAL" clId="{FDFDFE0C-BCA0-4E4D-B870-54A48C8CCA6A}" dt="2020-10-13T18:56:48.238" v="3246" actId="47"/>
        <pc:sldMkLst>
          <pc:docMk/>
          <pc:sldMk cId="0" sldId="270"/>
        </pc:sldMkLst>
      </pc:sldChg>
      <pc:sldChg chg="add del">
        <pc:chgData name="Andero Uusberg" userId="80bedaad-1468-46d1-960b-6705a9405231" providerId="ADAL" clId="{FDFDFE0C-BCA0-4E4D-B870-54A48C8CCA6A}" dt="2020-10-13T18:56:49.045" v="3247" actId="47"/>
        <pc:sldMkLst>
          <pc:docMk/>
          <pc:sldMk cId="0" sldId="271"/>
        </pc:sldMkLst>
      </pc:sldChg>
      <pc:sldChg chg="add del">
        <pc:chgData name="Andero Uusberg" userId="80bedaad-1468-46d1-960b-6705a9405231" providerId="ADAL" clId="{FDFDFE0C-BCA0-4E4D-B870-54A48C8CCA6A}" dt="2020-10-13T18:56:50.063" v="3248" actId="47"/>
        <pc:sldMkLst>
          <pc:docMk/>
          <pc:sldMk cId="0" sldId="272"/>
        </pc:sldMkLst>
      </pc:sldChg>
      <pc:sldChg chg="add del">
        <pc:chgData name="Andero Uusberg" userId="80bedaad-1468-46d1-960b-6705a9405231" providerId="ADAL" clId="{FDFDFE0C-BCA0-4E4D-B870-54A48C8CCA6A}" dt="2020-10-13T18:56:50.935" v="3249" actId="47"/>
        <pc:sldMkLst>
          <pc:docMk/>
          <pc:sldMk cId="0" sldId="273"/>
        </pc:sldMkLst>
      </pc:sldChg>
      <pc:sldChg chg="add del">
        <pc:chgData name="Andero Uusberg" userId="80bedaad-1468-46d1-960b-6705a9405231" providerId="ADAL" clId="{FDFDFE0C-BCA0-4E4D-B870-54A48C8CCA6A}" dt="2020-10-13T18:56:52.258" v="3250" actId="47"/>
        <pc:sldMkLst>
          <pc:docMk/>
          <pc:sldMk cId="0" sldId="274"/>
        </pc:sldMkLst>
      </pc:sldChg>
      <pc:sldChg chg="add del">
        <pc:chgData name="Andero Uusberg" userId="80bedaad-1468-46d1-960b-6705a9405231" providerId="ADAL" clId="{FDFDFE0C-BCA0-4E4D-B870-54A48C8CCA6A}" dt="2020-10-13T18:56:53.180" v="3251" actId="47"/>
        <pc:sldMkLst>
          <pc:docMk/>
          <pc:sldMk cId="0" sldId="275"/>
        </pc:sldMkLst>
      </pc:sldChg>
      <pc:sldChg chg="add 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76"/>
        </pc:sldMkLst>
      </pc:sldChg>
      <pc:sldChg chg="add del">
        <pc:chgData name="Andero Uusberg" userId="80bedaad-1468-46d1-960b-6705a9405231" providerId="ADAL" clId="{FDFDFE0C-BCA0-4E4D-B870-54A48C8CCA6A}" dt="2020-10-13T18:56:56.293" v="3252" actId="47"/>
        <pc:sldMkLst>
          <pc:docMk/>
          <pc:sldMk cId="0" sldId="277"/>
        </pc:sldMkLst>
      </pc:sldChg>
      <pc:sldChg chg="add del">
        <pc:chgData name="Andero Uusberg" userId="80bedaad-1468-46d1-960b-6705a9405231" providerId="ADAL" clId="{FDFDFE0C-BCA0-4E4D-B870-54A48C8CCA6A}" dt="2020-10-13T19:01:25.175" v="3419" actId="47"/>
        <pc:sldMkLst>
          <pc:docMk/>
          <pc:sldMk cId="0" sldId="278"/>
        </pc:sldMkLst>
      </pc:sldChg>
      <pc:sldChg chg="add del">
        <pc:chgData name="Andero Uusberg" userId="80bedaad-1468-46d1-960b-6705a9405231" providerId="ADAL" clId="{FDFDFE0C-BCA0-4E4D-B870-54A48C8CCA6A}" dt="2020-10-13T19:01:26.616" v="3420" actId="47"/>
        <pc:sldMkLst>
          <pc:docMk/>
          <pc:sldMk cId="0" sldId="279"/>
        </pc:sldMkLst>
      </pc:sldChg>
      <pc:sldChg chg="add 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80"/>
        </pc:sldMkLst>
      </pc:sldChg>
      <pc:sldChg chg="add 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81"/>
        </pc:sldMkLst>
      </pc:sldChg>
      <pc:sldChg chg="add 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82"/>
        </pc:sldMkLst>
      </pc:sldChg>
      <pc:sldChg chg="add del">
        <pc:chgData name="Andero Uusberg" userId="80bedaad-1468-46d1-960b-6705a9405231" providerId="ADAL" clId="{FDFDFE0C-BCA0-4E4D-B870-54A48C8CCA6A}" dt="2020-10-13T19:01:37.946" v="3421" actId="47"/>
        <pc:sldMkLst>
          <pc:docMk/>
          <pc:sldMk cId="0" sldId="283"/>
        </pc:sldMkLst>
      </pc:sldChg>
      <pc:sldChg chg="add del">
        <pc:chgData name="Andero Uusberg" userId="80bedaad-1468-46d1-960b-6705a9405231" providerId="ADAL" clId="{FDFDFE0C-BCA0-4E4D-B870-54A48C8CCA6A}" dt="2020-10-13T19:01:39.131" v="3422" actId="47"/>
        <pc:sldMkLst>
          <pc:docMk/>
          <pc:sldMk cId="0" sldId="284"/>
        </pc:sldMkLst>
      </pc:sldChg>
      <pc:sldChg chg="add del">
        <pc:chgData name="Andero Uusberg" userId="80bedaad-1468-46d1-960b-6705a9405231" providerId="ADAL" clId="{FDFDFE0C-BCA0-4E4D-B870-54A48C8CCA6A}" dt="2020-10-13T19:01:40.501" v="3423" actId="47"/>
        <pc:sldMkLst>
          <pc:docMk/>
          <pc:sldMk cId="0" sldId="285"/>
        </pc:sldMkLst>
      </pc:sldChg>
      <pc:sldChg chg="del">
        <pc:chgData name="Andero Uusberg" userId="80bedaad-1468-46d1-960b-6705a9405231" providerId="ADAL" clId="{FDFDFE0C-BCA0-4E4D-B870-54A48C8CCA6A}" dt="2020-10-13T19:01:43.421" v="3424" actId="47"/>
        <pc:sldMkLst>
          <pc:docMk/>
          <pc:sldMk cId="0" sldId="286"/>
        </pc:sldMkLst>
      </pc:sldChg>
      <pc:sldChg chg="del setBg modNotes">
        <pc:chgData name="Andero Uusberg" userId="80bedaad-1468-46d1-960b-6705a9405231" providerId="ADAL" clId="{FDFDFE0C-BCA0-4E4D-B870-54A48C8CCA6A}" dt="2020-10-13T19:01:45.230" v="3425" actId="47"/>
        <pc:sldMkLst>
          <pc:docMk/>
          <pc:sldMk cId="0" sldId="287"/>
        </pc:sldMkLst>
      </pc:sldChg>
      <pc:sldChg chg="del">
        <pc:chgData name="Andero Uusberg" userId="80bedaad-1468-46d1-960b-6705a9405231" providerId="ADAL" clId="{FDFDFE0C-BCA0-4E4D-B870-54A48C8CCA6A}" dt="2020-10-13T19:01:50.318" v="3426" actId="47"/>
        <pc:sldMkLst>
          <pc:docMk/>
          <pc:sldMk cId="0" sldId="288"/>
        </pc:sldMkLst>
      </pc:sldChg>
      <pc:sldChg chg="del">
        <pc:chgData name="Andero Uusberg" userId="80bedaad-1468-46d1-960b-6705a9405231" providerId="ADAL" clId="{FDFDFE0C-BCA0-4E4D-B870-54A48C8CCA6A}" dt="2020-10-13T19:01:54.324" v="3427" actId="47"/>
        <pc:sldMkLst>
          <pc:docMk/>
          <pc:sldMk cId="0" sldId="289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0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1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2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3"/>
        </pc:sldMkLst>
      </pc:sldChg>
      <pc:sldChg chg="modSp del mod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4"/>
        </pc:sldMkLst>
        <pc:grpChg chg="mod">
          <ac:chgData name="Andero Uusberg" userId="80bedaad-1468-46d1-960b-6705a9405231" providerId="ADAL" clId="{FDFDFE0C-BCA0-4E4D-B870-54A48C8CCA6A}" dt="2020-10-13T11:48:40.184" v="437" actId="14100"/>
          <ac:grpSpMkLst>
            <pc:docMk/>
            <pc:sldMk cId="0" sldId="294"/>
            <ac:grpSpMk id="4955" creationId="{00000000-0000-0000-0000-000000000000}"/>
          </ac:grpSpMkLst>
        </pc:grpChg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5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6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7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8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299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300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301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302"/>
        </pc:sldMkLst>
      </pc:sldChg>
      <pc:sldChg chg="del">
        <pc:chgData name="Andero Uusberg" userId="80bedaad-1468-46d1-960b-6705a9405231" providerId="ADAL" clId="{FDFDFE0C-BCA0-4E4D-B870-54A48C8CCA6A}" dt="2020-10-13T19:09:23.686" v="3512" actId="47"/>
        <pc:sldMkLst>
          <pc:docMk/>
          <pc:sldMk cId="0" sldId="303"/>
        </pc:sldMkLst>
      </pc:sldChg>
      <pc:sldChg chg="add del">
        <pc:chgData name="Andero Uusberg" userId="80bedaad-1468-46d1-960b-6705a9405231" providerId="ADAL" clId="{FDFDFE0C-BCA0-4E4D-B870-54A48C8CCA6A}" dt="2020-10-13T18:38:50.922" v="2696" actId="47"/>
        <pc:sldMkLst>
          <pc:docMk/>
          <pc:sldMk cId="2403337648" sldId="891"/>
        </pc:sldMkLst>
      </pc:sldChg>
      <pc:sldChg chg="addSp delSp modSp add del mod modClrScheme chgLayout">
        <pc:chgData name="Andero Uusberg" userId="80bedaad-1468-46d1-960b-6705a9405231" providerId="ADAL" clId="{FDFDFE0C-BCA0-4E4D-B870-54A48C8CCA6A}" dt="2020-10-13T18:12:10.623" v="1934" actId="47"/>
        <pc:sldMkLst>
          <pc:docMk/>
          <pc:sldMk cId="2814039601" sldId="892"/>
        </pc:sldMkLst>
        <pc:spChg chg="add mod ord">
          <ac:chgData name="Andero Uusberg" userId="80bedaad-1468-46d1-960b-6705a9405231" providerId="ADAL" clId="{FDFDFE0C-BCA0-4E4D-B870-54A48C8CCA6A}" dt="2020-10-12T22:13:19.561" v="433" actId="700"/>
          <ac:spMkLst>
            <pc:docMk/>
            <pc:sldMk cId="2814039601" sldId="892"/>
            <ac:spMk id="2" creationId="{8427CCC5-BB0C-4318-B3EB-BB0600B26A6A}"/>
          </ac:spMkLst>
        </pc:spChg>
        <pc:spChg chg="add del mod ord">
          <ac:chgData name="Andero Uusberg" userId="80bedaad-1468-46d1-960b-6705a9405231" providerId="ADAL" clId="{FDFDFE0C-BCA0-4E4D-B870-54A48C8CCA6A}" dt="2020-10-12T21:18:24.148" v="386" actId="700"/>
          <ac:spMkLst>
            <pc:docMk/>
            <pc:sldMk cId="2814039601" sldId="892"/>
            <ac:spMk id="3" creationId="{B46A025E-DBED-422E-AEFB-F85B58FAE6B7}"/>
          </ac:spMkLst>
        </pc:spChg>
        <pc:spChg chg="add del mod ord">
          <ac:chgData name="Andero Uusberg" userId="80bedaad-1468-46d1-960b-6705a9405231" providerId="ADAL" clId="{FDFDFE0C-BCA0-4E4D-B870-54A48C8CCA6A}" dt="2020-10-12T13:01:40.213" v="352" actId="700"/>
          <ac:spMkLst>
            <pc:docMk/>
            <pc:sldMk cId="2814039601" sldId="892"/>
            <ac:spMk id="3" creationId="{DB5D80C0-388C-4140-BA6C-C6151362ED07}"/>
          </ac:spMkLst>
        </pc:spChg>
        <pc:spChg chg="add del mod ord">
          <ac:chgData name="Andero Uusberg" userId="80bedaad-1468-46d1-960b-6705a9405231" providerId="ADAL" clId="{FDFDFE0C-BCA0-4E4D-B870-54A48C8CCA6A}" dt="2020-10-12T21:18:24.148" v="386" actId="700"/>
          <ac:spMkLst>
            <pc:docMk/>
            <pc:sldMk cId="2814039601" sldId="892"/>
            <ac:spMk id="4" creationId="{0CAE91F0-E169-45BF-8584-010B1E3973F5}"/>
          </ac:spMkLst>
        </pc:spChg>
        <pc:spChg chg="add del mod ord">
          <ac:chgData name="Andero Uusberg" userId="80bedaad-1468-46d1-960b-6705a9405231" providerId="ADAL" clId="{FDFDFE0C-BCA0-4E4D-B870-54A48C8CCA6A}" dt="2020-10-12T13:01:40.213" v="352" actId="700"/>
          <ac:spMkLst>
            <pc:docMk/>
            <pc:sldMk cId="2814039601" sldId="892"/>
            <ac:spMk id="4" creationId="{4D172B10-A741-4493-8686-EB027F0D9A76}"/>
          </ac:spMkLst>
        </pc:spChg>
        <pc:spChg chg="mod ord">
          <ac:chgData name="Andero Uusberg" userId="80bedaad-1468-46d1-960b-6705a9405231" providerId="ADAL" clId="{FDFDFE0C-BCA0-4E4D-B870-54A48C8CCA6A}" dt="2020-10-12T22:13:19.561" v="433" actId="700"/>
          <ac:spMkLst>
            <pc:docMk/>
            <pc:sldMk cId="2814039601" sldId="892"/>
            <ac:spMk id="5" creationId="{89432831-3B52-4175-AF5A-071D9505CFC1}"/>
          </ac:spMkLst>
        </pc:spChg>
        <pc:spChg chg="add del mod ord">
          <ac:chgData name="Andero Uusberg" userId="80bedaad-1468-46d1-960b-6705a9405231" providerId="ADAL" clId="{FDFDFE0C-BCA0-4E4D-B870-54A48C8CCA6A}" dt="2020-10-12T21:18:24.148" v="386" actId="700"/>
          <ac:spMkLst>
            <pc:docMk/>
            <pc:sldMk cId="2814039601" sldId="892"/>
            <ac:spMk id="6" creationId="{554E43DD-15FA-4695-ABE9-310A8FA86D5A}"/>
          </ac:spMkLst>
        </pc:spChg>
        <pc:spChg chg="add del mod ord">
          <ac:chgData name="Andero Uusberg" userId="80bedaad-1468-46d1-960b-6705a9405231" providerId="ADAL" clId="{FDFDFE0C-BCA0-4E4D-B870-54A48C8CCA6A}" dt="2020-10-12T13:01:40.213" v="352" actId="700"/>
          <ac:spMkLst>
            <pc:docMk/>
            <pc:sldMk cId="2814039601" sldId="892"/>
            <ac:spMk id="6" creationId="{B55D4458-1EF7-4DC5-911F-0E20ACA41BB6}"/>
          </ac:spMkLst>
        </pc:spChg>
        <pc:spChg chg="add del mod ord">
          <ac:chgData name="Andero Uusberg" userId="80bedaad-1468-46d1-960b-6705a9405231" providerId="ADAL" clId="{FDFDFE0C-BCA0-4E4D-B870-54A48C8CCA6A}" dt="2020-10-12T21:18:24.148" v="386" actId="700"/>
          <ac:spMkLst>
            <pc:docMk/>
            <pc:sldMk cId="2814039601" sldId="892"/>
            <ac:spMk id="7" creationId="{8C6D8DD3-C87E-49BE-9E1A-4F5684FE65F3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8" creationId="{8AB837C8-A98A-4D0F-BC5E-0ECB9E474C45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9" creationId="{50286CC9-7785-48BC-AE05-4BA4AE2B3919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10" creationId="{B1369E60-B9C2-4B1F-A396-E65884E2005F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11" creationId="{1BA18A3F-8EB0-450B-983B-CB956F8C5F1F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12" creationId="{6C0FB42A-A3AD-4AFA-8A1D-92D3FB1AF468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13" creationId="{5B994C89-BB62-4B28-A780-AE6117F985D2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14" creationId="{70AFD41E-9B91-451F-B29E-5A6609AB7A77}"/>
          </ac:spMkLst>
        </pc:spChg>
        <pc:spChg chg="add del mod ord">
          <ac:chgData name="Andero Uusberg" userId="80bedaad-1468-46d1-960b-6705a9405231" providerId="ADAL" clId="{FDFDFE0C-BCA0-4E4D-B870-54A48C8CCA6A}" dt="2020-10-12T21:18:38.360" v="387" actId="700"/>
          <ac:spMkLst>
            <pc:docMk/>
            <pc:sldMk cId="2814039601" sldId="892"/>
            <ac:spMk id="15" creationId="{2113F993-9635-41E1-89A5-12E7A7E52C38}"/>
          </ac:spMkLst>
        </pc:spChg>
        <pc:spChg chg="add del mod ord">
          <ac:chgData name="Andero Uusberg" userId="80bedaad-1468-46d1-960b-6705a9405231" providerId="ADAL" clId="{FDFDFE0C-BCA0-4E4D-B870-54A48C8CCA6A}" dt="2020-10-12T22:12:44.409" v="426" actId="700"/>
          <ac:spMkLst>
            <pc:docMk/>
            <pc:sldMk cId="2814039601" sldId="892"/>
            <ac:spMk id="16" creationId="{87ADD869-8D73-4CCD-B818-31BE860373D4}"/>
          </ac:spMkLst>
        </pc:spChg>
        <pc:spChg chg="add del mod ord">
          <ac:chgData name="Andero Uusberg" userId="80bedaad-1468-46d1-960b-6705a9405231" providerId="ADAL" clId="{FDFDFE0C-BCA0-4E4D-B870-54A48C8CCA6A}" dt="2020-10-12T22:12:57.938" v="430" actId="700"/>
          <ac:spMkLst>
            <pc:docMk/>
            <pc:sldMk cId="2814039601" sldId="892"/>
            <ac:spMk id="17" creationId="{4C955442-C9AA-45E9-A2A4-6E143A930EAE}"/>
          </ac:spMkLst>
        </pc:spChg>
        <pc:spChg chg="add del mod ord">
          <ac:chgData name="Andero Uusberg" userId="80bedaad-1468-46d1-960b-6705a9405231" providerId="ADAL" clId="{FDFDFE0C-BCA0-4E4D-B870-54A48C8CCA6A}" dt="2020-10-12T22:12:57.938" v="430" actId="700"/>
          <ac:spMkLst>
            <pc:docMk/>
            <pc:sldMk cId="2814039601" sldId="892"/>
            <ac:spMk id="18" creationId="{314CB2D9-AAB2-4B37-932D-040D479A80A0}"/>
          </ac:spMkLst>
        </pc:spChg>
        <pc:spChg chg="add del mod ord">
          <ac:chgData name="Andero Uusberg" userId="80bedaad-1468-46d1-960b-6705a9405231" providerId="ADAL" clId="{FDFDFE0C-BCA0-4E4D-B870-54A48C8CCA6A}" dt="2020-10-12T22:12:57.938" v="430" actId="700"/>
          <ac:spMkLst>
            <pc:docMk/>
            <pc:sldMk cId="2814039601" sldId="892"/>
            <ac:spMk id="19" creationId="{B6EF425F-D950-4C1B-A253-9F4D5BB0363C}"/>
          </ac:spMkLst>
        </pc:spChg>
        <pc:spChg chg="add del mod ord">
          <ac:chgData name="Andero Uusberg" userId="80bedaad-1468-46d1-960b-6705a9405231" providerId="ADAL" clId="{FDFDFE0C-BCA0-4E4D-B870-54A48C8CCA6A}" dt="2020-10-12T22:12:57.938" v="430" actId="700"/>
          <ac:spMkLst>
            <pc:docMk/>
            <pc:sldMk cId="2814039601" sldId="892"/>
            <ac:spMk id="20" creationId="{A40DEE11-EB53-4166-B0E0-32C4839A08DF}"/>
          </ac:spMkLst>
        </pc:spChg>
      </pc:sldChg>
      <pc:sldChg chg="addSp delSp modSp add del mod modClrScheme chgLayout">
        <pc:chgData name="Andero Uusberg" userId="80bedaad-1468-46d1-960b-6705a9405231" providerId="ADAL" clId="{FDFDFE0C-BCA0-4E4D-B870-54A48C8CCA6A}" dt="2020-10-13T18:12:12.905" v="1936" actId="47"/>
        <pc:sldMkLst>
          <pc:docMk/>
          <pc:sldMk cId="495789214" sldId="893"/>
        </pc:sldMkLst>
        <pc:spChg chg="add del mod ord">
          <ac:chgData name="Andero Uusberg" userId="80bedaad-1468-46d1-960b-6705a9405231" providerId="ADAL" clId="{FDFDFE0C-BCA0-4E4D-B870-54A48C8CCA6A}" dt="2020-10-12T12:59:49.150" v="309" actId="478"/>
          <ac:spMkLst>
            <pc:docMk/>
            <pc:sldMk cId="495789214" sldId="893"/>
            <ac:spMk id="2" creationId="{24195A98-EEDF-4978-BA30-27A2E37683B3}"/>
          </ac:spMkLst>
        </pc:spChg>
        <pc:spChg chg="mod ord">
          <ac:chgData name="Andero Uusberg" userId="80bedaad-1468-46d1-960b-6705a9405231" providerId="ADAL" clId="{FDFDFE0C-BCA0-4E4D-B870-54A48C8CCA6A}" dt="2020-10-12T13:01:32.136" v="349" actId="20577"/>
          <ac:spMkLst>
            <pc:docMk/>
            <pc:sldMk cId="495789214" sldId="893"/>
            <ac:spMk id="3" creationId="{FC103A9B-07CB-4916-B967-FD9D85A243D3}"/>
          </ac:spMkLst>
        </pc:spChg>
        <pc:spChg chg="del">
          <ac:chgData name="Andero Uusberg" userId="80bedaad-1468-46d1-960b-6705a9405231" providerId="ADAL" clId="{FDFDFE0C-BCA0-4E4D-B870-54A48C8CCA6A}" dt="2020-10-12T12:28:29.627" v="263" actId="700"/>
          <ac:spMkLst>
            <pc:docMk/>
            <pc:sldMk cId="495789214" sldId="893"/>
            <ac:spMk id="4" creationId="{049B6A5B-FD83-4599-B6B9-C7D74302315F}"/>
          </ac:spMkLst>
        </pc:spChg>
        <pc:spChg chg="add del mod ord">
          <ac:chgData name="Andero Uusberg" userId="80bedaad-1468-46d1-960b-6705a9405231" providerId="ADAL" clId="{FDFDFE0C-BCA0-4E4D-B870-54A48C8CCA6A}" dt="2020-10-12T13:01:20.221" v="345" actId="700"/>
          <ac:spMkLst>
            <pc:docMk/>
            <pc:sldMk cId="495789214" sldId="893"/>
            <ac:spMk id="5" creationId="{18A4133B-B9F3-4690-99C5-7A1AC55470E4}"/>
          </ac:spMkLst>
        </pc:spChg>
        <pc:spChg chg="add mod ord">
          <ac:chgData name="Andero Uusberg" userId="80bedaad-1468-46d1-960b-6705a9405231" providerId="ADAL" clId="{FDFDFE0C-BCA0-4E4D-B870-54A48C8CCA6A}" dt="2020-10-12T13:01:20.221" v="345" actId="700"/>
          <ac:spMkLst>
            <pc:docMk/>
            <pc:sldMk cId="495789214" sldId="893"/>
            <ac:spMk id="6" creationId="{9620A353-FA16-4AB5-B2CA-506A0DB2E2BB}"/>
          </ac:spMkLst>
        </pc:spChg>
        <pc:spChg chg="add mod ord">
          <ac:chgData name="Andero Uusberg" userId="80bedaad-1468-46d1-960b-6705a9405231" providerId="ADAL" clId="{FDFDFE0C-BCA0-4E4D-B870-54A48C8CCA6A}" dt="2020-10-12T13:01:20.221" v="345" actId="700"/>
          <ac:spMkLst>
            <pc:docMk/>
            <pc:sldMk cId="495789214" sldId="893"/>
            <ac:spMk id="7" creationId="{836A06D2-5278-4F88-BE48-AB04D889332B}"/>
          </ac:spMkLst>
        </pc:spChg>
        <pc:spChg chg="add mod ord">
          <ac:chgData name="Andero Uusberg" userId="80bedaad-1468-46d1-960b-6705a9405231" providerId="ADAL" clId="{FDFDFE0C-BCA0-4E4D-B870-54A48C8CCA6A}" dt="2020-10-12T13:01:20.221" v="345" actId="700"/>
          <ac:spMkLst>
            <pc:docMk/>
            <pc:sldMk cId="495789214" sldId="893"/>
            <ac:spMk id="8" creationId="{DAC2ECD0-2EEA-4402-B600-3CB79E67302E}"/>
          </ac:spMkLst>
        </pc:spChg>
        <pc:spChg chg="add mod">
          <ac:chgData name="Andero Uusberg" userId="80bedaad-1468-46d1-960b-6705a9405231" providerId="ADAL" clId="{FDFDFE0C-BCA0-4E4D-B870-54A48C8CCA6A}" dt="2020-10-12T13:01:24.730" v="346" actId="21"/>
          <ac:spMkLst>
            <pc:docMk/>
            <pc:sldMk cId="495789214" sldId="893"/>
            <ac:spMk id="9" creationId="{915D4ED9-012B-4C4B-A0CE-EFC40AED33BC}"/>
          </ac:spMkLst>
        </pc:spChg>
        <pc:spChg chg="add mod ord">
          <ac:chgData name="Andero Uusberg" userId="80bedaad-1468-46d1-960b-6705a9405231" providerId="ADAL" clId="{FDFDFE0C-BCA0-4E4D-B870-54A48C8CCA6A}" dt="2020-10-12T16:52:22.023" v="381" actId="20577"/>
          <ac:spMkLst>
            <pc:docMk/>
            <pc:sldMk cId="495789214" sldId="893"/>
            <ac:spMk id="10" creationId="{E6759FBF-EB9C-40C1-A6EA-2E815821D689}"/>
          </ac:spMkLst>
        </pc:spChg>
        <pc:spChg chg="add mod ord">
          <ac:chgData name="Andero Uusberg" userId="80bedaad-1468-46d1-960b-6705a9405231" providerId="ADAL" clId="{FDFDFE0C-BCA0-4E4D-B870-54A48C8CCA6A}" dt="2020-10-12T13:01:20.221" v="345" actId="700"/>
          <ac:spMkLst>
            <pc:docMk/>
            <pc:sldMk cId="495789214" sldId="893"/>
            <ac:spMk id="11" creationId="{EC4865CD-E813-4CDD-BA63-619DF11ADB33}"/>
          </ac:spMkLst>
        </pc:spChg>
        <pc:spChg chg="add mod ord">
          <ac:chgData name="Andero Uusberg" userId="80bedaad-1468-46d1-960b-6705a9405231" providerId="ADAL" clId="{FDFDFE0C-BCA0-4E4D-B870-54A48C8CCA6A}" dt="2020-10-12T13:01:20.221" v="345" actId="700"/>
          <ac:spMkLst>
            <pc:docMk/>
            <pc:sldMk cId="495789214" sldId="893"/>
            <ac:spMk id="12" creationId="{3E1534E4-51CB-407A-A30E-9EC180A68E7D}"/>
          </ac:spMkLst>
        </pc:spChg>
        <pc:picChg chg="add del mod">
          <ac:chgData name="Andero Uusberg" userId="80bedaad-1468-46d1-960b-6705a9405231" providerId="ADAL" clId="{FDFDFE0C-BCA0-4E4D-B870-54A48C8CCA6A}" dt="2020-10-12T12:59:35.456" v="304" actId="478"/>
          <ac:picMkLst>
            <pc:docMk/>
            <pc:sldMk cId="495789214" sldId="893"/>
            <ac:picMk id="1026" creationId="{204D325C-0793-4EA9-AF9B-1DB08521AAE4}"/>
          </ac:picMkLst>
        </pc:picChg>
        <pc:picChg chg="add del">
          <ac:chgData name="Andero Uusberg" userId="80bedaad-1468-46d1-960b-6705a9405231" providerId="ADAL" clId="{FDFDFE0C-BCA0-4E4D-B870-54A48C8CCA6A}" dt="2020-10-12T12:59:21.666" v="302"/>
          <ac:picMkLst>
            <pc:docMk/>
            <pc:sldMk cId="495789214" sldId="893"/>
            <ac:picMk id="1028" creationId="{57A518A5-80C3-494E-B3B1-B8269D4F3D63}"/>
          </ac:picMkLst>
        </pc:picChg>
        <pc:picChg chg="add del mod">
          <ac:chgData name="Andero Uusberg" userId="80bedaad-1468-46d1-960b-6705a9405231" providerId="ADAL" clId="{FDFDFE0C-BCA0-4E4D-B870-54A48C8CCA6A}" dt="2020-10-12T13:18:27.710" v="372" actId="478"/>
          <ac:picMkLst>
            <pc:docMk/>
            <pc:sldMk cId="495789214" sldId="893"/>
            <ac:picMk id="1030" creationId="{305A8BC3-BA31-4129-8792-9E1BA5679316}"/>
          </ac:picMkLst>
        </pc:picChg>
      </pc:sldChg>
      <pc:sldChg chg="addSp delSp modSp add del mod modClrScheme chgLayout">
        <pc:chgData name="Andero Uusberg" userId="80bedaad-1468-46d1-960b-6705a9405231" providerId="ADAL" clId="{FDFDFE0C-BCA0-4E4D-B870-54A48C8CCA6A}" dt="2020-10-13T18:12:15.919" v="1939" actId="47"/>
        <pc:sldMkLst>
          <pc:docMk/>
          <pc:sldMk cId="3911269938" sldId="894"/>
        </pc:sldMkLst>
        <pc:spChg chg="del mod ord">
          <ac:chgData name="Andero Uusberg" userId="80bedaad-1468-46d1-960b-6705a9405231" providerId="ADAL" clId="{FDFDFE0C-BCA0-4E4D-B870-54A48C8CCA6A}" dt="2020-10-12T12:29:03.634" v="264" actId="700"/>
          <ac:spMkLst>
            <pc:docMk/>
            <pc:sldMk cId="3911269938" sldId="894"/>
            <ac:spMk id="2" creationId="{7FDFDA4B-CF59-47EE-8F4D-6A7C8F48C909}"/>
          </ac:spMkLst>
        </pc:spChg>
        <pc:spChg chg="mod ord">
          <ac:chgData name="Andero Uusberg" userId="80bedaad-1468-46d1-960b-6705a9405231" providerId="ADAL" clId="{FDFDFE0C-BCA0-4E4D-B870-54A48C8CCA6A}" dt="2020-10-12T12:29:03.634" v="264" actId="700"/>
          <ac:spMkLst>
            <pc:docMk/>
            <pc:sldMk cId="3911269938" sldId="894"/>
            <ac:spMk id="3" creationId="{4B841D92-86C5-45CC-9844-957069DA29AC}"/>
          </ac:spMkLst>
        </pc:spChg>
        <pc:spChg chg="add mod ord">
          <ac:chgData name="Andero Uusberg" userId="80bedaad-1468-46d1-960b-6705a9405231" providerId="ADAL" clId="{FDFDFE0C-BCA0-4E4D-B870-54A48C8CCA6A}" dt="2020-10-12T12:29:03.634" v="264" actId="700"/>
          <ac:spMkLst>
            <pc:docMk/>
            <pc:sldMk cId="3911269938" sldId="894"/>
            <ac:spMk id="5" creationId="{3F233881-9E3F-4CF3-BA5A-CAC337737529}"/>
          </ac:spMkLst>
        </pc:spChg>
        <pc:picChg chg="del">
          <ac:chgData name="Andero Uusberg" userId="80bedaad-1468-46d1-960b-6705a9405231" providerId="ADAL" clId="{FDFDFE0C-BCA0-4E4D-B870-54A48C8CCA6A}" dt="2020-10-12T13:19:31.930" v="376" actId="21"/>
          <ac:picMkLst>
            <pc:docMk/>
            <pc:sldMk cId="3911269938" sldId="894"/>
            <ac:picMk id="4" creationId="{50191E65-2C4E-4F96-B867-73BF61105EC2}"/>
          </ac:picMkLst>
        </pc:picChg>
      </pc:sldChg>
      <pc:sldChg chg="add del">
        <pc:chgData name="Andero Uusberg" userId="80bedaad-1468-46d1-960b-6705a9405231" providerId="ADAL" clId="{FDFDFE0C-BCA0-4E4D-B870-54A48C8CCA6A}" dt="2020-10-13T18:12:16.690" v="1940" actId="47"/>
        <pc:sldMkLst>
          <pc:docMk/>
          <pc:sldMk cId="2759686930" sldId="895"/>
        </pc:sldMkLst>
      </pc:sldChg>
      <pc:sldChg chg="add del">
        <pc:chgData name="Andero Uusberg" userId="80bedaad-1468-46d1-960b-6705a9405231" providerId="ADAL" clId="{FDFDFE0C-BCA0-4E4D-B870-54A48C8CCA6A}" dt="2020-10-13T18:12:17.113" v="1941" actId="47"/>
        <pc:sldMkLst>
          <pc:docMk/>
          <pc:sldMk cId="2077855149" sldId="896"/>
        </pc:sldMkLst>
      </pc:sldChg>
      <pc:sldChg chg="add del">
        <pc:chgData name="Andero Uusberg" userId="80bedaad-1468-46d1-960b-6705a9405231" providerId="ADAL" clId="{FDFDFE0C-BCA0-4E4D-B870-54A48C8CCA6A}" dt="2020-10-13T18:12:18.882" v="1943" actId="47"/>
        <pc:sldMkLst>
          <pc:docMk/>
          <pc:sldMk cId="3579933448" sldId="897"/>
        </pc:sldMkLst>
      </pc:sldChg>
      <pc:sldChg chg="addSp modSp new del mod modClrScheme chgLayout">
        <pc:chgData name="Andero Uusberg" userId="80bedaad-1468-46d1-960b-6705a9405231" providerId="ADAL" clId="{FDFDFE0C-BCA0-4E4D-B870-54A48C8CCA6A}" dt="2020-10-13T18:12:15.297" v="1938" actId="47"/>
        <pc:sldMkLst>
          <pc:docMk/>
          <pc:sldMk cId="2413032745" sldId="898"/>
        </pc:sldMkLst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2" creationId="{67C9CBB5-9E07-4782-8392-FCA27D7B4DCE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3" creationId="{2FB69D98-44C8-4CE6-8C7A-F5C68C087384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4" creationId="{4807B55B-A816-4FD4-BBA2-AB7C1C15A58A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5" creationId="{D888920E-E691-434B-BF52-D56163C24973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6" creationId="{0546A51D-B29C-49CF-BAE6-3D4315AC1E61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7" creationId="{CD599028-49B8-420C-9291-E7E049FF9BF4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8" creationId="{F0F1F0CB-691E-4E1D-B85A-121A57606D48}"/>
          </ac:spMkLst>
        </pc:spChg>
        <pc:spChg chg="add mod">
          <ac:chgData name="Andero Uusberg" userId="80bedaad-1468-46d1-960b-6705a9405231" providerId="ADAL" clId="{FDFDFE0C-BCA0-4E4D-B870-54A48C8CCA6A}" dt="2020-10-12T12:30:39.949" v="267"/>
          <ac:spMkLst>
            <pc:docMk/>
            <pc:sldMk cId="2413032745" sldId="898"/>
            <ac:spMk id="9" creationId="{57FEC363-6035-4FA1-B76F-0487EEFD1363}"/>
          </ac:spMkLst>
        </pc:spChg>
        <pc:spChg chg="add mod">
          <ac:chgData name="Andero Uusberg" userId="80bedaad-1468-46d1-960b-6705a9405231" providerId="ADAL" clId="{FDFDFE0C-BCA0-4E4D-B870-54A48C8CCA6A}" dt="2020-10-12T12:30:54.072" v="297" actId="20577"/>
          <ac:spMkLst>
            <pc:docMk/>
            <pc:sldMk cId="2413032745" sldId="898"/>
            <ac:spMk id="10" creationId="{4E3E509B-79DF-493A-A49D-4013A3427E8F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11" creationId="{C003D838-0150-4241-A1BC-C29B8339BEA3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12" creationId="{7D347F26-44D5-4FA9-94EF-DA2E6D8C4819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13" creationId="{09E2BCA1-887E-4F95-B443-4B6702F04963}"/>
          </ac:spMkLst>
        </pc:spChg>
        <pc:spChg chg="add mod">
          <ac:chgData name="Andero Uusberg" userId="80bedaad-1468-46d1-960b-6705a9405231" providerId="ADAL" clId="{FDFDFE0C-BCA0-4E4D-B870-54A48C8CCA6A}" dt="2020-10-12T12:30:37.036" v="266" actId="700"/>
          <ac:spMkLst>
            <pc:docMk/>
            <pc:sldMk cId="2413032745" sldId="898"/>
            <ac:spMk id="14" creationId="{71FD2D53-6FAA-41C8-888E-BF3BA1F24120}"/>
          </ac:spMkLst>
        </pc:spChg>
      </pc:sldChg>
      <pc:sldChg chg="addSp delSp modSp new del mod modClrScheme chgLayout">
        <pc:chgData name="Andero Uusberg" userId="80bedaad-1468-46d1-960b-6705a9405231" providerId="ADAL" clId="{FDFDFE0C-BCA0-4E4D-B870-54A48C8CCA6A}" dt="2020-10-13T18:12:11.280" v="1935" actId="47"/>
        <pc:sldMkLst>
          <pc:docMk/>
          <pc:sldMk cId="1196192311" sldId="899"/>
        </pc:sldMkLst>
        <pc:spChg chg="del">
          <ac:chgData name="Andero Uusberg" userId="80bedaad-1468-46d1-960b-6705a9405231" providerId="ADAL" clId="{FDFDFE0C-BCA0-4E4D-B870-54A48C8CCA6A}" dt="2020-10-12T21:33:49.992" v="400" actId="700"/>
          <ac:spMkLst>
            <pc:docMk/>
            <pc:sldMk cId="1196192311" sldId="899"/>
            <ac:spMk id="2" creationId="{1AE9DB75-15E0-447E-B09E-D400CAA71BAB}"/>
          </ac:spMkLst>
        </pc:spChg>
        <pc:spChg chg="del">
          <ac:chgData name="Andero Uusberg" userId="80bedaad-1468-46d1-960b-6705a9405231" providerId="ADAL" clId="{FDFDFE0C-BCA0-4E4D-B870-54A48C8CCA6A}" dt="2020-10-12T21:33:49.992" v="400" actId="700"/>
          <ac:spMkLst>
            <pc:docMk/>
            <pc:sldMk cId="1196192311" sldId="899"/>
            <ac:spMk id="3" creationId="{CD67E3B5-B401-4175-8864-C4ECF206D3B7}"/>
          </ac:spMkLst>
        </pc:spChg>
        <pc:spChg chg="add del mod ord">
          <ac:chgData name="Andero Uusberg" userId="80bedaad-1468-46d1-960b-6705a9405231" providerId="ADAL" clId="{FDFDFE0C-BCA0-4E4D-B870-54A48C8CCA6A}" dt="2020-10-12T22:04:40.890" v="419" actId="700"/>
          <ac:spMkLst>
            <pc:docMk/>
            <pc:sldMk cId="1196192311" sldId="899"/>
            <ac:spMk id="4" creationId="{4D2C516D-74AA-4F73-96C0-2B78DEDFF9B6}"/>
          </ac:spMkLst>
        </pc:spChg>
        <pc:spChg chg="add del mod ord">
          <ac:chgData name="Andero Uusberg" userId="80bedaad-1468-46d1-960b-6705a9405231" providerId="ADAL" clId="{FDFDFE0C-BCA0-4E4D-B870-54A48C8CCA6A}" dt="2020-10-12T22:04:40.890" v="419" actId="700"/>
          <ac:spMkLst>
            <pc:docMk/>
            <pc:sldMk cId="1196192311" sldId="899"/>
            <ac:spMk id="5" creationId="{024C1E47-B510-445E-B006-AE7F7A6430B6}"/>
          </ac:spMkLst>
        </pc:spChg>
        <pc:spChg chg="add mod ord">
          <ac:chgData name="Andero Uusberg" userId="80bedaad-1468-46d1-960b-6705a9405231" providerId="ADAL" clId="{FDFDFE0C-BCA0-4E4D-B870-54A48C8CCA6A}" dt="2020-10-12T22:13:28.254" v="434" actId="700"/>
          <ac:spMkLst>
            <pc:docMk/>
            <pc:sldMk cId="1196192311" sldId="899"/>
            <ac:spMk id="6" creationId="{005F994C-9FEB-4536-B463-173968C00F7F}"/>
          </ac:spMkLst>
        </pc:spChg>
        <pc:picChg chg="add del mod">
          <ac:chgData name="Andero Uusberg" userId="80bedaad-1468-46d1-960b-6705a9405231" providerId="ADAL" clId="{FDFDFE0C-BCA0-4E4D-B870-54A48C8CCA6A}" dt="2020-10-12T22:03:14.774" v="411" actId="478"/>
          <ac:picMkLst>
            <pc:docMk/>
            <pc:sldMk cId="1196192311" sldId="899"/>
            <ac:picMk id="1026" creationId="{1B200B25-9ED8-48A0-9BF2-EA1A9D3E4D5C}"/>
          </ac:picMkLst>
        </pc:picChg>
        <pc:picChg chg="add mod">
          <ac:chgData name="Andero Uusberg" userId="80bedaad-1468-46d1-960b-6705a9405231" providerId="ADAL" clId="{FDFDFE0C-BCA0-4E4D-B870-54A48C8CCA6A}" dt="2020-10-12T22:13:45.927" v="435" actId="1076"/>
          <ac:picMkLst>
            <pc:docMk/>
            <pc:sldMk cId="1196192311" sldId="899"/>
            <ac:picMk id="1028" creationId="{10BAD0E0-662C-4A9F-8186-743890FAA434}"/>
          </ac:picMkLst>
        </pc:picChg>
      </pc:sldChg>
      <pc:sldChg chg="addSp delSp modSp add mod modClrScheme delAnim modAnim chgLayout modNotesTx">
        <pc:chgData name="Andero Uusberg" userId="80bedaad-1468-46d1-960b-6705a9405231" providerId="ADAL" clId="{FDFDFE0C-BCA0-4E4D-B870-54A48C8CCA6A}" dt="2020-10-13T20:51:17.275" v="4725" actId="1076"/>
        <pc:sldMkLst>
          <pc:docMk/>
          <pc:sldMk cId="2301563831" sldId="900"/>
        </pc:sldMkLst>
        <pc:spChg chg="add del mod ord">
          <ac:chgData name="Andero Uusberg" userId="80bedaad-1468-46d1-960b-6705a9405231" providerId="ADAL" clId="{FDFDFE0C-BCA0-4E4D-B870-54A48C8CCA6A}" dt="2020-10-13T17:19:41.316" v="785" actId="700"/>
          <ac:spMkLst>
            <pc:docMk/>
            <pc:sldMk cId="2301563831" sldId="900"/>
            <ac:spMk id="2" creationId="{843F2285-19D9-4850-923E-2368163B0972}"/>
          </ac:spMkLst>
        </pc:spChg>
        <pc:spChg chg="add del mod ord">
          <ac:chgData name="Andero Uusberg" userId="80bedaad-1468-46d1-960b-6705a9405231" providerId="ADAL" clId="{FDFDFE0C-BCA0-4E4D-B870-54A48C8CCA6A}" dt="2020-10-13T17:35:13.225" v="1070" actId="478"/>
          <ac:spMkLst>
            <pc:docMk/>
            <pc:sldMk cId="2301563831" sldId="900"/>
            <ac:spMk id="3" creationId="{042008F2-9797-4593-9EF2-21EE0CCFA6E4}"/>
          </ac:spMkLst>
        </pc:spChg>
        <pc:spChg chg="del">
          <ac:chgData name="Andero Uusberg" userId="80bedaad-1468-46d1-960b-6705a9405231" providerId="ADAL" clId="{FDFDFE0C-BCA0-4E4D-B870-54A48C8CCA6A}" dt="2020-10-13T17:02:51.987" v="441" actId="700"/>
          <ac:spMkLst>
            <pc:docMk/>
            <pc:sldMk cId="2301563831" sldId="900"/>
            <ac:spMk id="4" creationId="{D665A624-E7A4-445F-A884-5A2DA51A7CB6}"/>
          </ac:spMkLst>
        </pc:spChg>
        <pc:spChg chg="del mod ord">
          <ac:chgData name="Andero Uusberg" userId="80bedaad-1468-46d1-960b-6705a9405231" providerId="ADAL" clId="{FDFDFE0C-BCA0-4E4D-B870-54A48C8CCA6A}" dt="2020-10-13T17:19:17.693" v="782" actId="478"/>
          <ac:spMkLst>
            <pc:docMk/>
            <pc:sldMk cId="2301563831" sldId="900"/>
            <ac:spMk id="5" creationId="{89432831-3B52-4175-AF5A-071D9505CFC1}"/>
          </ac:spMkLst>
        </pc:spChg>
        <pc:spChg chg="add del mod ord">
          <ac:chgData name="Andero Uusberg" userId="80bedaad-1468-46d1-960b-6705a9405231" providerId="ADAL" clId="{FDFDFE0C-BCA0-4E4D-B870-54A48C8CCA6A}" dt="2020-10-13T17:20:08.715" v="801" actId="478"/>
          <ac:spMkLst>
            <pc:docMk/>
            <pc:sldMk cId="2301563831" sldId="900"/>
            <ac:spMk id="7" creationId="{88F2E0BF-E782-4117-847F-4F8DA6FD1976}"/>
          </ac:spMkLst>
        </pc:spChg>
        <pc:spChg chg="add del mod ord">
          <ac:chgData name="Andero Uusberg" userId="80bedaad-1468-46d1-960b-6705a9405231" providerId="ADAL" clId="{FDFDFE0C-BCA0-4E4D-B870-54A48C8CCA6A}" dt="2020-10-13T17:35:03.009" v="1066" actId="700"/>
          <ac:spMkLst>
            <pc:docMk/>
            <pc:sldMk cId="2301563831" sldId="900"/>
            <ac:spMk id="8" creationId="{94385AAB-4E1C-4BF6-881C-A1164A76AE76}"/>
          </ac:spMkLst>
        </pc:spChg>
        <pc:spChg chg="add del mod ord">
          <ac:chgData name="Andero Uusberg" userId="80bedaad-1468-46d1-960b-6705a9405231" providerId="ADAL" clId="{FDFDFE0C-BCA0-4E4D-B870-54A48C8CCA6A}" dt="2020-10-13T17:35:03.009" v="1066" actId="700"/>
          <ac:spMkLst>
            <pc:docMk/>
            <pc:sldMk cId="2301563831" sldId="900"/>
            <ac:spMk id="9" creationId="{8DAD0334-52BB-4090-BBBB-A13C327FB8DC}"/>
          </ac:spMkLst>
        </pc:spChg>
        <pc:spChg chg="add del mod ord">
          <ac:chgData name="Andero Uusberg" userId="80bedaad-1468-46d1-960b-6705a9405231" providerId="ADAL" clId="{FDFDFE0C-BCA0-4E4D-B870-54A48C8CCA6A}" dt="2020-10-13T17:35:03.009" v="1066" actId="700"/>
          <ac:spMkLst>
            <pc:docMk/>
            <pc:sldMk cId="2301563831" sldId="900"/>
            <ac:spMk id="10" creationId="{0CC6FEDF-BE0F-43F6-BFA8-542B6B61A9A7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11" creationId="{4FFD11E6-B048-4FA4-8EB8-50FCEF2B4C04}"/>
          </ac:spMkLst>
        </pc:spChg>
        <pc:spChg chg="add del mod ord">
          <ac:chgData name="Andero Uusberg" userId="80bedaad-1468-46d1-960b-6705a9405231" providerId="ADAL" clId="{FDFDFE0C-BCA0-4E4D-B870-54A48C8CCA6A}" dt="2020-10-13T17:35:03.009" v="1066" actId="700"/>
          <ac:spMkLst>
            <pc:docMk/>
            <pc:sldMk cId="2301563831" sldId="900"/>
            <ac:spMk id="11" creationId="{816805E7-DA50-4327-B129-43D926A833AF}"/>
          </ac:spMkLst>
        </pc:spChg>
        <pc:spChg chg="add del mod ord">
          <ac:chgData name="Andero Uusberg" userId="80bedaad-1468-46d1-960b-6705a9405231" providerId="ADAL" clId="{FDFDFE0C-BCA0-4E4D-B870-54A48C8CCA6A}" dt="2020-10-13T17:35:03.009" v="1066" actId="700"/>
          <ac:spMkLst>
            <pc:docMk/>
            <pc:sldMk cId="2301563831" sldId="900"/>
            <ac:spMk id="12" creationId="{201CC372-651D-4F3B-BA0F-A46538CDA5CF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12" creationId="{739AD5CE-A9F1-42FD-B197-44A99278AA19}"/>
          </ac:spMkLst>
        </pc:spChg>
        <pc:spChg chg="add mod">
          <ac:chgData name="Andero Uusberg" userId="80bedaad-1468-46d1-960b-6705a9405231" providerId="ADAL" clId="{FDFDFE0C-BCA0-4E4D-B870-54A48C8CCA6A}" dt="2020-10-13T20:47:09.495" v="4668" actId="1076"/>
          <ac:spMkLst>
            <pc:docMk/>
            <pc:sldMk cId="2301563831" sldId="900"/>
            <ac:spMk id="13" creationId="{A0A0B1E0-E2FA-4E98-A987-A835B3363DF8}"/>
          </ac:spMkLst>
        </pc:spChg>
        <pc:spChg chg="mod">
          <ac:chgData name="Andero Uusberg" userId="80bedaad-1468-46d1-960b-6705a9405231" providerId="ADAL" clId="{FDFDFE0C-BCA0-4E4D-B870-54A48C8CCA6A}" dt="2020-10-13T20:51:01.912" v="4723" actId="404"/>
          <ac:spMkLst>
            <pc:docMk/>
            <pc:sldMk cId="2301563831" sldId="900"/>
            <ac:spMk id="15" creationId="{862A19AC-E356-4260-BD0C-99ADF25D4C2B}"/>
          </ac:spMkLst>
        </pc:spChg>
        <pc:spChg chg="mod">
          <ac:chgData name="Andero Uusberg" userId="80bedaad-1468-46d1-960b-6705a9405231" providerId="ADAL" clId="{FDFDFE0C-BCA0-4E4D-B870-54A48C8CCA6A}" dt="2020-10-13T20:51:01.912" v="4723" actId="404"/>
          <ac:spMkLst>
            <pc:docMk/>
            <pc:sldMk cId="2301563831" sldId="900"/>
            <ac:spMk id="16" creationId="{6835925F-C6FF-4A09-8C7A-8B4EEB971301}"/>
          </ac:spMkLst>
        </pc:spChg>
        <pc:spChg chg="mod">
          <ac:chgData name="Andero Uusberg" userId="80bedaad-1468-46d1-960b-6705a9405231" providerId="ADAL" clId="{FDFDFE0C-BCA0-4E4D-B870-54A48C8CCA6A}" dt="2020-10-13T20:51:01.912" v="4723" actId="404"/>
          <ac:spMkLst>
            <pc:docMk/>
            <pc:sldMk cId="2301563831" sldId="900"/>
            <ac:spMk id="17" creationId="{7B75F60C-180E-4881-B717-EEAB7A47D4EA}"/>
          </ac:spMkLst>
        </pc:spChg>
        <pc:spChg chg="mod">
          <ac:chgData name="Andero Uusberg" userId="80bedaad-1468-46d1-960b-6705a9405231" providerId="ADAL" clId="{FDFDFE0C-BCA0-4E4D-B870-54A48C8CCA6A}" dt="2020-10-13T20:51:01.912" v="4723" actId="404"/>
          <ac:spMkLst>
            <pc:docMk/>
            <pc:sldMk cId="2301563831" sldId="900"/>
            <ac:spMk id="18" creationId="{33632A8A-6938-4A37-AC96-204246EDC5AE}"/>
          </ac:spMkLst>
        </pc:spChg>
        <pc:spChg chg="mod">
          <ac:chgData name="Andero Uusberg" userId="80bedaad-1468-46d1-960b-6705a9405231" providerId="ADAL" clId="{FDFDFE0C-BCA0-4E4D-B870-54A48C8CCA6A}" dt="2020-10-13T20:51:01.912" v="4723" actId="404"/>
          <ac:spMkLst>
            <pc:docMk/>
            <pc:sldMk cId="2301563831" sldId="900"/>
            <ac:spMk id="19" creationId="{DA9438AC-DE80-4261-B806-FA0BEBBABC26}"/>
          </ac:spMkLst>
        </pc:spChg>
        <pc:spChg chg="add mod ord">
          <ac:chgData name="Andero Uusberg" userId="80bedaad-1468-46d1-960b-6705a9405231" providerId="ADAL" clId="{FDFDFE0C-BCA0-4E4D-B870-54A48C8CCA6A}" dt="2020-10-13T20:51:17.275" v="4725" actId="1076"/>
          <ac:spMkLst>
            <pc:docMk/>
            <pc:sldMk cId="2301563831" sldId="900"/>
            <ac:spMk id="20" creationId="{23281F1E-6C84-4C7B-B8D0-C5966C24176E}"/>
          </ac:spMkLst>
        </pc:spChg>
        <pc:spChg chg="add del mod ord">
          <ac:chgData name="Andero Uusberg" userId="80bedaad-1468-46d1-960b-6705a9405231" providerId="ADAL" clId="{FDFDFE0C-BCA0-4E4D-B870-54A48C8CCA6A}" dt="2020-10-13T17:40:37.852" v="1190" actId="478"/>
          <ac:spMkLst>
            <pc:docMk/>
            <pc:sldMk cId="2301563831" sldId="900"/>
            <ac:spMk id="21" creationId="{4C1E05A6-7AB5-4C3E-8C25-6E11B1F3A1DF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1" creationId="{93C758CD-5B95-4040-9DC4-F67B25B1093A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2" creationId="{D74C3A4B-77A4-497F-A9E1-5FBC45C97115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3" creationId="{28307F1D-29D5-424C-8E6E-3A7B316746A0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4" creationId="{D4FC29ED-243B-4B9E-A6E4-FE659720FCBB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5" creationId="{E43DB195-FBA0-40F6-B91A-CE6177049F8C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6" creationId="{7322DCF3-3685-412A-82CA-D3EE1D1593CD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7" creationId="{0C0E742B-8DF1-4B0A-BC4A-7E33CF901A88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8" creationId="{0E0D7673-B9F5-400A-8D8E-84C0E1A59D97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29" creationId="{3578FEB8-8351-41E6-B3B6-E11C69F7F609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30" creationId="{20086572-F77C-44C8-916A-6CFC28F2E991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31" creationId="{6DAA2279-52ED-4986-AF53-9732956B2B88}"/>
          </ac:spMkLst>
        </pc:spChg>
        <pc:spChg chg="mod">
          <ac:chgData name="Andero Uusberg" userId="80bedaad-1468-46d1-960b-6705a9405231" providerId="ADAL" clId="{FDFDFE0C-BCA0-4E4D-B870-54A48C8CCA6A}" dt="2020-10-13T20:45:05.199" v="4644"/>
          <ac:spMkLst>
            <pc:docMk/>
            <pc:sldMk cId="2301563831" sldId="900"/>
            <ac:spMk id="32" creationId="{8047176B-845E-48EF-87B2-2CAE4C073A0F}"/>
          </ac:spMkLst>
        </pc:spChg>
        <pc:grpChg chg="add del mod">
          <ac:chgData name="Andero Uusberg" userId="80bedaad-1468-46d1-960b-6705a9405231" providerId="ADAL" clId="{FDFDFE0C-BCA0-4E4D-B870-54A48C8CCA6A}" dt="2020-10-13T20:46:09.022" v="4653" actId="478"/>
          <ac:grpSpMkLst>
            <pc:docMk/>
            <pc:sldMk cId="2301563831" sldId="900"/>
            <ac:grpSpMk id="10" creationId="{A34805DB-1811-4168-B5F8-CAC8F7F92ECB}"/>
          </ac:grpSpMkLst>
        </pc:grpChg>
        <pc:grpChg chg="add mod">
          <ac:chgData name="Andero Uusberg" userId="80bedaad-1468-46d1-960b-6705a9405231" providerId="ADAL" clId="{FDFDFE0C-BCA0-4E4D-B870-54A48C8CCA6A}" dt="2020-10-13T20:17:26.564" v="3668" actId="14100"/>
          <ac:grpSpMkLst>
            <pc:docMk/>
            <pc:sldMk cId="2301563831" sldId="900"/>
            <ac:grpSpMk id="14" creationId="{923FC4D7-1C7A-425C-9505-4583CC2A6E36}"/>
          </ac:grpSpMkLst>
        </pc:grpChg>
        <pc:picChg chg="del mod">
          <ac:chgData name="Andero Uusberg" userId="80bedaad-1468-46d1-960b-6705a9405231" providerId="ADAL" clId="{FDFDFE0C-BCA0-4E4D-B870-54A48C8CCA6A}" dt="2020-10-13T17:38:30.328" v="1122" actId="478"/>
          <ac:picMkLst>
            <pc:docMk/>
            <pc:sldMk cId="2301563831" sldId="900"/>
            <ac:picMk id="6" creationId="{61F42048-12D4-49FC-8B62-386710C617C9}"/>
          </ac:picMkLst>
        </pc:picChg>
      </pc:sldChg>
      <pc:sldChg chg="addSp delSp modSp add del mod modClrScheme chgLayout">
        <pc:chgData name="Andero Uusberg" userId="80bedaad-1468-46d1-960b-6705a9405231" providerId="ADAL" clId="{FDFDFE0C-BCA0-4E4D-B870-54A48C8CCA6A}" dt="2020-10-13T17:07:44.620" v="531" actId="47"/>
        <pc:sldMkLst>
          <pc:docMk/>
          <pc:sldMk cId="1032636040" sldId="901"/>
        </pc:sldMkLst>
        <pc:spChg chg="mod ord">
          <ac:chgData name="Andero Uusberg" userId="80bedaad-1468-46d1-960b-6705a9405231" providerId="ADAL" clId="{FDFDFE0C-BCA0-4E4D-B870-54A48C8CCA6A}" dt="2020-10-13T17:03:25.732" v="445" actId="20577"/>
          <ac:spMkLst>
            <pc:docMk/>
            <pc:sldMk cId="1032636040" sldId="901"/>
            <ac:spMk id="2" creationId="{3927D725-96F9-4071-B049-7B84BCD3183E}"/>
          </ac:spMkLst>
        </pc:spChg>
        <pc:spChg chg="mod ord">
          <ac:chgData name="Andero Uusberg" userId="80bedaad-1468-46d1-960b-6705a9405231" providerId="ADAL" clId="{FDFDFE0C-BCA0-4E4D-B870-54A48C8CCA6A}" dt="2020-10-13T17:03:14.911" v="443" actId="700"/>
          <ac:spMkLst>
            <pc:docMk/>
            <pc:sldMk cId="1032636040" sldId="901"/>
            <ac:spMk id="3" creationId="{FC103A9B-07CB-4916-B967-FD9D85A243D3}"/>
          </ac:spMkLst>
        </pc:spChg>
        <pc:spChg chg="add del mod ord">
          <ac:chgData name="Andero Uusberg" userId="80bedaad-1468-46d1-960b-6705a9405231" providerId="ADAL" clId="{FDFDFE0C-BCA0-4E4D-B870-54A48C8CCA6A}" dt="2020-10-13T17:03:14.911" v="443" actId="700"/>
          <ac:spMkLst>
            <pc:docMk/>
            <pc:sldMk cId="1032636040" sldId="901"/>
            <ac:spMk id="4" creationId="{B48819E2-E16F-4B15-A606-7F15F3F042F7}"/>
          </ac:spMkLst>
        </pc:spChg>
        <pc:spChg chg="mod ord">
          <ac:chgData name="Andero Uusberg" userId="80bedaad-1468-46d1-960b-6705a9405231" providerId="ADAL" clId="{FDFDFE0C-BCA0-4E4D-B870-54A48C8CCA6A}" dt="2020-10-13T17:03:14.911" v="443" actId="700"/>
          <ac:spMkLst>
            <pc:docMk/>
            <pc:sldMk cId="1032636040" sldId="901"/>
            <ac:spMk id="6" creationId="{9D3861D6-3C65-4AA1-8F08-8133A861B285}"/>
          </ac:spMkLst>
        </pc:spChg>
        <pc:picChg chg="del">
          <ac:chgData name="Andero Uusberg" userId="80bedaad-1468-46d1-960b-6705a9405231" providerId="ADAL" clId="{FDFDFE0C-BCA0-4E4D-B870-54A48C8CCA6A}" dt="2020-10-13T17:03:06.037" v="442" actId="478"/>
          <ac:picMkLst>
            <pc:docMk/>
            <pc:sldMk cId="1032636040" sldId="901"/>
            <ac:picMk id="8" creationId="{B05D8906-FA4D-4090-B5AA-1455A340877A}"/>
          </ac:picMkLst>
        </pc:picChg>
      </pc:sldChg>
      <pc:sldChg chg="addSp delSp modSp add mod ord modClrScheme modAnim chgLayout">
        <pc:chgData name="Andero Uusberg" userId="80bedaad-1468-46d1-960b-6705a9405231" providerId="ADAL" clId="{FDFDFE0C-BCA0-4E4D-B870-54A48C8CCA6A}" dt="2020-10-13T21:11:33.780" v="5335" actId="404"/>
        <pc:sldMkLst>
          <pc:docMk/>
          <pc:sldMk cId="2326505192" sldId="902"/>
        </pc:sldMkLst>
        <pc:spChg chg="add del mod ord">
          <ac:chgData name="Andero Uusberg" userId="80bedaad-1468-46d1-960b-6705a9405231" providerId="ADAL" clId="{FDFDFE0C-BCA0-4E4D-B870-54A48C8CCA6A}" dt="2020-10-13T17:07:10.345" v="527" actId="700"/>
          <ac:spMkLst>
            <pc:docMk/>
            <pc:sldMk cId="2326505192" sldId="902"/>
            <ac:spMk id="2" creationId="{63CD3713-9C81-4EA4-B6F3-44A075E09C91}"/>
          </ac:spMkLst>
        </pc:spChg>
        <pc:spChg chg="add del mod ord">
          <ac:chgData name="Andero Uusberg" userId="80bedaad-1468-46d1-960b-6705a9405231" providerId="ADAL" clId="{FDFDFE0C-BCA0-4E4D-B870-54A48C8CCA6A}" dt="2020-10-13T17:07:28.294" v="529" actId="700"/>
          <ac:spMkLst>
            <pc:docMk/>
            <pc:sldMk cId="2326505192" sldId="902"/>
            <ac:spMk id="3" creationId="{A8342DAC-B521-44CF-A53B-9395D2713780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4" creationId="{C49A6511-74BC-49B8-8F5D-51E99F3AD0AB}"/>
          </ac:spMkLst>
        </pc:spChg>
        <pc:spChg chg="del">
          <ac:chgData name="Andero Uusberg" userId="80bedaad-1468-46d1-960b-6705a9405231" providerId="ADAL" clId="{FDFDFE0C-BCA0-4E4D-B870-54A48C8CCA6A}" dt="2020-10-13T17:04:58.887" v="514" actId="700"/>
          <ac:spMkLst>
            <pc:docMk/>
            <pc:sldMk cId="2326505192" sldId="902"/>
            <ac:spMk id="6" creationId="{E6BFF953-0EAF-446A-8B26-793CE8A47AB4}"/>
          </ac:spMkLst>
        </pc:spChg>
        <pc:spChg chg="add del mod ord">
          <ac:chgData name="Andero Uusberg" userId="80bedaad-1468-46d1-960b-6705a9405231" providerId="ADAL" clId="{FDFDFE0C-BCA0-4E4D-B870-54A48C8CCA6A}" dt="2020-10-13T20:16:45.806" v="3665" actId="20577"/>
          <ac:spMkLst>
            <pc:docMk/>
            <pc:sldMk cId="2326505192" sldId="902"/>
            <ac:spMk id="7" creationId="{B4DCD6E5-B610-40B9-8F25-4F08A4C6CD55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8" creationId="{A28D44D9-6D29-4D60-B617-483128E2486B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9" creationId="{8F27EA21-29D6-4FE8-91FC-BBEB86509724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10" creationId="{25F7FBF5-B79F-472C-A367-EADC9924CACA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11" creationId="{F3276265-E2EB-4134-BDBA-C1C933DFB4CB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12" creationId="{1E220C90-B4E7-4F07-8CAF-313D18B7563A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13" creationId="{4AE6A090-B339-46BC-BA2D-7AAA92332231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14" creationId="{B9E92F10-793C-4B69-8DB4-3C7C63AFFD31}"/>
          </ac:spMkLst>
        </pc:spChg>
        <pc:spChg chg="add del mod ord">
          <ac:chgData name="Andero Uusberg" userId="80bedaad-1468-46d1-960b-6705a9405231" providerId="ADAL" clId="{FDFDFE0C-BCA0-4E4D-B870-54A48C8CCA6A}" dt="2020-10-13T17:09:12.450" v="547" actId="700"/>
          <ac:spMkLst>
            <pc:docMk/>
            <pc:sldMk cId="2326505192" sldId="902"/>
            <ac:spMk id="15" creationId="{4F13450B-ADCE-4922-AB0B-8428A90FFCAF}"/>
          </ac:spMkLst>
        </pc:spChg>
        <pc:spChg chg="add del mod">
          <ac:chgData name="Andero Uusberg" userId="80bedaad-1468-46d1-960b-6705a9405231" providerId="ADAL" clId="{FDFDFE0C-BCA0-4E4D-B870-54A48C8CCA6A}" dt="2020-10-13T17:09:10.873" v="541" actId="478"/>
          <ac:spMkLst>
            <pc:docMk/>
            <pc:sldMk cId="2326505192" sldId="902"/>
            <ac:spMk id="17" creationId="{B72B0E02-AB5D-450E-8201-3F9B686C3CD6}"/>
          </ac:spMkLst>
        </pc:spChg>
        <pc:spChg chg="add del mod ord">
          <ac:chgData name="Andero Uusberg" userId="80bedaad-1468-46d1-960b-6705a9405231" providerId="ADAL" clId="{FDFDFE0C-BCA0-4E4D-B870-54A48C8CCA6A}" dt="2020-10-13T17:10:09.233" v="556" actId="700"/>
          <ac:spMkLst>
            <pc:docMk/>
            <pc:sldMk cId="2326505192" sldId="902"/>
            <ac:spMk id="18" creationId="{A8C16339-8EA1-44A8-8414-E57199D297A7}"/>
          </ac:spMkLst>
        </pc:spChg>
        <pc:spChg chg="add del mod ord">
          <ac:chgData name="Andero Uusberg" userId="80bedaad-1468-46d1-960b-6705a9405231" providerId="ADAL" clId="{FDFDFE0C-BCA0-4E4D-B870-54A48C8CCA6A}" dt="2020-10-13T17:10:30.891" v="561" actId="478"/>
          <ac:spMkLst>
            <pc:docMk/>
            <pc:sldMk cId="2326505192" sldId="902"/>
            <ac:spMk id="19" creationId="{CC2164DE-8D9F-43A9-8961-2531D4050CE7}"/>
          </ac:spMkLst>
        </pc:spChg>
        <pc:graphicFrameChg chg="mod ord">
          <ac:chgData name="Andero Uusberg" userId="80bedaad-1468-46d1-960b-6705a9405231" providerId="ADAL" clId="{FDFDFE0C-BCA0-4E4D-B870-54A48C8CCA6A}" dt="2020-10-13T21:11:33.780" v="5335" actId="404"/>
          <ac:graphicFrameMkLst>
            <pc:docMk/>
            <pc:sldMk cId="2326505192" sldId="902"/>
            <ac:graphicFrameMk id="5" creationId="{BDC4CD37-A379-42ED-AF7C-15271CC61EB9}"/>
          </ac:graphicFrameMkLst>
        </pc:graphicFrameChg>
      </pc:sldChg>
      <pc:sldChg chg="addSp delSp modSp add mod modClrScheme modAnim chgLayout">
        <pc:chgData name="Andero Uusberg" userId="80bedaad-1468-46d1-960b-6705a9405231" providerId="ADAL" clId="{FDFDFE0C-BCA0-4E4D-B870-54A48C8CCA6A}" dt="2020-10-13T21:21:27.423" v="5379" actId="408"/>
        <pc:sldMkLst>
          <pc:docMk/>
          <pc:sldMk cId="918196004" sldId="903"/>
        </pc:sldMkLst>
        <pc:spChg chg="mod ord">
          <ac:chgData name="Andero Uusberg" userId="80bedaad-1468-46d1-960b-6705a9405231" providerId="ADAL" clId="{FDFDFE0C-BCA0-4E4D-B870-54A48C8CCA6A}" dt="2020-10-13T21:21:24.003" v="5378" actId="555"/>
          <ac:spMkLst>
            <pc:docMk/>
            <pc:sldMk cId="918196004" sldId="903"/>
            <ac:spMk id="2" creationId="{3DF0F632-A394-4F29-BEF5-168F3E2B2E6B}"/>
          </ac:spMkLst>
        </pc:spChg>
        <pc:spChg chg="add del mod ord">
          <ac:chgData name="Andero Uusberg" userId="80bedaad-1468-46d1-960b-6705a9405231" providerId="ADAL" clId="{FDFDFE0C-BCA0-4E4D-B870-54A48C8CCA6A}" dt="2020-10-13T17:46:01.315" v="1355" actId="478"/>
          <ac:spMkLst>
            <pc:docMk/>
            <pc:sldMk cId="918196004" sldId="903"/>
            <ac:spMk id="3" creationId="{264486CC-3654-496C-A39E-00FCA8855FC0}"/>
          </ac:spMkLst>
        </pc:spChg>
        <pc:spChg chg="add mod">
          <ac:chgData name="Andero Uusberg" userId="80bedaad-1468-46d1-960b-6705a9405231" providerId="ADAL" clId="{FDFDFE0C-BCA0-4E4D-B870-54A48C8CCA6A}" dt="2020-10-13T21:21:27.423" v="5379" actId="408"/>
          <ac:spMkLst>
            <pc:docMk/>
            <pc:sldMk cId="918196004" sldId="903"/>
            <ac:spMk id="3" creationId="{8E49A816-EB58-42B2-B1D3-8F5642B7EFAE}"/>
          </ac:spMkLst>
        </pc:spChg>
        <pc:spChg chg="add mod">
          <ac:chgData name="Andero Uusberg" userId="80bedaad-1468-46d1-960b-6705a9405231" providerId="ADAL" clId="{FDFDFE0C-BCA0-4E4D-B870-54A48C8CCA6A}" dt="2020-10-13T21:21:24.003" v="5378" actId="555"/>
          <ac:spMkLst>
            <pc:docMk/>
            <pc:sldMk cId="918196004" sldId="903"/>
            <ac:spMk id="4" creationId="{3E4DD958-4FE7-462E-9944-91824531B67C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6" creationId="{51E108CB-9102-48FE-9354-72C6DF9EC6B8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7" creationId="{A3B332A0-6303-4BA4-B297-9C9DAB06F81C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8" creationId="{5FD70A43-0667-4CE3-9596-4D8257F3A09B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9" creationId="{58D45D53-DED7-4455-AFE6-6FF2DC069126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0" creationId="{7BECE1B3-23A6-4E4D-81B1-45B5EADB34F9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1" creationId="{DCBB45F6-ACE6-4E64-87BC-2DFD95F29C8B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2" creationId="{0B40BFFE-499D-4E64-888F-38EC4BAF669A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3" creationId="{1E7F424A-FEA8-4C60-B92A-242819EEF013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4" creationId="{548332B2-0653-41FB-8E82-B1CCC5F0E312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5" creationId="{1939BB2B-21A5-456A-925D-20EBBD0967A2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6" creationId="{B5688E2C-164A-401C-8C1F-FAEE58F0ABBB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7" creationId="{0F1575EA-0ECD-4CE8-A92F-69D24E440842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8" creationId="{8B272511-9A20-41CA-99AC-47A8561ADA05}"/>
          </ac:spMkLst>
        </pc:spChg>
        <pc:spChg chg="mod">
          <ac:chgData name="Andero Uusberg" userId="80bedaad-1468-46d1-960b-6705a9405231" providerId="ADAL" clId="{FDFDFE0C-BCA0-4E4D-B870-54A48C8CCA6A}" dt="2020-10-13T20:23:38.315" v="3713"/>
          <ac:spMkLst>
            <pc:docMk/>
            <pc:sldMk cId="918196004" sldId="903"/>
            <ac:spMk id="19" creationId="{8038ABEC-B0BA-4ECF-B414-A11036CD392C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25" creationId="{D1C33869-BEDB-4821-B502-B36BF04F89B8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26" creationId="{B56736B9-BB08-44AB-BB5E-327A12B42B60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27" creationId="{0B13ECAA-CF0C-4330-996F-9AE268CC4E34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28" creationId="{00EE30B5-D7EF-4B3E-8C56-C45815F1D402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29" creationId="{0BDBA039-AEC2-4839-8D68-8B5D5CE53BA9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0" creationId="{FA4B7891-A88D-44D3-B133-4AAEEF270024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1" creationId="{3D43577A-4559-4599-9836-D10D5CB83414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2" creationId="{E7DD0C52-FE5F-4166-AB90-84238D2D8726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4" creationId="{6090E7D9-F808-4A2C-A99A-A1A27551F179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5" creationId="{07DC74F7-ACCF-4C47-AC1C-2E285D9FDD0E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6" creationId="{CBFF82B1-D49E-4223-8C14-AA0C3631EAA1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7" creationId="{6F718E6C-98DF-4693-93C5-2201C8FCA4C9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8" creationId="{2A56182B-7721-42BE-B00D-A4518412E83E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39" creationId="{07BDE37B-1873-49AC-974A-C8EE9B5290BA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40" creationId="{1C05B00A-25F5-4E75-BE50-DCC1B07FD992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41" creationId="{33E4BA23-D615-48E0-8B06-6FB6DFFEE580}"/>
          </ac:spMkLst>
        </pc:spChg>
        <pc:spChg chg="mod">
          <ac:chgData name="Andero Uusberg" userId="80bedaad-1468-46d1-960b-6705a9405231" providerId="ADAL" clId="{FDFDFE0C-BCA0-4E4D-B870-54A48C8CCA6A}" dt="2020-10-13T20:25:13.295" v="3723"/>
          <ac:spMkLst>
            <pc:docMk/>
            <pc:sldMk cId="918196004" sldId="903"/>
            <ac:spMk id="42" creationId="{C88B23F3-FE49-44B5-A969-379607FF3916}"/>
          </ac:spMkLst>
        </pc:spChg>
        <pc:grpChg chg="add mod">
          <ac:chgData name="Andero Uusberg" userId="80bedaad-1468-46d1-960b-6705a9405231" providerId="ADAL" clId="{FDFDFE0C-BCA0-4E4D-B870-54A48C8CCA6A}" dt="2020-10-13T20:23:41.046" v="3714" actId="1076"/>
          <ac:grpSpMkLst>
            <pc:docMk/>
            <pc:sldMk cId="918196004" sldId="903"/>
            <ac:grpSpMk id="5" creationId="{2AF56F56-0F95-4178-9E82-C564EFA9C7C7}"/>
          </ac:grpSpMkLst>
        </pc:grpChg>
        <pc:grpChg chg="add mod">
          <ac:chgData name="Andero Uusberg" userId="80bedaad-1468-46d1-960b-6705a9405231" providerId="ADAL" clId="{FDFDFE0C-BCA0-4E4D-B870-54A48C8CCA6A}" dt="2020-10-13T20:25:23.515" v="3725" actId="1076"/>
          <ac:grpSpMkLst>
            <pc:docMk/>
            <pc:sldMk cId="918196004" sldId="903"/>
            <ac:grpSpMk id="20" creationId="{A4AA085B-29A5-4430-BE4C-5D416138D337}"/>
          </ac:grpSpMkLst>
        </pc:grpChg>
        <pc:grpChg chg="mod">
          <ac:chgData name="Andero Uusberg" userId="80bedaad-1468-46d1-960b-6705a9405231" providerId="ADAL" clId="{FDFDFE0C-BCA0-4E4D-B870-54A48C8CCA6A}" dt="2020-10-13T20:25:13.295" v="3723"/>
          <ac:grpSpMkLst>
            <pc:docMk/>
            <pc:sldMk cId="918196004" sldId="903"/>
            <ac:grpSpMk id="21" creationId="{EE3988AA-C3CA-439D-A052-B9BAFBB626C1}"/>
          </ac:grpSpMkLst>
        </pc:grpChg>
        <pc:grpChg chg="mod">
          <ac:chgData name="Andero Uusberg" userId="80bedaad-1468-46d1-960b-6705a9405231" providerId="ADAL" clId="{FDFDFE0C-BCA0-4E4D-B870-54A48C8CCA6A}" dt="2020-10-13T20:25:13.295" v="3723"/>
          <ac:grpSpMkLst>
            <pc:docMk/>
            <pc:sldMk cId="918196004" sldId="903"/>
            <ac:grpSpMk id="22" creationId="{43034003-E413-4BE3-A91E-CDB2CBD87E91}"/>
          </ac:grpSpMkLst>
        </pc:grpChg>
        <pc:grpChg chg="mod">
          <ac:chgData name="Andero Uusberg" userId="80bedaad-1468-46d1-960b-6705a9405231" providerId="ADAL" clId="{FDFDFE0C-BCA0-4E4D-B870-54A48C8CCA6A}" dt="2020-10-13T20:25:13.295" v="3723"/>
          <ac:grpSpMkLst>
            <pc:docMk/>
            <pc:sldMk cId="918196004" sldId="903"/>
            <ac:grpSpMk id="23" creationId="{167083AE-1BB4-4141-863A-6D52098D378A}"/>
          </ac:grpSpMkLst>
        </pc:grpChg>
        <pc:grpChg chg="mod">
          <ac:chgData name="Andero Uusberg" userId="80bedaad-1468-46d1-960b-6705a9405231" providerId="ADAL" clId="{FDFDFE0C-BCA0-4E4D-B870-54A48C8CCA6A}" dt="2020-10-13T20:25:13.295" v="3723"/>
          <ac:grpSpMkLst>
            <pc:docMk/>
            <pc:sldMk cId="918196004" sldId="903"/>
            <ac:grpSpMk id="24" creationId="{52D44B32-4FB0-438B-89CD-4C38364CE3BF}"/>
          </ac:grpSpMkLst>
        </pc:grpChg>
        <pc:grpChg chg="add mod">
          <ac:chgData name="Andero Uusberg" userId="80bedaad-1468-46d1-960b-6705a9405231" providerId="ADAL" clId="{FDFDFE0C-BCA0-4E4D-B870-54A48C8CCA6A}" dt="2020-10-13T20:25:18.375" v="3724" actId="1076"/>
          <ac:grpSpMkLst>
            <pc:docMk/>
            <pc:sldMk cId="918196004" sldId="903"/>
            <ac:grpSpMk id="33" creationId="{40C5F36D-1292-4C44-8888-709350B73D34}"/>
          </ac:grpSpMkLst>
        </pc:grpChg>
      </pc:sldChg>
      <pc:sldChg chg="addSp delSp modSp add mod ord modClrScheme modAnim modShow chgLayout modNotes modNotesTx">
        <pc:chgData name="Andero Uusberg" userId="80bedaad-1468-46d1-960b-6705a9405231" providerId="ADAL" clId="{FDFDFE0C-BCA0-4E4D-B870-54A48C8CCA6A}" dt="2020-10-13T21:03:35.106" v="5106" actId="729"/>
        <pc:sldMkLst>
          <pc:docMk/>
          <pc:sldMk cId="2125099562" sldId="905"/>
        </pc:sldMkLst>
        <pc:spChg chg="del mod ord">
          <ac:chgData name="Andero Uusberg" userId="80bedaad-1468-46d1-960b-6705a9405231" providerId="ADAL" clId="{FDFDFE0C-BCA0-4E4D-B870-54A48C8CCA6A}" dt="2020-10-13T18:52:53.581" v="2995" actId="478"/>
          <ac:spMkLst>
            <pc:docMk/>
            <pc:sldMk cId="2125099562" sldId="905"/>
            <ac:spMk id="2" creationId="{82638CB9-08CF-4BC7-B1CB-A30ADD075C60}"/>
          </ac:spMkLst>
        </pc:spChg>
        <pc:spChg chg="del mod ord">
          <ac:chgData name="Andero Uusberg" userId="80bedaad-1468-46d1-960b-6705a9405231" providerId="ADAL" clId="{FDFDFE0C-BCA0-4E4D-B870-54A48C8CCA6A}" dt="2020-10-13T18:52:41.379" v="2992" actId="478"/>
          <ac:spMkLst>
            <pc:docMk/>
            <pc:sldMk cId="2125099562" sldId="905"/>
            <ac:spMk id="4" creationId="{2D337997-1176-4F3F-ACBA-6323EAA3AA9D}"/>
          </ac:spMkLst>
        </pc:spChg>
        <pc:spChg chg="add del mod">
          <ac:chgData name="Andero Uusberg" userId="80bedaad-1468-46d1-960b-6705a9405231" providerId="ADAL" clId="{FDFDFE0C-BCA0-4E4D-B870-54A48C8CCA6A}" dt="2020-10-13T18:38:08.180" v="2685"/>
          <ac:spMkLst>
            <pc:docMk/>
            <pc:sldMk cId="2125099562" sldId="905"/>
            <ac:spMk id="5" creationId="{9369BE1F-F53D-4E7B-8118-51EAEA50B87F}"/>
          </ac:spMkLst>
        </pc:spChg>
        <pc:spChg chg="add del mod ord">
          <ac:chgData name="Andero Uusberg" userId="80bedaad-1468-46d1-960b-6705a9405231" providerId="ADAL" clId="{FDFDFE0C-BCA0-4E4D-B870-54A48C8CCA6A}" dt="2020-10-13T18:38:47.678" v="2695" actId="700"/>
          <ac:spMkLst>
            <pc:docMk/>
            <pc:sldMk cId="2125099562" sldId="905"/>
            <ac:spMk id="6" creationId="{4E3B964D-18BD-43F3-A2FF-2E2A8BD4427D}"/>
          </ac:spMkLst>
        </pc:spChg>
        <pc:spChg chg="del">
          <ac:chgData name="Andero Uusberg" userId="80bedaad-1468-46d1-960b-6705a9405231" providerId="ADAL" clId="{FDFDFE0C-BCA0-4E4D-B870-54A48C8CCA6A}" dt="2020-10-13T18:37:48.933" v="2683" actId="478"/>
          <ac:spMkLst>
            <pc:docMk/>
            <pc:sldMk cId="2125099562" sldId="905"/>
            <ac:spMk id="13" creationId="{8C31EC2D-5C89-4833-A412-66B64A697D70}"/>
          </ac:spMkLst>
        </pc:spChg>
        <pc:spChg chg="add mod">
          <ac:chgData name="Andero Uusberg" userId="80bedaad-1468-46d1-960b-6705a9405231" providerId="ADAL" clId="{FDFDFE0C-BCA0-4E4D-B870-54A48C8CCA6A}" dt="2020-10-13T18:55:50.394" v="3234" actId="207"/>
          <ac:spMkLst>
            <pc:docMk/>
            <pc:sldMk cId="2125099562" sldId="905"/>
            <ac:spMk id="14" creationId="{907175BB-E82B-4436-8669-B83B0ECF64B0}"/>
          </ac:spMkLst>
        </pc:spChg>
        <pc:spChg chg="del mod">
          <ac:chgData name="Andero Uusberg" userId="80bedaad-1468-46d1-960b-6705a9405231" providerId="ADAL" clId="{FDFDFE0C-BCA0-4E4D-B870-54A48C8CCA6A}" dt="2020-10-13T18:37:46.114" v="2682" actId="478"/>
          <ac:spMkLst>
            <pc:docMk/>
            <pc:sldMk cId="2125099562" sldId="905"/>
            <ac:spMk id="15" creationId="{49350F87-395F-4BE6-98D3-E05CD4D17966}"/>
          </ac:spMkLst>
        </pc:spChg>
        <pc:graphicFrameChg chg="del">
          <ac:chgData name="Andero Uusberg" userId="80bedaad-1468-46d1-960b-6705a9405231" providerId="ADAL" clId="{FDFDFE0C-BCA0-4E4D-B870-54A48C8CCA6A}" dt="2020-10-13T18:37:41.150" v="2681" actId="478"/>
          <ac:graphicFrameMkLst>
            <pc:docMk/>
            <pc:sldMk cId="2125099562" sldId="905"/>
            <ac:graphicFrameMk id="10" creationId="{B6AE1C30-45C6-4FAE-B06A-D9608C1C7295}"/>
          </ac:graphicFrameMkLst>
        </pc:graphicFrameChg>
        <pc:graphicFrameChg chg="add mod ord">
          <ac:chgData name="Andero Uusberg" userId="80bedaad-1468-46d1-960b-6705a9405231" providerId="ADAL" clId="{FDFDFE0C-BCA0-4E4D-B870-54A48C8CCA6A}" dt="2020-10-13T18:53:10.599" v="3000" actId="2085"/>
          <ac:graphicFrameMkLst>
            <pc:docMk/>
            <pc:sldMk cId="2125099562" sldId="905"/>
            <ac:graphicFrameMk id="11" creationId="{B6AE1C30-45C6-4FAE-B06A-D9608C1C7295}"/>
          </ac:graphicFrameMkLst>
        </pc:graphicFrameChg>
        <pc:picChg chg="del mod ord">
          <ac:chgData name="Andero Uusberg" userId="80bedaad-1468-46d1-960b-6705a9405231" providerId="ADAL" clId="{FDFDFE0C-BCA0-4E4D-B870-54A48C8CCA6A}" dt="2020-10-13T18:52:36.726" v="2991" actId="478"/>
          <ac:picMkLst>
            <pc:docMk/>
            <pc:sldMk cId="2125099562" sldId="905"/>
            <ac:picMk id="12" creationId="{890120B6-4150-44A2-A40C-EA4EF8B724FF}"/>
          </ac:picMkLst>
        </pc:picChg>
      </pc:sldChg>
      <pc:sldChg chg="addSp delSp modSp add mod modClrScheme modAnim chgLayout">
        <pc:chgData name="Andero Uusberg" userId="80bedaad-1468-46d1-960b-6705a9405231" providerId="ADAL" clId="{FDFDFE0C-BCA0-4E4D-B870-54A48C8CCA6A}" dt="2020-10-13T21:10:01.179" v="5326"/>
        <pc:sldMkLst>
          <pc:docMk/>
          <pc:sldMk cId="1925466871" sldId="906"/>
        </pc:sldMkLst>
        <pc:spChg chg="mod ord">
          <ac:chgData name="Andero Uusberg" userId="80bedaad-1468-46d1-960b-6705a9405231" providerId="ADAL" clId="{FDFDFE0C-BCA0-4E4D-B870-54A48C8CCA6A}" dt="2020-10-13T21:00:24.278" v="4943" actId="20577"/>
          <ac:spMkLst>
            <pc:docMk/>
            <pc:sldMk cId="1925466871" sldId="906"/>
            <ac:spMk id="2" creationId="{3865BFA3-51E2-4C49-8696-A761124ADB0C}"/>
          </ac:spMkLst>
        </pc:spChg>
        <pc:spChg chg="add mod">
          <ac:chgData name="Andero Uusberg" userId="80bedaad-1468-46d1-960b-6705a9405231" providerId="ADAL" clId="{FDFDFE0C-BCA0-4E4D-B870-54A48C8CCA6A}" dt="2020-10-13T20:59:05.323" v="4929" actId="179"/>
          <ac:spMkLst>
            <pc:docMk/>
            <pc:sldMk cId="1925466871" sldId="906"/>
            <ac:spMk id="3" creationId="{8063812E-ADF9-4CE9-B1BE-3C6DF46B634F}"/>
          </ac:spMkLst>
        </pc:spChg>
        <pc:spChg chg="add mod">
          <ac:chgData name="Andero Uusberg" userId="80bedaad-1468-46d1-960b-6705a9405231" providerId="ADAL" clId="{FDFDFE0C-BCA0-4E4D-B870-54A48C8CCA6A}" dt="2020-10-13T20:59:08.077" v="4930" actId="179"/>
          <ac:spMkLst>
            <pc:docMk/>
            <pc:sldMk cId="1925466871" sldId="906"/>
            <ac:spMk id="4" creationId="{460EA8A2-4441-469E-8AC0-20C77B4634FF}"/>
          </ac:spMkLst>
        </pc:spChg>
        <pc:spChg chg="add mod">
          <ac:chgData name="Andero Uusberg" userId="80bedaad-1468-46d1-960b-6705a9405231" providerId="ADAL" clId="{FDFDFE0C-BCA0-4E4D-B870-54A48C8CCA6A}" dt="2020-10-13T20:59:14.422" v="4932" actId="179"/>
          <ac:spMkLst>
            <pc:docMk/>
            <pc:sldMk cId="1925466871" sldId="906"/>
            <ac:spMk id="5" creationId="{1627A0A7-1B39-4089-AA44-C51941A7DF07}"/>
          </ac:spMkLst>
        </pc:spChg>
        <pc:spChg chg="add mod">
          <ac:chgData name="Andero Uusberg" userId="80bedaad-1468-46d1-960b-6705a9405231" providerId="ADAL" clId="{FDFDFE0C-BCA0-4E4D-B870-54A48C8CCA6A}" dt="2020-10-13T20:42:23.263" v="4578" actId="1036"/>
          <ac:spMkLst>
            <pc:docMk/>
            <pc:sldMk cId="1925466871" sldId="906"/>
            <ac:spMk id="6" creationId="{3BB69098-C45B-4838-9A8B-716C10BFEDB5}"/>
          </ac:spMkLst>
        </pc:spChg>
        <pc:spChg chg="add mod">
          <ac:chgData name="Andero Uusberg" userId="80bedaad-1468-46d1-960b-6705a9405231" providerId="ADAL" clId="{FDFDFE0C-BCA0-4E4D-B870-54A48C8CCA6A}" dt="2020-10-13T20:59:17.325" v="4933" actId="179"/>
          <ac:spMkLst>
            <pc:docMk/>
            <pc:sldMk cId="1925466871" sldId="906"/>
            <ac:spMk id="8" creationId="{939E1938-0600-41D2-AED8-3B4501653886}"/>
          </ac:spMkLst>
        </pc:spChg>
        <pc:spChg chg="mod ord">
          <ac:chgData name="Andero Uusberg" userId="80bedaad-1468-46d1-960b-6705a9405231" providerId="ADAL" clId="{FDFDFE0C-BCA0-4E4D-B870-54A48C8CCA6A}" dt="2020-10-13T20:59:00.642" v="4927" actId="179"/>
          <ac:spMkLst>
            <pc:docMk/>
            <pc:sldMk cId="1925466871" sldId="906"/>
            <ac:spMk id="9" creationId="{34A0B3F5-9CF9-4775-91B4-9C868B2F2091}"/>
          </ac:spMkLst>
        </pc:spChg>
        <pc:spChg chg="del mod ord">
          <ac:chgData name="Andero Uusberg" userId="80bedaad-1468-46d1-960b-6705a9405231" providerId="ADAL" clId="{FDFDFE0C-BCA0-4E4D-B870-54A48C8CCA6A}" dt="2020-10-13T18:09:10.997" v="1799" actId="478"/>
          <ac:spMkLst>
            <pc:docMk/>
            <pc:sldMk cId="1925466871" sldId="906"/>
            <ac:spMk id="10" creationId="{1382FB2D-F4CF-4247-9BD8-EA293B3C44F5}"/>
          </ac:spMkLst>
        </pc:spChg>
        <pc:spChg chg="add mod">
          <ac:chgData name="Andero Uusberg" userId="80bedaad-1468-46d1-960b-6705a9405231" providerId="ADAL" clId="{FDFDFE0C-BCA0-4E4D-B870-54A48C8CCA6A}" dt="2020-10-13T21:09:55.863" v="5325" actId="5793"/>
          <ac:spMkLst>
            <pc:docMk/>
            <pc:sldMk cId="1925466871" sldId="906"/>
            <ac:spMk id="10" creationId="{5DC35E4D-1653-47E5-9FAE-AB806A1F7229}"/>
          </ac:spMkLst>
        </pc:spChg>
        <pc:spChg chg="del">
          <ac:chgData name="Andero Uusberg" userId="80bedaad-1468-46d1-960b-6705a9405231" providerId="ADAL" clId="{FDFDFE0C-BCA0-4E4D-B870-54A48C8CCA6A}" dt="2020-10-13T18:07:30.652" v="1725" actId="700"/>
          <ac:spMkLst>
            <pc:docMk/>
            <pc:sldMk cId="1925466871" sldId="906"/>
            <ac:spMk id="11" creationId="{0C6D391C-0415-484D-B961-B7A640A810E2}"/>
          </ac:spMkLst>
        </pc:spChg>
        <pc:spChg chg="add mod">
          <ac:chgData name="Andero Uusberg" userId="80bedaad-1468-46d1-960b-6705a9405231" providerId="ADAL" clId="{FDFDFE0C-BCA0-4E4D-B870-54A48C8CCA6A}" dt="2020-10-13T20:59:21.681" v="4934" actId="1076"/>
          <ac:spMkLst>
            <pc:docMk/>
            <pc:sldMk cId="1925466871" sldId="906"/>
            <ac:spMk id="16" creationId="{2D0AE408-CCD0-4010-84F7-63FCB36E2BB2}"/>
          </ac:spMkLst>
        </pc:spChg>
      </pc:sldChg>
      <pc:sldChg chg="modSp add del">
        <pc:chgData name="Andero Uusberg" userId="80bedaad-1468-46d1-960b-6705a9405231" providerId="ADAL" clId="{FDFDFE0C-BCA0-4E4D-B870-54A48C8CCA6A}" dt="2020-10-13T18:27:43.121" v="2425" actId="47"/>
        <pc:sldMkLst>
          <pc:docMk/>
          <pc:sldMk cId="3256739182" sldId="907"/>
        </pc:sldMkLst>
        <pc:picChg chg="mod">
          <ac:chgData name="Andero Uusberg" userId="80bedaad-1468-46d1-960b-6705a9405231" providerId="ADAL" clId="{FDFDFE0C-BCA0-4E4D-B870-54A48C8CCA6A}" dt="2020-10-13T17:49:32.048" v="1405" actId="1076"/>
          <ac:picMkLst>
            <pc:docMk/>
            <pc:sldMk cId="3256739182" sldId="907"/>
            <ac:picMk id="1026" creationId="{8BFFEF88-E9FA-4769-98E6-E3AC11D4F7A1}"/>
          </ac:picMkLst>
        </pc:picChg>
      </pc:sldChg>
      <pc:sldChg chg="addSp delSp modSp add del mod modTransition modClrScheme modAnim chgLayout">
        <pc:chgData name="Andero Uusberg" userId="80bedaad-1468-46d1-960b-6705a9405231" providerId="ADAL" clId="{FDFDFE0C-BCA0-4E4D-B870-54A48C8CCA6A}" dt="2020-10-13T20:32:41.295" v="4048" actId="47"/>
        <pc:sldMkLst>
          <pc:docMk/>
          <pc:sldMk cId="1851022625" sldId="908"/>
        </pc:sldMkLst>
        <pc:spChg chg="mod ord">
          <ac:chgData name="Andero Uusberg" userId="80bedaad-1468-46d1-960b-6705a9405231" providerId="ADAL" clId="{FDFDFE0C-BCA0-4E4D-B870-54A48C8CCA6A}" dt="2020-10-13T17:46:58.072" v="1379" actId="14100"/>
          <ac:spMkLst>
            <pc:docMk/>
            <pc:sldMk cId="1851022625" sldId="908"/>
            <ac:spMk id="3" creationId="{F0DA435E-CE65-44BB-8858-166CEAC7250E}"/>
          </ac:spMkLst>
        </pc:spChg>
        <pc:spChg chg="add mod">
          <ac:chgData name="Andero Uusberg" userId="80bedaad-1468-46d1-960b-6705a9405231" providerId="ADAL" clId="{FDFDFE0C-BCA0-4E4D-B870-54A48C8CCA6A}" dt="2020-10-13T17:47:52.631" v="1393" actId="478"/>
          <ac:spMkLst>
            <pc:docMk/>
            <pc:sldMk cId="1851022625" sldId="908"/>
            <ac:spMk id="4" creationId="{BFE89944-90A5-4230-AEDB-C203E79BBBD6}"/>
          </ac:spMkLst>
        </pc:spChg>
        <pc:spChg chg="add mod">
          <ac:chgData name="Andero Uusberg" userId="80bedaad-1468-46d1-960b-6705a9405231" providerId="ADAL" clId="{FDFDFE0C-BCA0-4E4D-B870-54A48C8CCA6A}" dt="2020-10-13T17:47:52.631" v="1393" actId="478"/>
          <ac:spMkLst>
            <pc:docMk/>
            <pc:sldMk cId="1851022625" sldId="908"/>
            <ac:spMk id="6" creationId="{D62EA525-4DBC-4C3C-8648-F4D19DFBC0EE}"/>
          </ac:spMkLst>
        </pc:spChg>
        <pc:spChg chg="del mod ord">
          <ac:chgData name="Andero Uusberg" userId="80bedaad-1468-46d1-960b-6705a9405231" providerId="ADAL" clId="{FDFDFE0C-BCA0-4E4D-B870-54A48C8CCA6A}" dt="2020-10-13T17:47:52.631" v="1393" actId="478"/>
          <ac:spMkLst>
            <pc:docMk/>
            <pc:sldMk cId="1851022625" sldId="908"/>
            <ac:spMk id="33" creationId="{85B6312D-90EE-4B97-9F07-3AAF7CB8D007}"/>
          </ac:spMkLst>
        </pc:spChg>
        <pc:spChg chg="del mod ord">
          <ac:chgData name="Andero Uusberg" userId="80bedaad-1468-46d1-960b-6705a9405231" providerId="ADAL" clId="{FDFDFE0C-BCA0-4E4D-B870-54A48C8CCA6A}" dt="2020-10-13T17:47:52.631" v="1393" actId="478"/>
          <ac:spMkLst>
            <pc:docMk/>
            <pc:sldMk cId="1851022625" sldId="908"/>
            <ac:spMk id="34" creationId="{83851236-B3D2-4B7B-8655-D945067D9696}"/>
          </ac:spMkLst>
        </pc:spChg>
        <pc:spChg chg="del mod">
          <ac:chgData name="Andero Uusberg" userId="80bedaad-1468-46d1-960b-6705a9405231" providerId="ADAL" clId="{FDFDFE0C-BCA0-4E4D-B870-54A48C8CCA6A}" dt="2020-10-13T17:46:52.561" v="1377" actId="478"/>
          <ac:spMkLst>
            <pc:docMk/>
            <pc:sldMk cId="1851022625" sldId="908"/>
            <ac:spMk id="35" creationId="{1C30D292-7C32-40AC-9A1A-3EC6F4C7218D}"/>
          </ac:spMkLst>
        </pc:spChg>
        <pc:grpChg chg="mod">
          <ac:chgData name="Andero Uusberg" userId="80bedaad-1468-46d1-960b-6705a9405231" providerId="ADAL" clId="{FDFDFE0C-BCA0-4E4D-B870-54A48C8CCA6A}" dt="2020-10-13T18:06:32.131" v="1643" actId="14100"/>
          <ac:grpSpMkLst>
            <pc:docMk/>
            <pc:sldMk cId="1851022625" sldId="908"/>
            <ac:grpSpMk id="32" creationId="{D935142B-1FCE-4AC4-B59D-872B3273BDF7}"/>
          </ac:grpSpMkLst>
        </pc:grpChg>
        <pc:grpChg chg="mod">
          <ac:chgData name="Andero Uusberg" userId="80bedaad-1468-46d1-960b-6705a9405231" providerId="ADAL" clId="{FDFDFE0C-BCA0-4E4D-B870-54A48C8CCA6A}" dt="2020-10-13T17:48:01.476" v="1395" actId="1076"/>
          <ac:grpSpMkLst>
            <pc:docMk/>
            <pc:sldMk cId="1851022625" sldId="908"/>
            <ac:grpSpMk id="49" creationId="{EA3E0F21-B251-401B-BD48-F3B8D59B9091}"/>
          </ac:grpSpMkLst>
        </pc:grpChg>
        <pc:grpChg chg="mod">
          <ac:chgData name="Andero Uusberg" userId="80bedaad-1468-46d1-960b-6705a9405231" providerId="ADAL" clId="{FDFDFE0C-BCA0-4E4D-B870-54A48C8CCA6A}" dt="2020-10-13T17:47:58.629" v="1394" actId="1076"/>
          <ac:grpSpMkLst>
            <pc:docMk/>
            <pc:sldMk cId="1851022625" sldId="908"/>
            <ac:grpSpMk id="65" creationId="{D328205E-C230-44AA-A2D4-CD652A67D4E9}"/>
          </ac:grpSpMkLst>
        </pc:grpChg>
        <pc:cxnChg chg="add mod">
          <ac:chgData name="Andero Uusberg" userId="80bedaad-1468-46d1-960b-6705a9405231" providerId="ADAL" clId="{FDFDFE0C-BCA0-4E4D-B870-54A48C8CCA6A}" dt="2020-10-13T17:55:48.917" v="1479"/>
          <ac:cxnSpMkLst>
            <pc:docMk/>
            <pc:sldMk cId="1851022625" sldId="908"/>
            <ac:cxnSpMk id="62" creationId="{0248C3E5-E22C-4365-B807-9CA44A796F64}"/>
          </ac:cxnSpMkLst>
        </pc:cxnChg>
      </pc:sldChg>
      <pc:sldChg chg="add del">
        <pc:chgData name="Andero Uusberg" userId="80bedaad-1468-46d1-960b-6705a9405231" providerId="ADAL" clId="{FDFDFE0C-BCA0-4E4D-B870-54A48C8CCA6A}" dt="2020-10-13T17:46:37.232" v="1374" actId="47"/>
        <pc:sldMkLst>
          <pc:docMk/>
          <pc:sldMk cId="3281708247" sldId="909"/>
        </pc:sldMkLst>
      </pc:sldChg>
      <pc:sldChg chg="add del">
        <pc:chgData name="Andero Uusberg" userId="80bedaad-1468-46d1-960b-6705a9405231" providerId="ADAL" clId="{FDFDFE0C-BCA0-4E4D-B870-54A48C8CCA6A}" dt="2020-10-13T17:48:37.397" v="1401" actId="47"/>
        <pc:sldMkLst>
          <pc:docMk/>
          <pc:sldMk cId="1230279854" sldId="910"/>
        </pc:sldMkLst>
      </pc:sldChg>
      <pc:sldChg chg="addSp delSp modSp add del mod modTransition modClrScheme modAnim chgLayout">
        <pc:chgData name="Andero Uusberg" userId="80bedaad-1468-46d1-960b-6705a9405231" providerId="ADAL" clId="{FDFDFE0C-BCA0-4E4D-B870-54A48C8CCA6A}" dt="2020-10-13T20:32:43.545" v="4049" actId="47"/>
        <pc:sldMkLst>
          <pc:docMk/>
          <pc:sldMk cId="3917860444" sldId="911"/>
        </pc:sldMkLst>
        <pc:spChg chg="add del mod ord">
          <ac:chgData name="Andero Uusberg" userId="80bedaad-1468-46d1-960b-6705a9405231" providerId="ADAL" clId="{FDFDFE0C-BCA0-4E4D-B870-54A48C8CCA6A}" dt="2020-10-13T17:56:19.740" v="1480" actId="700"/>
          <ac:spMkLst>
            <pc:docMk/>
            <pc:sldMk cId="3917860444" sldId="911"/>
            <ac:spMk id="2" creationId="{921436AD-4833-43F1-8C7C-99FC0DBEAD90}"/>
          </ac:spMkLst>
        </pc:spChg>
        <pc:spChg chg="del mod ord">
          <ac:chgData name="Andero Uusberg" userId="80bedaad-1468-46d1-960b-6705a9405231" providerId="ADAL" clId="{FDFDFE0C-BCA0-4E4D-B870-54A48C8CCA6A}" dt="2020-10-13T17:48:20.009" v="1397" actId="700"/>
          <ac:spMkLst>
            <pc:docMk/>
            <pc:sldMk cId="3917860444" sldId="911"/>
            <ac:spMk id="3" creationId="{09B8CF2C-431F-43C5-B546-4A83C2ED3E19}"/>
          </ac:spMkLst>
        </pc:spChg>
        <pc:spChg chg="mod ord">
          <ac:chgData name="Andero Uusberg" userId="80bedaad-1468-46d1-960b-6705a9405231" providerId="ADAL" clId="{FDFDFE0C-BCA0-4E4D-B870-54A48C8CCA6A}" dt="2020-10-13T18:35:36.288" v="2677" actId="20577"/>
          <ac:spMkLst>
            <pc:docMk/>
            <pc:sldMk cId="3917860444" sldId="911"/>
            <ac:spMk id="4" creationId="{FF688101-F88A-4A0E-86BC-62D6EBE11DC7}"/>
          </ac:spMkLst>
        </pc:spChg>
        <pc:spChg chg="mod ord">
          <ac:chgData name="Andero Uusberg" userId="80bedaad-1468-46d1-960b-6705a9405231" providerId="ADAL" clId="{FDFDFE0C-BCA0-4E4D-B870-54A48C8CCA6A}" dt="2020-10-13T18:35:21.631" v="2673" actId="20577"/>
          <ac:spMkLst>
            <pc:docMk/>
            <pc:sldMk cId="3917860444" sldId="911"/>
            <ac:spMk id="5" creationId="{E2B7A2DB-D2FF-44AD-AC2E-A40C36E02269}"/>
          </ac:spMkLst>
        </pc:spChg>
        <pc:spChg chg="add mod ord">
          <ac:chgData name="Andero Uusberg" userId="80bedaad-1468-46d1-960b-6705a9405231" providerId="ADAL" clId="{FDFDFE0C-BCA0-4E4D-B870-54A48C8CCA6A}" dt="2020-10-13T18:33:02.056" v="2594" actId="404"/>
          <ac:spMkLst>
            <pc:docMk/>
            <pc:sldMk cId="3917860444" sldId="911"/>
            <ac:spMk id="29" creationId="{6DC499A6-ADD6-481E-89C3-ADB70192F36A}"/>
          </ac:spMkLst>
        </pc:spChg>
        <pc:spChg chg="add mod">
          <ac:chgData name="Andero Uusberg" userId="80bedaad-1468-46d1-960b-6705a9405231" providerId="ADAL" clId="{FDFDFE0C-BCA0-4E4D-B870-54A48C8CCA6A}" dt="2020-10-13T18:33:02.056" v="2594" actId="404"/>
          <ac:spMkLst>
            <pc:docMk/>
            <pc:sldMk cId="3917860444" sldId="911"/>
            <ac:spMk id="30" creationId="{5686F4C4-8B98-430F-B7C0-4BD43627D2DC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2" creationId="{4D844080-5283-466C-A4D5-CC9F48D36531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3" creationId="{906E2F54-463B-45AB-A337-18206BE2F0D3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4" creationId="{3C110380-C3F5-4FAC-B905-D52B6015EB8A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5" creationId="{F3D56EBB-F9D7-48A1-9916-4816A9C403C1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6" creationId="{BE5EAF86-7FEB-4AFD-926D-127CF4EB5C34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7" creationId="{365D9193-A101-41FD-85DA-D3963ECA7FA6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8" creationId="{3C95A851-72D1-4686-A185-81769D0BBFEA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39" creationId="{4D6C4AD4-0E32-491F-8791-3CAF20ED6E0C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40" creationId="{CCA48BA5-0D88-4569-93FB-B5BDD05861FD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41" creationId="{1056C1BB-8F60-41EF-A267-0C411605C5F6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42" creationId="{623BF79E-4264-441B-9074-8B7AB4B29E34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43" creationId="{E2E4D695-CC9D-40F5-BA2D-7D487A422E38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44" creationId="{A9A10613-E5B9-471E-B301-8686231F817C}"/>
          </ac:spMkLst>
        </pc:spChg>
        <pc:spChg chg="mod">
          <ac:chgData name="Andero Uusberg" userId="80bedaad-1468-46d1-960b-6705a9405231" providerId="ADAL" clId="{FDFDFE0C-BCA0-4E4D-B870-54A48C8CCA6A}" dt="2020-10-13T18:06:34.463" v="1644"/>
          <ac:spMkLst>
            <pc:docMk/>
            <pc:sldMk cId="3917860444" sldId="911"/>
            <ac:spMk id="45" creationId="{EFD6333B-63BC-4DC5-9438-D3CFD1AC7031}"/>
          </ac:spMkLst>
        </pc:spChg>
        <pc:grpChg chg="mod">
          <ac:chgData name="Andero Uusberg" userId="80bedaad-1468-46d1-960b-6705a9405231" providerId="ADAL" clId="{FDFDFE0C-BCA0-4E4D-B870-54A48C8CCA6A}" dt="2020-10-13T17:48:27.238" v="1398" actId="1076"/>
          <ac:grpSpMkLst>
            <pc:docMk/>
            <pc:sldMk cId="3917860444" sldId="911"/>
            <ac:grpSpMk id="6" creationId="{1B539550-D065-4DB5-BB4A-FB2A2755851C}"/>
          </ac:grpSpMkLst>
        </pc:grpChg>
        <pc:grpChg chg="mod">
          <ac:chgData name="Andero Uusberg" userId="80bedaad-1468-46d1-960b-6705a9405231" providerId="ADAL" clId="{FDFDFE0C-BCA0-4E4D-B870-54A48C8CCA6A}" dt="2020-10-13T17:55:32.390" v="1475" actId="1076"/>
          <ac:grpSpMkLst>
            <pc:docMk/>
            <pc:sldMk cId="3917860444" sldId="911"/>
            <ac:grpSpMk id="19" creationId="{627EB1A8-AF10-4E69-9983-4EF90A8482BC}"/>
          </ac:grpSpMkLst>
        </pc:grpChg>
        <pc:grpChg chg="add mod">
          <ac:chgData name="Andero Uusberg" userId="80bedaad-1468-46d1-960b-6705a9405231" providerId="ADAL" clId="{FDFDFE0C-BCA0-4E4D-B870-54A48C8CCA6A}" dt="2020-10-13T18:06:34.463" v="1644"/>
          <ac:grpSpMkLst>
            <pc:docMk/>
            <pc:sldMk cId="3917860444" sldId="911"/>
            <ac:grpSpMk id="31" creationId="{3409294C-238E-4A71-A9D2-DDD090235D9D}"/>
          </ac:grpSpMkLst>
        </pc:grpChg>
      </pc:sldChg>
      <pc:sldChg chg="addSp delSp modSp add mod modTransition modClrScheme modAnim chgLayout">
        <pc:chgData name="Andero Uusberg" userId="80bedaad-1468-46d1-960b-6705a9405231" providerId="ADAL" clId="{FDFDFE0C-BCA0-4E4D-B870-54A48C8CCA6A}" dt="2020-10-13T21:10:21.253" v="5334" actId="20577"/>
        <pc:sldMkLst>
          <pc:docMk/>
          <pc:sldMk cId="3128298822" sldId="912"/>
        </pc:sldMkLst>
        <pc:spChg chg="mod ord">
          <ac:chgData name="Andero Uusberg" userId="80bedaad-1468-46d1-960b-6705a9405231" providerId="ADAL" clId="{FDFDFE0C-BCA0-4E4D-B870-54A48C8CCA6A}" dt="2020-10-13T21:10:21.253" v="5334" actId="20577"/>
          <ac:spMkLst>
            <pc:docMk/>
            <pc:sldMk cId="3128298822" sldId="912"/>
            <ac:spMk id="2" creationId="{63010A59-139C-4DF7-BB6A-01D8916E0F00}"/>
          </ac:spMkLst>
        </pc:spChg>
        <pc:spChg chg="mod ord">
          <ac:chgData name="Andero Uusberg" userId="80bedaad-1468-46d1-960b-6705a9405231" providerId="ADAL" clId="{FDFDFE0C-BCA0-4E4D-B870-54A48C8CCA6A}" dt="2020-10-13T19:06:18.276" v="3507" actId="20577"/>
          <ac:spMkLst>
            <pc:docMk/>
            <pc:sldMk cId="3128298822" sldId="912"/>
            <ac:spMk id="3" creationId="{B6A550D3-0C46-4202-BEAC-5FCCAA8958A7}"/>
          </ac:spMkLst>
        </pc:spChg>
        <pc:spChg chg="mod ord">
          <ac:chgData name="Andero Uusberg" userId="80bedaad-1468-46d1-960b-6705a9405231" providerId="ADAL" clId="{FDFDFE0C-BCA0-4E4D-B870-54A48C8CCA6A}" dt="2020-10-13T18:48:44.733" v="2974" actId="20577"/>
          <ac:spMkLst>
            <pc:docMk/>
            <pc:sldMk cId="3128298822" sldId="912"/>
            <ac:spMk id="4" creationId="{8AC6A219-70D7-4E0A-9795-BB2329F10BFF}"/>
          </ac:spMkLst>
        </pc:spChg>
        <pc:spChg chg="del">
          <ac:chgData name="Andero Uusberg" userId="80bedaad-1468-46d1-960b-6705a9405231" providerId="ADAL" clId="{FDFDFE0C-BCA0-4E4D-B870-54A48C8CCA6A}" dt="2020-10-13T17:49:18.452" v="1402" actId="700"/>
          <ac:spMkLst>
            <pc:docMk/>
            <pc:sldMk cId="3128298822" sldId="912"/>
            <ac:spMk id="5" creationId="{5AA5EAD5-EA49-4865-B32C-DFF79EC6DD1B}"/>
          </ac:spMkLst>
        </pc:spChg>
        <pc:spChg chg="add del mod ord">
          <ac:chgData name="Andero Uusberg" userId="80bedaad-1468-46d1-960b-6705a9405231" providerId="ADAL" clId="{FDFDFE0C-BCA0-4E4D-B870-54A48C8CCA6A}" dt="2020-10-13T18:10:08.720" v="1849" actId="478"/>
          <ac:spMkLst>
            <pc:docMk/>
            <pc:sldMk cId="3128298822" sldId="912"/>
            <ac:spMk id="6" creationId="{AD1E38C5-85FF-49E7-BEF1-85EB769EE2E4}"/>
          </ac:spMkLst>
        </pc:spChg>
        <pc:spChg chg="add del mod ord">
          <ac:chgData name="Andero Uusberg" userId="80bedaad-1468-46d1-960b-6705a9405231" providerId="ADAL" clId="{FDFDFE0C-BCA0-4E4D-B870-54A48C8CCA6A}" dt="2020-10-13T18:10:08.720" v="1849" actId="478"/>
          <ac:spMkLst>
            <pc:docMk/>
            <pc:sldMk cId="3128298822" sldId="912"/>
            <ac:spMk id="7" creationId="{52145B25-DE0F-4791-9007-6DE653D1B47A}"/>
          </ac:spMkLst>
        </pc:spChg>
      </pc:sldChg>
      <pc:sldChg chg="addSp modSp add mod modClrScheme modAnim chgLayout">
        <pc:chgData name="Andero Uusberg" userId="80bedaad-1468-46d1-960b-6705a9405231" providerId="ADAL" clId="{FDFDFE0C-BCA0-4E4D-B870-54A48C8CCA6A}" dt="2020-10-13T21:23:23.291" v="5380"/>
        <pc:sldMkLst>
          <pc:docMk/>
          <pc:sldMk cId="2026315210" sldId="913"/>
        </pc:sldMkLst>
        <pc:spChg chg="add mod ord">
          <ac:chgData name="Andero Uusberg" userId="80bedaad-1468-46d1-960b-6705a9405231" providerId="ADAL" clId="{FDFDFE0C-BCA0-4E4D-B870-54A48C8CCA6A}" dt="2020-10-13T20:43:47.239" v="4623" actId="14100"/>
          <ac:spMkLst>
            <pc:docMk/>
            <pc:sldMk cId="2026315210" sldId="913"/>
            <ac:spMk id="2" creationId="{89E8B43E-B18D-4895-9810-37FFED5C1A17}"/>
          </ac:spMkLst>
        </pc:spChg>
        <pc:spChg chg="mod ord">
          <ac:chgData name="Andero Uusberg" userId="80bedaad-1468-46d1-960b-6705a9405231" providerId="ADAL" clId="{FDFDFE0C-BCA0-4E4D-B870-54A48C8CCA6A}" dt="2020-10-13T20:43:44.763" v="4622" actId="179"/>
          <ac:spMkLst>
            <pc:docMk/>
            <pc:sldMk cId="2026315210" sldId="913"/>
            <ac:spMk id="5" creationId="{2391541E-4EC8-4F57-8281-6967F1A17AF8}"/>
          </ac:spMkLst>
        </pc:spChg>
      </pc:sldChg>
      <pc:sldChg chg="addSp delSp modSp add del mod modClrScheme modAnim chgLayout">
        <pc:chgData name="Andero Uusberg" userId="80bedaad-1468-46d1-960b-6705a9405231" providerId="ADAL" clId="{FDFDFE0C-BCA0-4E4D-B870-54A48C8CCA6A}" dt="2020-10-13T19:00:51.070" v="3413" actId="47"/>
        <pc:sldMkLst>
          <pc:docMk/>
          <pc:sldMk cId="2381621771" sldId="914"/>
        </pc:sldMkLst>
        <pc:spChg chg="add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2" creationId="{A8FEAA37-0951-4E49-BE97-8F74368D321A}"/>
          </ac:spMkLst>
        </pc:spChg>
        <pc:spChg chg="add del mod ord">
          <ac:chgData name="Andero Uusberg" userId="80bedaad-1468-46d1-960b-6705a9405231" providerId="ADAL" clId="{FDFDFE0C-BCA0-4E4D-B870-54A48C8CCA6A}" dt="2020-10-13T18:20:43.769" v="2375" actId="20577"/>
          <ac:spMkLst>
            <pc:docMk/>
            <pc:sldMk cId="2381621771" sldId="914"/>
            <ac:spMk id="3" creationId="{D231736F-DB53-4F33-9A52-6D68DFE1DCF1}"/>
          </ac:spMkLst>
        </pc:spChg>
        <pc:spChg chg="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4" creationId="{D5534C0A-22A1-40A4-ABE6-44CCB664D0E6}"/>
          </ac:spMkLst>
        </pc:spChg>
        <pc:spChg chg="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5" creationId="{7E337AC7-5ED4-4769-88D1-6065DAD96C32}"/>
          </ac:spMkLst>
        </pc:spChg>
        <pc:spChg chg="add del mod ord">
          <ac:chgData name="Andero Uusberg" userId="80bedaad-1468-46d1-960b-6705a9405231" providerId="ADAL" clId="{FDFDFE0C-BCA0-4E4D-B870-54A48C8CCA6A}" dt="2020-10-13T18:21:39.842" v="2407" actId="20577"/>
          <ac:spMkLst>
            <pc:docMk/>
            <pc:sldMk cId="2381621771" sldId="914"/>
            <ac:spMk id="6" creationId="{CA4233C3-9516-4352-BC12-BFA61F942725}"/>
          </ac:spMkLst>
        </pc:spChg>
        <pc:spChg chg="add del mod ord">
          <ac:chgData name="Andero Uusberg" userId="80bedaad-1468-46d1-960b-6705a9405231" providerId="ADAL" clId="{FDFDFE0C-BCA0-4E4D-B870-54A48C8CCA6A}" dt="2020-10-13T18:22:04.357" v="2409" actId="20577"/>
          <ac:spMkLst>
            <pc:docMk/>
            <pc:sldMk cId="2381621771" sldId="914"/>
            <ac:spMk id="7" creationId="{3F3CAD58-F98E-4994-A681-7F3C5FC45E70}"/>
          </ac:spMkLst>
        </pc:spChg>
        <pc:spChg chg="add del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8" creationId="{810C1DCF-2303-4351-A603-738EB480D5D5}"/>
          </ac:spMkLst>
        </pc:spChg>
        <pc:spChg chg="add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9" creationId="{A2AE13F8-E6A1-4FE0-AD18-F4417C619BA7}"/>
          </ac:spMkLst>
        </pc:spChg>
        <pc:spChg chg="add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10" creationId="{D94B0CB1-4D4C-4167-82D1-771AB59B4B98}"/>
          </ac:spMkLst>
        </pc:spChg>
        <pc:spChg chg="add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11" creationId="{DE09F41E-6C3F-40D2-B07C-1969E948C049}"/>
          </ac:spMkLst>
        </pc:spChg>
        <pc:spChg chg="add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12" creationId="{AF1202D2-61AD-4762-8F00-4CF92D8C6F1A}"/>
          </ac:spMkLst>
        </pc:spChg>
        <pc:spChg chg="add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13" creationId="{7406267B-1E98-4BB0-A71E-BBDDA29CC408}"/>
          </ac:spMkLst>
        </pc:spChg>
        <pc:spChg chg="add mod ord">
          <ac:chgData name="Andero Uusberg" userId="80bedaad-1468-46d1-960b-6705a9405231" providerId="ADAL" clId="{FDFDFE0C-BCA0-4E4D-B870-54A48C8CCA6A}" dt="2020-10-13T18:20:20.760" v="2359" actId="700"/>
          <ac:spMkLst>
            <pc:docMk/>
            <pc:sldMk cId="2381621771" sldId="914"/>
            <ac:spMk id="14" creationId="{AC43506E-0C50-4C68-B457-B2C5D8F6D324}"/>
          </ac:spMkLst>
        </pc:spChg>
      </pc:sldChg>
      <pc:sldChg chg="modSp add del mod">
        <pc:chgData name="Andero Uusberg" userId="80bedaad-1468-46d1-960b-6705a9405231" providerId="ADAL" clId="{FDFDFE0C-BCA0-4E4D-B870-54A48C8CCA6A}" dt="2020-10-13T20:16:34.006" v="3662" actId="2696"/>
        <pc:sldMkLst>
          <pc:docMk/>
          <pc:sldMk cId="2895482254" sldId="915"/>
        </pc:sldMkLst>
        <pc:spChg chg="mod">
          <ac:chgData name="Andero Uusberg" userId="80bedaad-1468-46d1-960b-6705a9405231" providerId="ADAL" clId="{FDFDFE0C-BCA0-4E4D-B870-54A48C8CCA6A}" dt="2020-10-13T20:15:51.140" v="3656" actId="20577"/>
          <ac:spMkLst>
            <pc:docMk/>
            <pc:sldMk cId="2895482254" sldId="915"/>
            <ac:spMk id="230" creationId="{00000000-0000-0000-0000-000000000000}"/>
          </ac:spMkLst>
        </pc:spChg>
        <pc:spChg chg="mod">
          <ac:chgData name="Andero Uusberg" userId="80bedaad-1468-46d1-960b-6705a9405231" providerId="ADAL" clId="{FDFDFE0C-BCA0-4E4D-B870-54A48C8CCA6A}" dt="2020-10-13T20:16:21.145" v="3661" actId="20577"/>
          <ac:spMkLst>
            <pc:docMk/>
            <pc:sldMk cId="2895482254" sldId="915"/>
            <ac:spMk id="232" creationId="{00000000-0000-0000-0000-000000000000}"/>
          </ac:spMkLst>
        </pc:spChg>
      </pc:sldChg>
      <pc:sldChg chg="add del">
        <pc:chgData name="Andero Uusberg" userId="80bedaad-1468-46d1-960b-6705a9405231" providerId="ADAL" clId="{FDFDFE0C-BCA0-4E4D-B870-54A48C8CCA6A}" dt="2020-10-13T21:03:27.775" v="5105" actId="47"/>
        <pc:sldMkLst>
          <pc:docMk/>
          <pc:sldMk cId="3679203800" sldId="915"/>
        </pc:sldMkLst>
      </pc:sldChg>
      <pc:sldChg chg="addSp delSp new del mod modClrScheme chgLayout">
        <pc:chgData name="Andero Uusberg" userId="80bedaad-1468-46d1-960b-6705a9405231" providerId="ADAL" clId="{FDFDFE0C-BCA0-4E4D-B870-54A48C8CCA6A}" dt="2020-10-13T17:34:42.653" v="1065" actId="47"/>
        <pc:sldMkLst>
          <pc:docMk/>
          <pc:sldMk cId="983127734" sldId="916"/>
        </pc:sldMkLst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2" creationId="{EDA0E870-27CC-468D-98E9-98FAF0E378EA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3" creationId="{E58FB124-39CD-4473-98F0-26D8A6768069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4" creationId="{B22561B1-8C52-44D4-8E83-78A0CF84211B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5" creationId="{E9F7B962-2752-4BDA-B9FE-5784C7A51357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6" creationId="{E04FA52E-3F78-4CA1-81A4-B13DE1C75580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7" creationId="{0A4C7E0F-CF01-4D44-9FD2-B23933FF3445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8" creationId="{6F4DDB6F-18ED-42AE-B79B-21FB06517329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9" creationId="{993E288D-0AD3-4B69-A913-82F8D84DFB7B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10" creationId="{07781F4A-B9CD-4404-8BEE-BA71C55BCD7E}"/>
          </ac:spMkLst>
        </pc:spChg>
        <pc:spChg chg="del">
          <ac:chgData name="Andero Uusberg" userId="80bedaad-1468-46d1-960b-6705a9405231" providerId="ADAL" clId="{FDFDFE0C-BCA0-4E4D-B870-54A48C8CCA6A}" dt="2020-10-13T17:21:31.651" v="806" actId="700"/>
          <ac:spMkLst>
            <pc:docMk/>
            <pc:sldMk cId="983127734" sldId="916"/>
            <ac:spMk id="11" creationId="{23F95CA2-D0AF-4ABE-91AE-6E1301011A05}"/>
          </ac:spMkLst>
        </pc:spChg>
        <pc:picChg chg="add">
          <ac:chgData name="Andero Uusberg" userId="80bedaad-1468-46d1-960b-6705a9405231" providerId="ADAL" clId="{FDFDFE0C-BCA0-4E4D-B870-54A48C8CCA6A}" dt="2020-10-13T17:22:17.116" v="807"/>
          <ac:picMkLst>
            <pc:docMk/>
            <pc:sldMk cId="983127734" sldId="916"/>
            <ac:picMk id="2050" creationId="{0045FCAC-463E-4CFB-B444-FC6E2C581A72}"/>
          </ac:picMkLst>
        </pc:picChg>
      </pc:sldChg>
      <pc:sldChg chg="new del">
        <pc:chgData name="Andero Uusberg" userId="80bedaad-1468-46d1-960b-6705a9405231" providerId="ADAL" clId="{FDFDFE0C-BCA0-4E4D-B870-54A48C8CCA6A}" dt="2020-10-13T17:09:18.769" v="549" actId="680"/>
        <pc:sldMkLst>
          <pc:docMk/>
          <pc:sldMk cId="1186276723" sldId="916"/>
        </pc:sldMkLst>
      </pc:sldChg>
      <pc:sldChg chg="addSp delSp modSp add mod ord modClrScheme delAnim modAnim chgLayout">
        <pc:chgData name="Andero Uusberg" userId="80bedaad-1468-46d1-960b-6705a9405231" providerId="ADAL" clId="{FDFDFE0C-BCA0-4E4D-B870-54A48C8CCA6A}" dt="2020-10-13T20:47:40.782" v="4672"/>
        <pc:sldMkLst>
          <pc:docMk/>
          <pc:sldMk cId="4046715234" sldId="917"/>
        </pc:sldMkLst>
        <pc:spChg chg="mod ord">
          <ac:chgData name="Andero Uusberg" userId="80bedaad-1468-46d1-960b-6705a9405231" providerId="ADAL" clId="{FDFDFE0C-BCA0-4E4D-B870-54A48C8CCA6A}" dt="2020-10-13T20:24:34.196" v="3722" actId="20577"/>
          <ac:spMkLst>
            <pc:docMk/>
            <pc:sldMk cId="4046715234" sldId="917"/>
            <ac:spMk id="7" creationId="{B4DCD6E5-B610-40B9-8F25-4F08A4C6CD55}"/>
          </ac:spMkLst>
        </pc:spChg>
        <pc:spChg chg="add mod">
          <ac:chgData name="Andero Uusberg" userId="80bedaad-1468-46d1-960b-6705a9405231" providerId="ADAL" clId="{FDFDFE0C-BCA0-4E4D-B870-54A48C8CCA6A}" dt="2020-10-13T20:14:09.775" v="3655" actId="14100"/>
          <ac:spMkLst>
            <pc:docMk/>
            <pc:sldMk cId="4046715234" sldId="917"/>
            <ac:spMk id="10" creationId="{9C7FA9F2-33DE-47B7-90E1-D38F82E53F4A}"/>
          </ac:spMkLst>
        </pc:spChg>
        <pc:spChg chg="add mod">
          <ac:chgData name="Andero Uusberg" userId="80bedaad-1468-46d1-960b-6705a9405231" providerId="ADAL" clId="{FDFDFE0C-BCA0-4E4D-B870-54A48C8CCA6A}" dt="2020-10-13T20:14:09.775" v="3655" actId="14100"/>
          <ac:spMkLst>
            <pc:docMk/>
            <pc:sldMk cId="4046715234" sldId="917"/>
            <ac:spMk id="12" creationId="{093A50F1-1D69-4831-ACD9-1FB53FC6A0BF}"/>
          </ac:spMkLst>
        </pc:spChg>
        <pc:grpChg chg="add mod">
          <ac:chgData name="Andero Uusberg" userId="80bedaad-1468-46d1-960b-6705a9405231" providerId="ADAL" clId="{FDFDFE0C-BCA0-4E4D-B870-54A48C8CCA6A}" dt="2020-10-13T20:14:09.775" v="3655" actId="14100"/>
          <ac:grpSpMkLst>
            <pc:docMk/>
            <pc:sldMk cId="4046715234" sldId="917"/>
            <ac:grpSpMk id="14" creationId="{42073581-04E4-4225-B683-6BEA3BBEEE2C}"/>
          </ac:grpSpMkLst>
        </pc:grpChg>
        <pc:graphicFrameChg chg="del">
          <ac:chgData name="Andero Uusberg" userId="80bedaad-1468-46d1-960b-6705a9405231" providerId="ADAL" clId="{FDFDFE0C-BCA0-4E4D-B870-54A48C8CCA6A}" dt="2020-10-13T17:22:23.303" v="809" actId="478"/>
          <ac:graphicFrameMkLst>
            <pc:docMk/>
            <pc:sldMk cId="4046715234" sldId="917"/>
            <ac:graphicFrameMk id="5" creationId="{BDC4CD37-A379-42ED-AF7C-15271CC61EB9}"/>
          </ac:graphicFrameMkLst>
        </pc:graphicFrameChg>
        <pc:picChg chg="add del mod">
          <ac:chgData name="Andero Uusberg" userId="80bedaad-1468-46d1-960b-6705a9405231" providerId="ADAL" clId="{FDFDFE0C-BCA0-4E4D-B870-54A48C8CCA6A}" dt="2020-10-13T17:23:02.735" v="815" actId="478"/>
          <ac:picMkLst>
            <pc:docMk/>
            <pc:sldMk cId="4046715234" sldId="917"/>
            <ac:picMk id="2" creationId="{6D2E9E3A-9B7E-4D76-9529-601A1A12656B}"/>
          </ac:picMkLst>
        </pc:picChg>
        <pc:picChg chg="add del">
          <ac:chgData name="Andero Uusberg" userId="80bedaad-1468-46d1-960b-6705a9405231" providerId="ADAL" clId="{FDFDFE0C-BCA0-4E4D-B870-54A48C8CCA6A}" dt="2020-10-13T17:26:12.029" v="834" actId="22"/>
          <ac:picMkLst>
            <pc:docMk/>
            <pc:sldMk cId="4046715234" sldId="917"/>
            <ac:picMk id="3" creationId="{767846C6-B928-4078-8AF6-7885045BE284}"/>
          </ac:picMkLst>
        </pc:picChg>
        <pc:picChg chg="add del">
          <ac:chgData name="Andero Uusberg" userId="80bedaad-1468-46d1-960b-6705a9405231" providerId="ADAL" clId="{FDFDFE0C-BCA0-4E4D-B870-54A48C8CCA6A}" dt="2020-10-13T17:26:18.700" v="836" actId="22"/>
          <ac:picMkLst>
            <pc:docMk/>
            <pc:sldMk cId="4046715234" sldId="917"/>
            <ac:picMk id="6" creationId="{EC331312-8D71-4179-B9A0-EFD3B97D6DBD}"/>
          </ac:picMkLst>
        </pc:picChg>
        <pc:picChg chg="add del">
          <ac:chgData name="Andero Uusberg" userId="80bedaad-1468-46d1-960b-6705a9405231" providerId="ADAL" clId="{FDFDFE0C-BCA0-4E4D-B870-54A48C8CCA6A}" dt="2020-10-13T17:27:07.957" v="838" actId="478"/>
          <ac:picMkLst>
            <pc:docMk/>
            <pc:sldMk cId="4046715234" sldId="917"/>
            <ac:picMk id="8" creationId="{7ECE47CC-E45D-4126-A92A-CCC1AD52A223}"/>
          </ac:picMkLst>
        </pc:picChg>
        <pc:picChg chg="add del mod">
          <ac:chgData name="Andero Uusberg" userId="80bedaad-1468-46d1-960b-6705a9405231" providerId="ADAL" clId="{FDFDFE0C-BCA0-4E4D-B870-54A48C8CCA6A}" dt="2020-10-13T17:30:17.670" v="859" actId="21"/>
          <ac:picMkLst>
            <pc:docMk/>
            <pc:sldMk cId="4046715234" sldId="917"/>
            <ac:picMk id="18" creationId="{953F1B67-D434-4CCF-B7CE-FBA6205F1F66}"/>
          </ac:picMkLst>
        </pc:picChg>
        <pc:picChg chg="add del mod">
          <ac:chgData name="Andero Uusberg" userId="80bedaad-1468-46d1-960b-6705a9405231" providerId="ADAL" clId="{FDFDFE0C-BCA0-4E4D-B870-54A48C8CCA6A}" dt="2020-10-13T17:31:44.799" v="891" actId="21"/>
          <ac:picMkLst>
            <pc:docMk/>
            <pc:sldMk cId="4046715234" sldId="917"/>
            <ac:picMk id="20" creationId="{886B8D53-CE80-4DAA-8D3B-53FAC34AE815}"/>
          </ac:picMkLst>
        </pc:picChg>
        <pc:picChg chg="add mod">
          <ac:chgData name="Andero Uusberg" userId="80bedaad-1468-46d1-960b-6705a9405231" providerId="ADAL" clId="{FDFDFE0C-BCA0-4E4D-B870-54A48C8CCA6A}" dt="2020-10-13T20:14:09.775" v="3655" actId="14100"/>
          <ac:picMkLst>
            <pc:docMk/>
            <pc:sldMk cId="4046715234" sldId="917"/>
            <ac:picMk id="22" creationId="{E7D572DD-2791-4C1F-BF07-492638B9E649}"/>
          </ac:picMkLst>
        </pc:picChg>
        <pc:picChg chg="add del mod">
          <ac:chgData name="Andero Uusberg" userId="80bedaad-1468-46d1-960b-6705a9405231" providerId="ADAL" clId="{FDFDFE0C-BCA0-4E4D-B870-54A48C8CCA6A}" dt="2020-10-13T17:26:08.129" v="832" actId="21"/>
          <ac:picMkLst>
            <pc:docMk/>
            <pc:sldMk cId="4046715234" sldId="917"/>
            <ac:picMk id="5122" creationId="{35C9BBA5-29BB-4A1E-9DB5-A2203642FA22}"/>
          </ac:picMkLst>
        </pc:picChg>
        <pc:picChg chg="add del mod">
          <ac:chgData name="Andero Uusberg" userId="80bedaad-1468-46d1-960b-6705a9405231" providerId="ADAL" clId="{FDFDFE0C-BCA0-4E4D-B870-54A48C8CCA6A}" dt="2020-10-13T17:23:09.096" v="819" actId="478"/>
          <ac:picMkLst>
            <pc:docMk/>
            <pc:sldMk cId="4046715234" sldId="917"/>
            <ac:picMk id="5124" creationId="{43672D54-3F1F-456A-B8C6-380F1E749878}"/>
          </ac:picMkLst>
        </pc:picChg>
        <pc:picChg chg="add del mod">
          <ac:chgData name="Andero Uusberg" userId="80bedaad-1468-46d1-960b-6705a9405231" providerId="ADAL" clId="{FDFDFE0C-BCA0-4E4D-B870-54A48C8CCA6A}" dt="2020-10-13T17:27:09.221" v="840" actId="478"/>
          <ac:picMkLst>
            <pc:docMk/>
            <pc:sldMk cId="4046715234" sldId="917"/>
            <ac:picMk id="5126" creationId="{55F33EC5-7266-44E0-A2D1-1393C3957FEB}"/>
          </ac:picMkLst>
        </pc:picChg>
        <pc:picChg chg="add mod">
          <ac:chgData name="Andero Uusberg" userId="80bedaad-1468-46d1-960b-6705a9405231" providerId="ADAL" clId="{FDFDFE0C-BCA0-4E4D-B870-54A48C8CCA6A}" dt="2020-10-13T20:14:09.775" v="3655" actId="14100"/>
          <ac:picMkLst>
            <pc:docMk/>
            <pc:sldMk cId="4046715234" sldId="917"/>
            <ac:picMk id="5128" creationId="{8B4C5BE1-C7F5-44D0-99BD-375F9FC20A09}"/>
          </ac:picMkLst>
        </pc:picChg>
        <pc:picChg chg="add del mod">
          <ac:chgData name="Andero Uusberg" userId="80bedaad-1468-46d1-960b-6705a9405231" providerId="ADAL" clId="{FDFDFE0C-BCA0-4E4D-B870-54A48C8CCA6A}" dt="2020-10-13T17:29:16.322" v="852" actId="21"/>
          <ac:picMkLst>
            <pc:docMk/>
            <pc:sldMk cId="4046715234" sldId="917"/>
            <ac:picMk id="5130" creationId="{2EEA66C3-4F12-482E-B55E-15281A421E11}"/>
          </ac:picMkLst>
        </pc:picChg>
      </pc:sldChg>
      <pc:sldChg chg="addSp delSp modSp add del mod modTransition modClrScheme delAnim chgLayout">
        <pc:chgData name="Andero Uusberg" userId="80bedaad-1468-46d1-960b-6705a9405231" providerId="ADAL" clId="{FDFDFE0C-BCA0-4E4D-B870-54A48C8CCA6A}" dt="2020-10-13T17:54:27.547" v="1472" actId="47"/>
        <pc:sldMkLst>
          <pc:docMk/>
          <pc:sldMk cId="3656488059" sldId="918"/>
        </pc:sldMkLst>
        <pc:spChg chg="del mod ord">
          <ac:chgData name="Andero Uusberg" userId="80bedaad-1468-46d1-960b-6705a9405231" providerId="ADAL" clId="{FDFDFE0C-BCA0-4E4D-B870-54A48C8CCA6A}" dt="2020-10-13T17:51:08.306" v="1411" actId="478"/>
          <ac:spMkLst>
            <pc:docMk/>
            <pc:sldMk cId="3656488059" sldId="918"/>
            <ac:spMk id="3" creationId="{F0DA435E-CE65-44BB-8858-166CEAC7250E}"/>
          </ac:spMkLst>
        </pc:spChg>
        <pc:spChg chg="del">
          <ac:chgData name="Andero Uusberg" userId="80bedaad-1468-46d1-960b-6705a9405231" providerId="ADAL" clId="{FDFDFE0C-BCA0-4E4D-B870-54A48C8CCA6A}" dt="2020-10-13T17:51:01.722" v="1409" actId="700"/>
          <ac:spMkLst>
            <pc:docMk/>
            <pc:sldMk cId="3656488059" sldId="918"/>
            <ac:spMk id="4" creationId="{BFE89944-90A5-4230-AEDB-C203E79BBBD6}"/>
          </ac:spMkLst>
        </pc:spChg>
        <pc:spChg chg="del">
          <ac:chgData name="Andero Uusberg" userId="80bedaad-1468-46d1-960b-6705a9405231" providerId="ADAL" clId="{FDFDFE0C-BCA0-4E4D-B870-54A48C8CCA6A}" dt="2020-10-13T17:51:01.722" v="1409" actId="700"/>
          <ac:spMkLst>
            <pc:docMk/>
            <pc:sldMk cId="3656488059" sldId="918"/>
            <ac:spMk id="6" creationId="{D62EA525-4DBC-4C3C-8648-F4D19DFBC0EE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54" creationId="{8108E952-0485-444F-9AC1-E0391176DB89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55" creationId="{E462D3E5-A95D-4A80-91F6-09C5287E92D2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56" creationId="{53232B63-9484-4165-A103-168A9352B565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57" creationId="{2482A97E-D9F1-40E5-BB69-5F3A7B71375D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58" creationId="{FE89A1B8-738E-49E4-85CB-0185387D6854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59" creationId="{E8C05780-052C-4B47-BFFE-92A08024AC74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60" creationId="{C0D73DA1-3A17-4523-BAAA-1B05BADBF650}"/>
          </ac:spMkLst>
        </pc:spChg>
        <pc:spChg chg="del mod topLvl">
          <ac:chgData name="Andero Uusberg" userId="80bedaad-1468-46d1-960b-6705a9405231" providerId="ADAL" clId="{FDFDFE0C-BCA0-4E4D-B870-54A48C8CCA6A}" dt="2020-10-13T17:53:54.166" v="1465" actId="21"/>
          <ac:spMkLst>
            <pc:docMk/>
            <pc:sldMk cId="3656488059" sldId="918"/>
            <ac:spMk id="61" creationId="{7A3D93BC-6ABD-42C4-95AD-3C5B1DA8C51B}"/>
          </ac:spMkLst>
        </pc:spChg>
        <pc:grpChg chg="add mod">
          <ac:chgData name="Andero Uusberg" userId="80bedaad-1468-46d1-960b-6705a9405231" providerId="ADAL" clId="{FDFDFE0C-BCA0-4E4D-B870-54A48C8CCA6A}" dt="2020-10-13T17:52:21.398" v="1428" actId="164"/>
          <ac:grpSpMkLst>
            <pc:docMk/>
            <pc:sldMk cId="3656488059" sldId="918"/>
            <ac:grpSpMk id="2" creationId="{7DC138C4-38BC-46AE-B5ED-5AE5AA7CAC55}"/>
          </ac:grpSpMkLst>
        </pc:grpChg>
        <pc:grpChg chg="del">
          <ac:chgData name="Andero Uusberg" userId="80bedaad-1468-46d1-960b-6705a9405231" providerId="ADAL" clId="{FDFDFE0C-BCA0-4E4D-B870-54A48C8CCA6A}" dt="2020-10-13T17:51:10.266" v="1412" actId="478"/>
          <ac:grpSpMkLst>
            <pc:docMk/>
            <pc:sldMk cId="3656488059" sldId="918"/>
            <ac:grpSpMk id="32" creationId="{D935142B-1FCE-4AC4-B59D-872B3273BDF7}"/>
          </ac:grpSpMkLst>
        </pc:grpChg>
        <pc:grpChg chg="del">
          <ac:chgData name="Andero Uusberg" userId="80bedaad-1468-46d1-960b-6705a9405231" providerId="ADAL" clId="{FDFDFE0C-BCA0-4E4D-B870-54A48C8CCA6A}" dt="2020-10-13T17:51:12.597" v="1413" actId="165"/>
          <ac:grpSpMkLst>
            <pc:docMk/>
            <pc:sldMk cId="3656488059" sldId="918"/>
            <ac:grpSpMk id="49" creationId="{EA3E0F21-B251-401B-BD48-F3B8D59B9091}"/>
          </ac:grpSpMkLst>
        </pc:grpChg>
        <pc:grpChg chg="del mod topLvl">
          <ac:chgData name="Andero Uusberg" userId="80bedaad-1468-46d1-960b-6705a9405231" providerId="ADAL" clId="{FDFDFE0C-BCA0-4E4D-B870-54A48C8CCA6A}" dt="2020-10-13T17:52:22.056" v="1429" actId="165"/>
          <ac:grpSpMkLst>
            <pc:docMk/>
            <pc:sldMk cId="3656488059" sldId="918"/>
            <ac:grpSpMk id="50" creationId="{4FAD1E89-99B9-4777-B60F-A67D8926C47D}"/>
          </ac:grpSpMkLst>
        </pc:grpChg>
        <pc:grpChg chg="del mod topLvl">
          <ac:chgData name="Andero Uusberg" userId="80bedaad-1468-46d1-960b-6705a9405231" providerId="ADAL" clId="{FDFDFE0C-BCA0-4E4D-B870-54A48C8CCA6A}" dt="2020-10-13T17:52:22.056" v="1429" actId="165"/>
          <ac:grpSpMkLst>
            <pc:docMk/>
            <pc:sldMk cId="3656488059" sldId="918"/>
            <ac:grpSpMk id="51" creationId="{1127789D-BF42-47C9-B4DE-70EF96BB6DAE}"/>
          </ac:grpSpMkLst>
        </pc:grpChg>
        <pc:grpChg chg="del mod topLvl">
          <ac:chgData name="Andero Uusberg" userId="80bedaad-1468-46d1-960b-6705a9405231" providerId="ADAL" clId="{FDFDFE0C-BCA0-4E4D-B870-54A48C8CCA6A}" dt="2020-10-13T17:52:22.056" v="1429" actId="165"/>
          <ac:grpSpMkLst>
            <pc:docMk/>
            <pc:sldMk cId="3656488059" sldId="918"/>
            <ac:grpSpMk id="52" creationId="{2A1C2AA3-D0AB-4BC6-912F-5C31C688D1E2}"/>
          </ac:grpSpMkLst>
        </pc:grpChg>
        <pc:grpChg chg="del mod topLvl">
          <ac:chgData name="Andero Uusberg" userId="80bedaad-1468-46d1-960b-6705a9405231" providerId="ADAL" clId="{FDFDFE0C-BCA0-4E4D-B870-54A48C8CCA6A}" dt="2020-10-13T17:52:22.056" v="1429" actId="165"/>
          <ac:grpSpMkLst>
            <pc:docMk/>
            <pc:sldMk cId="3656488059" sldId="918"/>
            <ac:grpSpMk id="53" creationId="{4D2DF009-ACFA-4D61-9257-3DB59BC76C87}"/>
          </ac:grpSpMkLst>
        </pc:grpChg>
        <pc:grpChg chg="del">
          <ac:chgData name="Andero Uusberg" userId="80bedaad-1468-46d1-960b-6705a9405231" providerId="ADAL" clId="{FDFDFE0C-BCA0-4E4D-B870-54A48C8CCA6A}" dt="2020-10-13T17:51:05.231" v="1410" actId="478"/>
          <ac:grpSpMkLst>
            <pc:docMk/>
            <pc:sldMk cId="3656488059" sldId="918"/>
            <ac:grpSpMk id="65" creationId="{D328205E-C230-44AA-A2D4-CD652A67D4E9}"/>
          </ac:grpSpMkLst>
        </pc:grpChg>
      </pc:sldChg>
      <pc:sldChg chg="addSp delSp modSp add mod ord modTransition modClrScheme delAnim modAnim chgLayout">
        <pc:chgData name="Andero Uusberg" userId="80bedaad-1468-46d1-960b-6705a9405231" providerId="ADAL" clId="{FDFDFE0C-BCA0-4E4D-B870-54A48C8CCA6A}" dt="2020-10-13T21:09:23.724" v="5306" actId="20577"/>
        <pc:sldMkLst>
          <pc:docMk/>
          <pc:sldMk cId="1462334392" sldId="919"/>
        </pc:sldMkLst>
        <pc:spChg chg="add del mod ord">
          <ac:chgData name="Andero Uusberg" userId="80bedaad-1468-46d1-960b-6705a9405231" providerId="ADAL" clId="{FDFDFE0C-BCA0-4E4D-B870-54A48C8CCA6A}" dt="2020-10-13T20:36:21.330" v="4319" actId="478"/>
          <ac:spMkLst>
            <pc:docMk/>
            <pc:sldMk cId="1462334392" sldId="919"/>
            <ac:spMk id="2" creationId="{555CB29B-F27A-491F-A78D-FEE444DB3689}"/>
          </ac:spMkLst>
        </pc:spChg>
        <pc:spChg chg="del mod ord">
          <ac:chgData name="Andero Uusberg" userId="80bedaad-1468-46d1-960b-6705a9405231" providerId="ADAL" clId="{FDFDFE0C-BCA0-4E4D-B870-54A48C8CCA6A}" dt="2020-10-13T17:51:24.115" v="1418" actId="478"/>
          <ac:spMkLst>
            <pc:docMk/>
            <pc:sldMk cId="1462334392" sldId="919"/>
            <ac:spMk id="3" creationId="{F0DA435E-CE65-44BB-8858-166CEAC7250E}"/>
          </ac:spMkLst>
        </pc:spChg>
        <pc:spChg chg="del">
          <ac:chgData name="Andero Uusberg" userId="80bedaad-1468-46d1-960b-6705a9405231" providerId="ADAL" clId="{FDFDFE0C-BCA0-4E4D-B870-54A48C8CCA6A}" dt="2020-10-13T17:51:01.722" v="1409" actId="700"/>
          <ac:spMkLst>
            <pc:docMk/>
            <pc:sldMk cId="1462334392" sldId="919"/>
            <ac:spMk id="4" creationId="{BFE89944-90A5-4230-AEDB-C203E79BBBD6}"/>
          </ac:spMkLst>
        </pc:spChg>
        <pc:spChg chg="add del mod">
          <ac:chgData name="Andero Uusberg" userId="80bedaad-1468-46d1-960b-6705a9405231" providerId="ADAL" clId="{FDFDFE0C-BCA0-4E4D-B870-54A48C8CCA6A}" dt="2020-10-13T20:38:56.667" v="4459" actId="700"/>
          <ac:spMkLst>
            <pc:docMk/>
            <pc:sldMk cId="1462334392" sldId="919"/>
            <ac:spMk id="5" creationId="{DD393C4E-5329-4607-BEEB-E937F4F99B13}"/>
          </ac:spMkLst>
        </pc:spChg>
        <pc:spChg chg="del">
          <ac:chgData name="Andero Uusberg" userId="80bedaad-1468-46d1-960b-6705a9405231" providerId="ADAL" clId="{FDFDFE0C-BCA0-4E4D-B870-54A48C8CCA6A}" dt="2020-10-13T17:51:01.722" v="1409" actId="700"/>
          <ac:spMkLst>
            <pc:docMk/>
            <pc:sldMk cId="1462334392" sldId="919"/>
            <ac:spMk id="6" creationId="{D62EA525-4DBC-4C3C-8648-F4D19DFBC0EE}"/>
          </ac:spMkLst>
        </pc:spChg>
        <pc:spChg chg="add del mod ord">
          <ac:chgData name="Andero Uusberg" userId="80bedaad-1468-46d1-960b-6705a9405231" providerId="ADAL" clId="{FDFDFE0C-BCA0-4E4D-B870-54A48C8CCA6A}" dt="2020-10-13T20:41:12.801" v="4531" actId="700"/>
          <ac:spMkLst>
            <pc:docMk/>
            <pc:sldMk cId="1462334392" sldId="919"/>
            <ac:spMk id="6" creationId="{F8939CBA-4280-4835-A6EC-C3C2FD805157}"/>
          </ac:spMkLst>
        </pc:spChg>
        <pc:spChg chg="add del mod ord">
          <ac:chgData name="Andero Uusberg" userId="80bedaad-1468-46d1-960b-6705a9405231" providerId="ADAL" clId="{FDFDFE0C-BCA0-4E4D-B870-54A48C8CCA6A}" dt="2020-10-13T20:41:24.539" v="4534" actId="700"/>
          <ac:spMkLst>
            <pc:docMk/>
            <pc:sldMk cId="1462334392" sldId="919"/>
            <ac:spMk id="7" creationId="{A1534C93-E38B-4705-9B59-72729E4AD8D6}"/>
          </ac:spMkLst>
        </pc:spChg>
        <pc:spChg chg="add mod ord">
          <ac:chgData name="Andero Uusberg" userId="80bedaad-1468-46d1-960b-6705a9405231" providerId="ADAL" clId="{FDFDFE0C-BCA0-4E4D-B870-54A48C8CCA6A}" dt="2020-10-13T20:41:24.539" v="4534" actId="700"/>
          <ac:spMkLst>
            <pc:docMk/>
            <pc:sldMk cId="1462334392" sldId="919"/>
            <ac:spMk id="8" creationId="{37AA8C64-8253-4008-9B48-8FD29946F90A}"/>
          </ac:spMkLst>
        </pc:spChg>
        <pc:spChg chg="add mod ord">
          <ac:chgData name="Andero Uusberg" userId="80bedaad-1468-46d1-960b-6705a9405231" providerId="ADAL" clId="{FDFDFE0C-BCA0-4E4D-B870-54A48C8CCA6A}" dt="2020-10-13T21:09:23.724" v="5306" actId="20577"/>
          <ac:spMkLst>
            <pc:docMk/>
            <pc:sldMk cId="1462334392" sldId="919"/>
            <ac:spMk id="9" creationId="{E19E72C8-BAAE-4E31-97CE-B973CA1EA238}"/>
          </ac:spMkLst>
        </pc:spChg>
        <pc:spChg chg="add del mod">
          <ac:chgData name="Andero Uusberg" userId="80bedaad-1468-46d1-960b-6705a9405231" providerId="ADAL" clId="{FDFDFE0C-BCA0-4E4D-B870-54A48C8CCA6A}" dt="2020-10-13T20:26:09.788" v="3765" actId="478"/>
          <ac:spMkLst>
            <pc:docMk/>
            <pc:sldMk cId="1462334392" sldId="919"/>
            <ac:spMk id="11" creationId="{61CFE893-4887-45CB-89E9-68EE6C23B722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1" creationId="{82817514-EB13-45F1-8977-F37C1FF27655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2" creationId="{EE9944DA-62AA-42C5-8B07-6C053DA37B1C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3" creationId="{0A75454D-AFE3-40EA-BEDA-8BB71E6C2F7C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4" creationId="{EA0EE3EB-14B4-4DBC-AFF2-04871E1681DE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5" creationId="{C9151E81-C38D-4521-97CC-915E5ADAF582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6" creationId="{ADC49C3C-E384-498D-87DC-9E6BCC561AEF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7" creationId="{87CA5109-40DC-478B-BF03-9D2EF97E3766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48" creationId="{AE7A48C9-26F9-4228-A325-37208A071BA4}"/>
          </ac:spMkLst>
        </pc:spChg>
        <pc:spChg chg="mod topLvl">
          <ac:chgData name="Andero Uusberg" userId="80bedaad-1468-46d1-960b-6705a9405231" providerId="ADAL" clId="{FDFDFE0C-BCA0-4E4D-B870-54A48C8CCA6A}" dt="2020-10-13T20:31:22.671" v="4036" actId="164"/>
          <ac:spMkLst>
            <pc:docMk/>
            <pc:sldMk cId="1462334392" sldId="919"/>
            <ac:spMk id="63" creationId="{BFE3FEB1-AD88-41CF-8C69-63B9FF9EA4A7}"/>
          </ac:spMkLst>
        </pc:spChg>
        <pc:grpChg chg="add del mod">
          <ac:chgData name="Andero Uusberg" userId="80bedaad-1468-46d1-960b-6705a9405231" providerId="ADAL" clId="{FDFDFE0C-BCA0-4E4D-B870-54A48C8CCA6A}" dt="2020-10-13T17:52:34.505" v="1430" actId="165"/>
          <ac:grpSpMkLst>
            <pc:docMk/>
            <pc:sldMk cId="1462334392" sldId="919"/>
            <ac:grpSpMk id="2" creationId="{FE1A6E0C-A15B-40AC-B7EE-EE4DC4B88F7E}"/>
          </ac:grpSpMkLst>
        </pc:grpChg>
        <pc:grpChg chg="add mod">
          <ac:chgData name="Andero Uusberg" userId="80bedaad-1468-46d1-960b-6705a9405231" providerId="ADAL" clId="{FDFDFE0C-BCA0-4E4D-B870-54A48C8CCA6A}" dt="2020-10-13T20:31:22.671" v="4036" actId="164"/>
          <ac:grpSpMkLst>
            <pc:docMk/>
            <pc:sldMk cId="1462334392" sldId="919"/>
            <ac:grpSpMk id="3" creationId="{EE8E8905-12E1-40FB-B5FC-DE954EF23DF9}"/>
          </ac:grpSpMkLst>
        </pc:grpChg>
        <pc:grpChg chg="add del mod">
          <ac:chgData name="Andero Uusberg" userId="80bedaad-1468-46d1-960b-6705a9405231" providerId="ADAL" clId="{FDFDFE0C-BCA0-4E4D-B870-54A48C8CCA6A}" dt="2020-10-13T17:52:34.505" v="1430" actId="165"/>
          <ac:grpSpMkLst>
            <pc:docMk/>
            <pc:sldMk cId="1462334392" sldId="919"/>
            <ac:grpSpMk id="5" creationId="{83E4EC57-542C-46D7-B5BB-9291C6B2267D}"/>
          </ac:grpSpMkLst>
        </pc:grpChg>
        <pc:grpChg chg="add del mod">
          <ac:chgData name="Andero Uusberg" userId="80bedaad-1468-46d1-960b-6705a9405231" providerId="ADAL" clId="{FDFDFE0C-BCA0-4E4D-B870-54A48C8CCA6A}" dt="2020-10-13T17:52:34.505" v="1430" actId="165"/>
          <ac:grpSpMkLst>
            <pc:docMk/>
            <pc:sldMk cId="1462334392" sldId="919"/>
            <ac:grpSpMk id="7" creationId="{71835DC0-8E40-41B1-B5BC-5B74411BCFBA}"/>
          </ac:grpSpMkLst>
        </pc:grpChg>
        <pc:grpChg chg="add del mod">
          <ac:chgData name="Andero Uusberg" userId="80bedaad-1468-46d1-960b-6705a9405231" providerId="ADAL" clId="{FDFDFE0C-BCA0-4E4D-B870-54A48C8CCA6A}" dt="2020-10-13T17:52:34.505" v="1430" actId="165"/>
          <ac:grpSpMkLst>
            <pc:docMk/>
            <pc:sldMk cId="1462334392" sldId="919"/>
            <ac:grpSpMk id="8" creationId="{668163D1-2898-4645-A0CE-5AA441AE1A36}"/>
          </ac:grpSpMkLst>
        </pc:grpChg>
        <pc:grpChg chg="add del mod">
          <ac:chgData name="Andero Uusberg" userId="80bedaad-1468-46d1-960b-6705a9405231" providerId="ADAL" clId="{FDFDFE0C-BCA0-4E4D-B870-54A48C8CCA6A}" dt="2020-10-13T17:53:48.334" v="1464" actId="165"/>
          <ac:grpSpMkLst>
            <pc:docMk/>
            <pc:sldMk cId="1462334392" sldId="919"/>
            <ac:grpSpMk id="10" creationId="{A4ACEA1C-64F7-4F07-8F7B-5244E6AFD2A0}"/>
          </ac:grpSpMkLst>
        </pc:grpChg>
        <pc:grpChg chg="del">
          <ac:chgData name="Andero Uusberg" userId="80bedaad-1468-46d1-960b-6705a9405231" providerId="ADAL" clId="{FDFDFE0C-BCA0-4E4D-B870-54A48C8CCA6A}" dt="2020-10-13T17:51:21.484" v="1417" actId="478"/>
          <ac:grpSpMkLst>
            <pc:docMk/>
            <pc:sldMk cId="1462334392" sldId="919"/>
            <ac:grpSpMk id="32" creationId="{D935142B-1FCE-4AC4-B59D-872B3273BDF7}"/>
          </ac:grpSpMkLst>
        </pc:grpChg>
        <pc:grpChg chg="del">
          <ac:chgData name="Andero Uusberg" userId="80bedaad-1468-46d1-960b-6705a9405231" providerId="ADAL" clId="{FDFDFE0C-BCA0-4E4D-B870-54A48C8CCA6A}" dt="2020-10-13T17:51:19.726" v="1416" actId="478"/>
          <ac:grpSpMkLst>
            <pc:docMk/>
            <pc:sldMk cId="1462334392" sldId="919"/>
            <ac:grpSpMk id="49" creationId="{EA3E0F21-B251-401B-BD48-F3B8D59B9091}"/>
          </ac:grpSpMkLst>
        </pc:grpChg>
        <pc:grpChg chg="del">
          <ac:chgData name="Andero Uusberg" userId="80bedaad-1468-46d1-960b-6705a9405231" providerId="ADAL" clId="{FDFDFE0C-BCA0-4E4D-B870-54A48C8CCA6A}" dt="2020-10-13T17:51:26.306" v="1419" actId="165"/>
          <ac:grpSpMkLst>
            <pc:docMk/>
            <pc:sldMk cId="1462334392" sldId="919"/>
            <ac:grpSpMk id="65" creationId="{D328205E-C230-44AA-A2D4-CD652A67D4E9}"/>
          </ac:grpSpMkLst>
        </pc:grpChg>
      </pc:sldChg>
      <pc:sldChg chg="addSp delSp modSp add del mod modTransition">
        <pc:chgData name="Andero Uusberg" userId="80bedaad-1468-46d1-960b-6705a9405231" providerId="ADAL" clId="{FDFDFE0C-BCA0-4E4D-B870-54A48C8CCA6A}" dt="2020-10-13T20:30:34.845" v="4034" actId="47"/>
        <pc:sldMkLst>
          <pc:docMk/>
          <pc:sldMk cId="3627657299" sldId="920"/>
        </pc:sldMkLst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2" creationId="{2867A273-999C-47BC-8EEF-EEF842B6F64F}"/>
          </ac:spMkLst>
        </pc:spChg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3" creationId="{C2B5D62A-91B3-4D5E-832D-01FE8FE59574}"/>
          </ac:spMkLst>
        </pc:spChg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4" creationId="{115D2C6E-FD6E-4ED5-9377-5D932EB86784}"/>
          </ac:spMkLst>
        </pc:spChg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5" creationId="{DE1771A0-BA2F-4201-874D-E392CAEF35A9}"/>
          </ac:spMkLst>
        </pc:spChg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6" creationId="{400AAA23-2257-4B64-9EC6-FE3B15B8B717}"/>
          </ac:spMkLst>
        </pc:spChg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7" creationId="{72358B37-34C1-4230-9348-33CFD04B9CC1}"/>
          </ac:spMkLst>
        </pc:spChg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8" creationId="{27264569-38A7-4C03-8AEA-651856A1352C}"/>
          </ac:spMkLst>
        </pc:spChg>
        <pc:spChg chg="add mod topLvl">
          <ac:chgData name="Andero Uusberg" userId="80bedaad-1468-46d1-960b-6705a9405231" providerId="ADAL" clId="{FDFDFE0C-BCA0-4E4D-B870-54A48C8CCA6A}" dt="2020-10-13T17:54:08.904" v="1470" actId="165"/>
          <ac:spMkLst>
            <pc:docMk/>
            <pc:sldMk cId="3627657299" sldId="920"/>
            <ac:spMk id="11" creationId="{4626A773-1E29-4254-9F83-E6E4008E8131}"/>
          </ac:spMkLst>
        </pc:spChg>
        <pc:spChg chg="add mod">
          <ac:chgData name="Andero Uusberg" userId="80bedaad-1468-46d1-960b-6705a9405231" providerId="ADAL" clId="{FDFDFE0C-BCA0-4E4D-B870-54A48C8CCA6A}" dt="2020-10-13T20:05:14.571" v="3617" actId="1076"/>
          <ac:spMkLst>
            <pc:docMk/>
            <pc:sldMk cId="3627657299" sldId="920"/>
            <ac:spMk id="14" creationId="{DE4AEA1B-1856-4459-9812-A27C8CFE7513}"/>
          </ac:spMkLst>
        </pc:spChg>
        <pc:grpChg chg="del">
          <ac:chgData name="Andero Uusberg" userId="80bedaad-1468-46d1-960b-6705a9405231" providerId="ADAL" clId="{FDFDFE0C-BCA0-4E4D-B870-54A48C8CCA6A}" dt="2020-10-13T17:53:44.780" v="1463" actId="478"/>
          <ac:grpSpMkLst>
            <pc:docMk/>
            <pc:sldMk cId="3627657299" sldId="920"/>
            <ac:grpSpMk id="10" creationId="{A4ACEA1C-64F7-4F07-8F7B-5244E6AFD2A0}"/>
          </ac:grpSpMkLst>
        </pc:grpChg>
        <pc:grpChg chg="add del mod">
          <ac:chgData name="Andero Uusberg" userId="80bedaad-1468-46d1-960b-6705a9405231" providerId="ADAL" clId="{FDFDFE0C-BCA0-4E4D-B870-54A48C8CCA6A}" dt="2020-10-13T17:54:08.904" v="1470" actId="165"/>
          <ac:grpSpMkLst>
            <pc:docMk/>
            <pc:sldMk cId="3627657299" sldId="920"/>
            <ac:grpSpMk id="12" creationId="{C4ED360F-F55C-4C11-A873-4C11D21FBA25}"/>
          </ac:grpSpMkLst>
        </pc:grpChg>
      </pc:sldChg>
      <pc:sldChg chg="modSp new del mod">
        <pc:chgData name="Andero Uusberg" userId="80bedaad-1468-46d1-960b-6705a9405231" providerId="ADAL" clId="{FDFDFE0C-BCA0-4E4D-B870-54A48C8CCA6A}" dt="2020-10-13T17:57:51.669" v="1507" actId="47"/>
        <pc:sldMkLst>
          <pc:docMk/>
          <pc:sldMk cId="1065068339" sldId="921"/>
        </pc:sldMkLst>
        <pc:spChg chg="mod">
          <ac:chgData name="Andero Uusberg" userId="80bedaad-1468-46d1-960b-6705a9405231" providerId="ADAL" clId="{FDFDFE0C-BCA0-4E4D-B870-54A48C8CCA6A}" dt="2020-10-13T17:57:45.242" v="1506" actId="179"/>
          <ac:spMkLst>
            <pc:docMk/>
            <pc:sldMk cId="1065068339" sldId="921"/>
            <ac:spMk id="3" creationId="{5E56ECC1-7508-4609-9506-AD0BA79A3140}"/>
          </ac:spMkLst>
        </pc:spChg>
      </pc:sldChg>
      <pc:sldChg chg="modSp add del mod">
        <pc:chgData name="Andero Uusberg" userId="80bedaad-1468-46d1-960b-6705a9405231" providerId="ADAL" clId="{FDFDFE0C-BCA0-4E4D-B870-54A48C8CCA6A}" dt="2020-10-13T18:36:01.012" v="2678" actId="47"/>
        <pc:sldMkLst>
          <pc:docMk/>
          <pc:sldMk cId="1217216957" sldId="921"/>
        </pc:sldMkLst>
        <pc:spChg chg="mod">
          <ac:chgData name="Andero Uusberg" userId="80bedaad-1468-46d1-960b-6705a9405231" providerId="ADAL" clId="{FDFDFE0C-BCA0-4E4D-B870-54A48C8CCA6A}" dt="2020-10-13T18:31:48.565" v="2547" actId="20577"/>
          <ac:spMkLst>
            <pc:docMk/>
            <pc:sldMk cId="1217216957" sldId="921"/>
            <ac:spMk id="4" creationId="{FF688101-F88A-4A0E-86BC-62D6EBE11DC7}"/>
          </ac:spMkLst>
        </pc:spChg>
      </pc:sldChg>
      <pc:sldChg chg="addSp delSp modSp add mod modAnim modNotesTx">
        <pc:chgData name="Andero Uusberg" userId="80bedaad-1468-46d1-960b-6705a9405231" providerId="ADAL" clId="{FDFDFE0C-BCA0-4E4D-B870-54A48C8CCA6A}" dt="2020-10-13T21:01:12.079" v="4951" actId="20577"/>
        <pc:sldMkLst>
          <pc:docMk/>
          <pc:sldMk cId="1822804823" sldId="922"/>
        </pc:sldMkLst>
        <pc:spChg chg="mod">
          <ac:chgData name="Andero Uusberg" userId="80bedaad-1468-46d1-960b-6705a9405231" providerId="ADAL" clId="{FDFDFE0C-BCA0-4E4D-B870-54A48C8CCA6A}" dt="2020-10-13T21:01:12.079" v="4951" actId="20577"/>
          <ac:spMkLst>
            <pc:docMk/>
            <pc:sldMk cId="1822804823" sldId="922"/>
            <ac:spMk id="7" creationId="{B4DCD6E5-B610-40B9-8F25-4F08A4C6CD55}"/>
          </ac:spMkLst>
        </pc:spChg>
        <pc:grpChg chg="del">
          <ac:chgData name="Andero Uusberg" userId="80bedaad-1468-46d1-960b-6705a9405231" providerId="ADAL" clId="{FDFDFE0C-BCA0-4E4D-B870-54A48C8CCA6A}" dt="2020-10-13T18:25:02.290" v="2419" actId="478"/>
          <ac:grpSpMkLst>
            <pc:docMk/>
            <pc:sldMk cId="1822804823" sldId="922"/>
            <ac:grpSpMk id="14" creationId="{42073581-04E4-4225-B683-6BEA3BBEEE2C}"/>
          </ac:grpSpMkLst>
        </pc:grpChg>
        <pc:picChg chg="del">
          <ac:chgData name="Andero Uusberg" userId="80bedaad-1468-46d1-960b-6705a9405231" providerId="ADAL" clId="{FDFDFE0C-BCA0-4E4D-B870-54A48C8CCA6A}" dt="2020-10-13T18:24:59.356" v="2418" actId="478"/>
          <ac:picMkLst>
            <pc:docMk/>
            <pc:sldMk cId="1822804823" sldId="922"/>
            <ac:picMk id="22" creationId="{E7D572DD-2791-4C1F-BF07-492638B9E649}"/>
          </ac:picMkLst>
        </pc:picChg>
        <pc:picChg chg="add mod">
          <ac:chgData name="Andero Uusberg" userId="80bedaad-1468-46d1-960b-6705a9405231" providerId="ADAL" clId="{FDFDFE0C-BCA0-4E4D-B870-54A48C8CCA6A}" dt="2020-10-13T18:28:51.723" v="2459" actId="14100"/>
          <ac:picMkLst>
            <pc:docMk/>
            <pc:sldMk cId="1822804823" sldId="922"/>
            <ac:picMk id="6146" creationId="{34C223C6-C775-43E2-BFB6-8ACDE4859644}"/>
          </ac:picMkLst>
        </pc:picChg>
      </pc:sldChg>
      <pc:sldChg chg="addSp delSp modSp add mod setBg modClrScheme chgLayout">
        <pc:chgData name="Andero Uusberg" userId="80bedaad-1468-46d1-960b-6705a9405231" providerId="ADAL" clId="{FDFDFE0C-BCA0-4E4D-B870-54A48C8CCA6A}" dt="2020-10-13T20:50:14.634" v="4696" actId="1076"/>
        <pc:sldMkLst>
          <pc:docMk/>
          <pc:sldMk cId="3079885263" sldId="923"/>
        </pc:sldMkLst>
        <pc:spChg chg="del mod">
          <ac:chgData name="Andero Uusberg" userId="80bedaad-1468-46d1-960b-6705a9405231" providerId="ADAL" clId="{FDFDFE0C-BCA0-4E4D-B870-54A48C8CCA6A}" dt="2020-10-13T18:17:51.990" v="2240" actId="478"/>
          <ac:spMkLst>
            <pc:docMk/>
            <pc:sldMk cId="3079885263" sldId="923"/>
            <ac:spMk id="915" creationId="{00000000-0000-0000-0000-000000000000}"/>
          </ac:spMkLst>
        </pc:spChg>
        <pc:spChg chg="del mod">
          <ac:chgData name="Andero Uusberg" userId="80bedaad-1468-46d1-960b-6705a9405231" providerId="ADAL" clId="{FDFDFE0C-BCA0-4E4D-B870-54A48C8CCA6A}" dt="2020-10-13T18:17:53.532" v="2241" actId="478"/>
          <ac:spMkLst>
            <pc:docMk/>
            <pc:sldMk cId="3079885263" sldId="923"/>
            <ac:spMk id="916" creationId="{00000000-0000-0000-0000-000000000000}"/>
          </ac:spMkLst>
        </pc:spChg>
        <pc:spChg chg="add del mod ord">
          <ac:chgData name="Andero Uusberg" userId="80bedaad-1468-46d1-960b-6705a9405231" providerId="ADAL" clId="{FDFDFE0C-BCA0-4E4D-B870-54A48C8CCA6A}" dt="2020-10-13T20:49:27.698" v="4688" actId="20577"/>
          <ac:spMkLst>
            <pc:docMk/>
            <pc:sldMk cId="3079885263" sldId="923"/>
            <ac:spMk id="917" creationId="{00000000-0000-0000-0000-000000000000}"/>
          </ac:spMkLst>
        </pc:spChg>
        <pc:spChg chg="del">
          <ac:chgData name="Andero Uusberg" userId="80bedaad-1468-46d1-960b-6705a9405231" providerId="ADAL" clId="{FDFDFE0C-BCA0-4E4D-B870-54A48C8CCA6A}" dt="2020-10-13T18:18:38.739" v="2296" actId="478"/>
          <ac:spMkLst>
            <pc:docMk/>
            <pc:sldMk cId="3079885263" sldId="923"/>
            <ac:spMk id="919" creationId="{00000000-0000-0000-0000-000000000000}"/>
          </ac:spMkLst>
        </pc:spChg>
        <pc:spChg chg="mod ord">
          <ac:chgData name="Andero Uusberg" userId="80bedaad-1468-46d1-960b-6705a9405231" providerId="ADAL" clId="{FDFDFE0C-BCA0-4E4D-B870-54A48C8CCA6A}" dt="2020-10-13T18:21:56.400" v="2408" actId="700"/>
          <ac:spMkLst>
            <pc:docMk/>
            <pc:sldMk cId="3079885263" sldId="923"/>
            <ac:spMk id="920" creationId="{00000000-0000-0000-0000-000000000000}"/>
          </ac:spMkLst>
        </pc:spChg>
        <pc:picChg chg="add del mod">
          <ac:chgData name="Andero Uusberg" userId="80bedaad-1468-46d1-960b-6705a9405231" providerId="ADAL" clId="{FDFDFE0C-BCA0-4E4D-B870-54A48C8CCA6A}" dt="2020-10-13T20:49:58.725" v="4693" actId="478"/>
          <ac:picMkLst>
            <pc:docMk/>
            <pc:sldMk cId="3079885263" sldId="923"/>
            <ac:picMk id="2" creationId="{22BF8167-2C4C-4B22-BA87-D72EB3A1BE88}"/>
          </ac:picMkLst>
        </pc:picChg>
        <pc:picChg chg="add mod">
          <ac:chgData name="Andero Uusberg" userId="80bedaad-1468-46d1-960b-6705a9405231" providerId="ADAL" clId="{FDFDFE0C-BCA0-4E4D-B870-54A48C8CCA6A}" dt="2020-10-13T20:50:14.634" v="4696" actId="1076"/>
          <ac:picMkLst>
            <pc:docMk/>
            <pc:sldMk cId="3079885263" sldId="923"/>
            <ac:picMk id="5" creationId="{FB690379-C624-4F45-8103-25D698E125DB}"/>
          </ac:picMkLst>
        </pc:picChg>
        <pc:cxnChg chg="del">
          <ac:chgData name="Andero Uusberg" userId="80bedaad-1468-46d1-960b-6705a9405231" providerId="ADAL" clId="{FDFDFE0C-BCA0-4E4D-B870-54A48C8CCA6A}" dt="2020-10-13T18:18:26.427" v="2292" actId="478"/>
          <ac:cxnSpMkLst>
            <pc:docMk/>
            <pc:sldMk cId="3079885263" sldId="923"/>
            <ac:cxnSpMk id="918" creationId="{00000000-0000-0000-0000-000000000000}"/>
          </ac:cxnSpMkLst>
        </pc:cxnChg>
      </pc:sldChg>
      <pc:sldChg chg="add del">
        <pc:chgData name="Andero Uusberg" userId="80bedaad-1468-46d1-960b-6705a9405231" providerId="ADAL" clId="{FDFDFE0C-BCA0-4E4D-B870-54A48C8CCA6A}" dt="2020-10-13T19:07:29.832" v="3511" actId="47"/>
        <pc:sldMkLst>
          <pc:docMk/>
          <pc:sldMk cId="3392197320" sldId="924"/>
        </pc:sldMkLst>
      </pc:sldChg>
      <pc:sldChg chg="add del">
        <pc:chgData name="Andero Uusberg" userId="80bedaad-1468-46d1-960b-6705a9405231" providerId="ADAL" clId="{FDFDFE0C-BCA0-4E4D-B870-54A48C8CCA6A}" dt="2020-10-13T18:29:02.930" v="2460" actId="47"/>
        <pc:sldMkLst>
          <pc:docMk/>
          <pc:sldMk cId="3783550338" sldId="924"/>
        </pc:sldMkLst>
      </pc:sldChg>
      <pc:sldChg chg="delSp modSp add mod modClrScheme modShow chgLayout">
        <pc:chgData name="Andero Uusberg" userId="80bedaad-1468-46d1-960b-6705a9405231" providerId="ADAL" clId="{FDFDFE0C-BCA0-4E4D-B870-54A48C8CCA6A}" dt="2020-10-13T21:03:35.106" v="5106" actId="729"/>
        <pc:sldMkLst>
          <pc:docMk/>
          <pc:sldMk cId="1977908856" sldId="925"/>
        </pc:sldMkLst>
        <pc:spChg chg="del">
          <ac:chgData name="Andero Uusberg" userId="80bedaad-1468-46d1-960b-6705a9405231" providerId="ADAL" clId="{FDFDFE0C-BCA0-4E4D-B870-54A48C8CCA6A}" dt="2020-10-13T18:56:30.019" v="3238" actId="478"/>
          <ac:spMkLst>
            <pc:docMk/>
            <pc:sldMk cId="1977908856" sldId="925"/>
            <ac:spMk id="2" creationId="{82638CB9-08CF-4BC7-B1CB-A30ADD075C60}"/>
          </ac:spMkLst>
        </pc:spChg>
        <pc:spChg chg="del">
          <ac:chgData name="Andero Uusberg" userId="80bedaad-1468-46d1-960b-6705a9405231" providerId="ADAL" clId="{FDFDFE0C-BCA0-4E4D-B870-54A48C8CCA6A}" dt="2020-10-13T18:56:43.670" v="3245" actId="478"/>
          <ac:spMkLst>
            <pc:docMk/>
            <pc:sldMk cId="1977908856" sldId="925"/>
            <ac:spMk id="4" creationId="{2D337997-1176-4F3F-ACBA-6323EAA3AA9D}"/>
          </ac:spMkLst>
        </pc:spChg>
        <pc:graphicFrameChg chg="del">
          <ac:chgData name="Andero Uusberg" userId="80bedaad-1468-46d1-960b-6705a9405231" providerId="ADAL" clId="{FDFDFE0C-BCA0-4E4D-B870-54A48C8CCA6A}" dt="2020-10-13T18:56:27.380" v="3237" actId="478"/>
          <ac:graphicFrameMkLst>
            <pc:docMk/>
            <pc:sldMk cId="1977908856" sldId="925"/>
            <ac:graphicFrameMk id="11" creationId="{B6AE1C30-45C6-4FAE-B06A-D9608C1C7295}"/>
          </ac:graphicFrameMkLst>
        </pc:graphicFrameChg>
        <pc:picChg chg="mod ord">
          <ac:chgData name="Andero Uusberg" userId="80bedaad-1468-46d1-960b-6705a9405231" providerId="ADAL" clId="{FDFDFE0C-BCA0-4E4D-B870-54A48C8CCA6A}" dt="2020-10-13T19:09:32.611" v="3514" actId="1076"/>
          <ac:picMkLst>
            <pc:docMk/>
            <pc:sldMk cId="1977908856" sldId="925"/>
            <ac:picMk id="12" creationId="{890120B6-4150-44A2-A40C-EA4EF8B724FF}"/>
          </ac:picMkLst>
        </pc:picChg>
      </pc:sldChg>
      <pc:sldChg chg="delSp modSp add mod modAnim modNotesTx">
        <pc:chgData name="Andero Uusberg" userId="80bedaad-1468-46d1-960b-6705a9405231" providerId="ADAL" clId="{FDFDFE0C-BCA0-4E4D-B870-54A48C8CCA6A}" dt="2020-10-13T21:03:18.876" v="5104" actId="403"/>
        <pc:sldMkLst>
          <pc:docMk/>
          <pc:sldMk cId="421268441" sldId="926"/>
        </pc:sldMkLst>
        <pc:spChg chg="mod">
          <ac:chgData name="Andero Uusberg" userId="80bedaad-1468-46d1-960b-6705a9405231" providerId="ADAL" clId="{FDFDFE0C-BCA0-4E4D-B870-54A48C8CCA6A}" dt="2020-10-13T21:03:02.432" v="5103" actId="20577"/>
          <ac:spMkLst>
            <pc:docMk/>
            <pc:sldMk cId="421268441" sldId="926"/>
            <ac:spMk id="747" creationId="{00000000-0000-0000-0000-000000000000}"/>
          </ac:spMkLst>
        </pc:spChg>
        <pc:spChg chg="mod">
          <ac:chgData name="Andero Uusberg" userId="80bedaad-1468-46d1-960b-6705a9405231" providerId="ADAL" clId="{FDFDFE0C-BCA0-4E4D-B870-54A48C8CCA6A}" dt="2020-10-13T21:02:05.767" v="5020" actId="20577"/>
          <ac:spMkLst>
            <pc:docMk/>
            <pc:sldMk cId="421268441" sldId="926"/>
            <ac:spMk id="748" creationId="{00000000-0000-0000-0000-000000000000}"/>
          </ac:spMkLst>
        </pc:spChg>
        <pc:spChg chg="mod">
          <ac:chgData name="Andero Uusberg" userId="80bedaad-1468-46d1-960b-6705a9405231" providerId="ADAL" clId="{FDFDFE0C-BCA0-4E4D-B870-54A48C8CCA6A}" dt="2020-10-13T18:59:22.334" v="3367" actId="20577"/>
          <ac:spMkLst>
            <pc:docMk/>
            <pc:sldMk cId="421268441" sldId="926"/>
            <ac:spMk id="749" creationId="{00000000-0000-0000-0000-000000000000}"/>
          </ac:spMkLst>
        </pc:spChg>
        <pc:spChg chg="mod">
          <ac:chgData name="Andero Uusberg" userId="80bedaad-1468-46d1-960b-6705a9405231" providerId="ADAL" clId="{FDFDFE0C-BCA0-4E4D-B870-54A48C8CCA6A}" dt="2020-10-13T18:59:45.787" v="3388" actId="403"/>
          <ac:spMkLst>
            <pc:docMk/>
            <pc:sldMk cId="421268441" sldId="926"/>
            <ac:spMk id="750" creationId="{00000000-0000-0000-0000-000000000000}"/>
          </ac:spMkLst>
        </pc:spChg>
        <pc:spChg chg="del">
          <ac:chgData name="Andero Uusberg" userId="80bedaad-1468-46d1-960b-6705a9405231" providerId="ADAL" clId="{FDFDFE0C-BCA0-4E4D-B870-54A48C8CCA6A}" dt="2020-10-13T19:01:14.881" v="3418" actId="478"/>
          <ac:spMkLst>
            <pc:docMk/>
            <pc:sldMk cId="421268441" sldId="926"/>
            <ac:spMk id="751" creationId="{00000000-0000-0000-0000-000000000000}"/>
          </ac:spMkLst>
        </pc:spChg>
        <pc:spChg chg="mod">
          <ac:chgData name="Andero Uusberg" userId="80bedaad-1468-46d1-960b-6705a9405231" providerId="ADAL" clId="{FDFDFE0C-BCA0-4E4D-B870-54A48C8CCA6A}" dt="2020-10-13T21:03:18.876" v="5104" actId="403"/>
          <ac:spMkLst>
            <pc:docMk/>
            <pc:sldMk cId="421268441" sldId="926"/>
            <ac:spMk id="752" creationId="{00000000-0000-0000-0000-000000000000}"/>
          </ac:spMkLst>
        </pc:spChg>
      </pc:sldChg>
      <pc:sldChg chg="addSp delSp modSp add mod modTransition modAnim chgLayout">
        <pc:chgData name="Andero Uusberg" userId="80bedaad-1468-46d1-960b-6705a9405231" providerId="ADAL" clId="{FDFDFE0C-BCA0-4E4D-B870-54A48C8CCA6A}" dt="2020-10-13T21:09:31.189" v="5319" actId="20577"/>
        <pc:sldMkLst>
          <pc:docMk/>
          <pc:sldMk cId="3644190927" sldId="927"/>
        </pc:sldMkLst>
        <pc:spChg chg="mod ord">
          <ac:chgData name="Andero Uusberg" userId="80bedaad-1468-46d1-960b-6705a9405231" providerId="ADAL" clId="{FDFDFE0C-BCA0-4E4D-B870-54A48C8CCA6A}" dt="2020-10-13T21:08:59.275" v="5303" actId="14100"/>
          <ac:spMkLst>
            <pc:docMk/>
            <pc:sldMk cId="3644190927" sldId="927"/>
            <ac:spMk id="2" creationId="{555CB29B-F27A-491F-A78D-FEE444DB3689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3" creationId="{044C1FC7-8F12-4735-B873-DB7A1AE7BF40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4" creationId="{7A619528-9ADD-469F-BB84-872B586E115C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5" creationId="{D9E893F0-471B-4389-9FDC-28808F52A4B0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6" creationId="{238F1554-3BFB-4E19-8B70-3F6B2F9441D1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7" creationId="{643ADA6E-5AE7-45EB-B63D-758AAEB2EB3D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8" creationId="{1EDE7AD5-72A7-4D65-909E-BC765942D86B}"/>
          </ac:spMkLst>
        </pc:spChg>
        <pc:spChg chg="mod ord">
          <ac:chgData name="Andero Uusberg" userId="80bedaad-1468-46d1-960b-6705a9405231" providerId="ADAL" clId="{FDFDFE0C-BCA0-4E4D-B870-54A48C8CCA6A}" dt="2020-10-13T21:09:31.189" v="5319" actId="20577"/>
          <ac:spMkLst>
            <pc:docMk/>
            <pc:sldMk cId="3644190927" sldId="927"/>
            <ac:spMk id="9" creationId="{E19E72C8-BAAE-4E31-97CE-B973CA1EA238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10" creationId="{63E70F2E-1536-4820-8DAE-EDC60E94668B}"/>
          </ac:spMkLst>
        </pc:spChg>
        <pc:spChg chg="add mod">
          <ac:chgData name="Andero Uusberg" userId="80bedaad-1468-46d1-960b-6705a9405231" providerId="ADAL" clId="{FDFDFE0C-BCA0-4E4D-B870-54A48C8CCA6A}" dt="2020-10-13T20:29:02.995" v="3962" actId="1076"/>
          <ac:spMkLst>
            <pc:docMk/>
            <pc:sldMk cId="3644190927" sldId="927"/>
            <ac:spMk id="11" creationId="{ED99FEDA-365F-4B8A-AFBC-5A2575727791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1" creationId="{82817514-EB13-45F1-8977-F37C1FF27655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2" creationId="{EE9944DA-62AA-42C5-8B07-6C053DA37B1C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3" creationId="{0A75454D-AFE3-40EA-BEDA-8BB71E6C2F7C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4" creationId="{EA0EE3EB-14B4-4DBC-AFF2-04871E1681DE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5" creationId="{C9151E81-C38D-4521-97CC-915E5ADAF582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6" creationId="{ADC49C3C-E384-498D-87DC-9E6BCC561AEF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7" creationId="{87CA5109-40DC-478B-BF03-9D2EF97E3766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48" creationId="{AE7A48C9-26F9-4228-A325-37208A071BA4}"/>
          </ac:spMkLst>
        </pc:spChg>
        <pc:spChg chg="del">
          <ac:chgData name="Andero Uusberg" userId="80bedaad-1468-46d1-960b-6705a9405231" providerId="ADAL" clId="{FDFDFE0C-BCA0-4E4D-B870-54A48C8CCA6A}" dt="2020-10-13T20:28:48.086" v="3959" actId="478"/>
          <ac:spMkLst>
            <pc:docMk/>
            <pc:sldMk cId="3644190927" sldId="927"/>
            <ac:spMk id="63" creationId="{BFE3FEB1-AD88-41CF-8C69-63B9FF9EA4A7}"/>
          </ac:spMkLst>
        </pc:spChg>
      </pc:sldChg>
      <pc:sldChg chg="delSp modSp add mod modTransition modAnim chgLayout modNotesTx">
        <pc:chgData name="Andero Uusberg" userId="80bedaad-1468-46d1-960b-6705a9405231" providerId="ADAL" clId="{FDFDFE0C-BCA0-4E4D-B870-54A48C8CCA6A}" dt="2020-10-13T21:09:13.879" v="5304" actId="20577"/>
        <pc:sldMkLst>
          <pc:docMk/>
          <pc:sldMk cId="3581072469" sldId="928"/>
        </pc:sldMkLst>
        <pc:spChg chg="mod ord">
          <ac:chgData name="Andero Uusberg" userId="80bedaad-1468-46d1-960b-6705a9405231" providerId="ADAL" clId="{FDFDFE0C-BCA0-4E4D-B870-54A48C8CCA6A}" dt="2020-10-13T21:08:40.056" v="5296" actId="14100"/>
          <ac:spMkLst>
            <pc:docMk/>
            <pc:sldMk cId="3581072469" sldId="928"/>
            <ac:spMk id="2" creationId="{555CB29B-F27A-491F-A78D-FEE444DB3689}"/>
          </ac:spMkLst>
        </pc:spChg>
        <pc:spChg chg="mod ord">
          <ac:chgData name="Andero Uusberg" userId="80bedaad-1468-46d1-960b-6705a9405231" providerId="ADAL" clId="{FDFDFE0C-BCA0-4E4D-B870-54A48C8CCA6A}" dt="2020-10-13T21:09:13.879" v="5304" actId="20577"/>
          <ac:spMkLst>
            <pc:docMk/>
            <pc:sldMk cId="3581072469" sldId="928"/>
            <ac:spMk id="9" creationId="{E19E72C8-BAAE-4E31-97CE-B973CA1EA238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1" creationId="{82817514-EB13-45F1-8977-F37C1FF27655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2" creationId="{EE9944DA-62AA-42C5-8B07-6C053DA37B1C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3" creationId="{0A75454D-AFE3-40EA-BEDA-8BB71E6C2F7C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4" creationId="{EA0EE3EB-14B4-4DBC-AFF2-04871E1681DE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5" creationId="{C9151E81-C38D-4521-97CC-915E5ADAF582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6" creationId="{ADC49C3C-E384-498D-87DC-9E6BCC561AEF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7" creationId="{87CA5109-40DC-478B-BF03-9D2EF97E3766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48" creationId="{AE7A48C9-26F9-4228-A325-37208A071BA4}"/>
          </ac:spMkLst>
        </pc:spChg>
        <pc:spChg chg="mod topLvl">
          <ac:chgData name="Andero Uusberg" userId="80bedaad-1468-46d1-960b-6705a9405231" providerId="ADAL" clId="{FDFDFE0C-BCA0-4E4D-B870-54A48C8CCA6A}" dt="2020-10-13T20:31:36.700" v="4038" actId="165"/>
          <ac:spMkLst>
            <pc:docMk/>
            <pc:sldMk cId="3581072469" sldId="928"/>
            <ac:spMk id="63" creationId="{BFE3FEB1-AD88-41CF-8C69-63B9FF9EA4A7}"/>
          </ac:spMkLst>
        </pc:spChg>
        <pc:grpChg chg="del">
          <ac:chgData name="Andero Uusberg" userId="80bedaad-1468-46d1-960b-6705a9405231" providerId="ADAL" clId="{FDFDFE0C-BCA0-4E4D-B870-54A48C8CCA6A}" dt="2020-10-13T20:31:36.700" v="4038" actId="165"/>
          <ac:grpSpMkLst>
            <pc:docMk/>
            <pc:sldMk cId="3581072469" sldId="928"/>
            <ac:grpSpMk id="3" creationId="{EE8E8905-12E1-40FB-B5FC-DE954EF23DF9}"/>
          </ac:grpSpMkLst>
        </pc:grpChg>
      </pc:sldChg>
      <pc:sldMasterChg chg="addSldLayout delSldLayout modSldLayout">
        <pc:chgData name="Andero Uusberg" userId="80bedaad-1468-46d1-960b-6705a9405231" providerId="ADAL" clId="{FDFDFE0C-BCA0-4E4D-B870-54A48C8CCA6A}" dt="2020-10-13T20:54:09.405" v="4794" actId="14100"/>
        <pc:sldMasterMkLst>
          <pc:docMk/>
          <pc:sldMasterMk cId="0" sldId="2147483676"/>
        </pc:sldMasterMkLst>
        <pc:sldLayoutChg chg="delSp modSp mod">
          <pc:chgData name="Andero Uusberg" userId="80bedaad-1468-46d1-960b-6705a9405231" providerId="ADAL" clId="{FDFDFE0C-BCA0-4E4D-B870-54A48C8CCA6A}" dt="2020-10-13T17:10:23.719" v="560" actId="14100"/>
          <pc:sldLayoutMkLst>
            <pc:docMk/>
            <pc:sldMasterMk cId="0" sldId="2147483676"/>
            <pc:sldLayoutMk cId="0" sldId="2147483648"/>
          </pc:sldLayoutMkLst>
          <pc:spChg chg="mod">
            <ac:chgData name="Andero Uusberg" userId="80bedaad-1468-46d1-960b-6705a9405231" providerId="ADAL" clId="{FDFDFE0C-BCA0-4E4D-B870-54A48C8CCA6A}" dt="2020-10-13T17:10:23.719" v="560" actId="14100"/>
            <ac:spMkLst>
              <pc:docMk/>
              <pc:sldMasterMk cId="0" sldId="2147483676"/>
              <pc:sldLayoutMk cId="0" sldId="2147483648"/>
              <ac:spMk id="10" creationId="{00000000-0000-0000-0000-000000000000}"/>
            </ac:spMkLst>
          </pc:spChg>
          <pc:spChg chg="del">
            <ac:chgData name="Andero Uusberg" userId="80bedaad-1468-46d1-960b-6705a9405231" providerId="ADAL" clId="{FDFDFE0C-BCA0-4E4D-B870-54A48C8CCA6A}" dt="2020-10-13T17:10:15.101" v="557" actId="478"/>
            <ac:spMkLst>
              <pc:docMk/>
              <pc:sldMasterMk cId="0" sldId="2147483676"/>
              <pc:sldLayoutMk cId="0" sldId="2147483648"/>
              <ac:spMk id="11" creationId="{00000000-0000-0000-0000-000000000000}"/>
            </ac:spMkLst>
          </pc:spChg>
        </pc:sldLayoutChg>
        <pc:sldLayoutChg chg="del">
          <pc:chgData name="Andero Uusberg" userId="80bedaad-1468-46d1-960b-6705a9405231" providerId="ADAL" clId="{FDFDFE0C-BCA0-4E4D-B870-54A48C8CCA6A}" dt="2020-10-13T18:12:19.662" v="1944" actId="47"/>
          <pc:sldLayoutMkLst>
            <pc:docMk/>
            <pc:sldMasterMk cId="0" sldId="2147483676"/>
            <pc:sldLayoutMk cId="0" sldId="2147483649"/>
          </pc:sldLayoutMkLst>
        </pc:sldLayoutChg>
        <pc:sldLayoutChg chg="add del">
          <pc:chgData name="Andero Uusberg" userId="80bedaad-1468-46d1-960b-6705a9405231" providerId="ADAL" clId="{FDFDFE0C-BCA0-4E4D-B870-54A48C8CCA6A}" dt="2020-10-13T18:14:35.707" v="1993" actId="47"/>
          <pc:sldLayoutMkLst>
            <pc:docMk/>
            <pc:sldMasterMk cId="0" sldId="2147483676"/>
            <pc:sldLayoutMk cId="0" sldId="2147483650"/>
          </pc:sldLayoutMkLst>
        </pc:sldLayoutChg>
        <pc:sldLayoutChg chg="add del">
          <pc:chgData name="Andero Uusberg" userId="80bedaad-1468-46d1-960b-6705a9405231" providerId="ADAL" clId="{FDFDFE0C-BCA0-4E4D-B870-54A48C8CCA6A}" dt="2020-10-13T18:14:49.009" v="1994" actId="47"/>
          <pc:sldLayoutMkLst>
            <pc:docMk/>
            <pc:sldMasterMk cId="0" sldId="2147483676"/>
            <pc:sldLayoutMk cId="0" sldId="2147483651"/>
          </pc:sldLayoutMkLst>
        </pc:sldLayoutChg>
        <pc:sldLayoutChg chg="del">
          <pc:chgData name="Andero Uusberg" userId="80bedaad-1468-46d1-960b-6705a9405231" providerId="ADAL" clId="{FDFDFE0C-BCA0-4E4D-B870-54A48C8CCA6A}" dt="2020-10-12T13:18:19.738" v="370" actId="2696"/>
          <pc:sldLayoutMkLst>
            <pc:docMk/>
            <pc:sldMasterMk cId="0" sldId="2147483676"/>
            <pc:sldLayoutMk cId="0" sldId="2147483652"/>
          </pc:sldLayoutMkLst>
        </pc:sldLayoutChg>
        <pc:sldLayoutChg chg="del">
          <pc:chgData name="Andero Uusberg" userId="80bedaad-1468-46d1-960b-6705a9405231" providerId="ADAL" clId="{FDFDFE0C-BCA0-4E4D-B870-54A48C8CCA6A}" dt="2020-10-13T20:16:34.006" v="3662" actId="2696"/>
          <pc:sldLayoutMkLst>
            <pc:docMk/>
            <pc:sldMasterMk cId="0" sldId="2147483676"/>
            <pc:sldLayoutMk cId="0" sldId="2147483653"/>
          </pc:sldLayoutMkLst>
        </pc:sldLayoutChg>
        <pc:sldLayoutChg chg="del">
          <pc:chgData name="Andero Uusberg" userId="80bedaad-1468-46d1-960b-6705a9405231" providerId="ADAL" clId="{FDFDFE0C-BCA0-4E4D-B870-54A48C8CCA6A}" dt="2020-10-13T19:01:43.421" v="3424" actId="47"/>
          <pc:sldLayoutMkLst>
            <pc:docMk/>
            <pc:sldMasterMk cId="0" sldId="2147483676"/>
            <pc:sldLayoutMk cId="0" sldId="2147483654"/>
          </pc:sldLayoutMkLst>
        </pc:sldLayoutChg>
        <pc:sldLayoutChg chg="add del">
          <pc:chgData name="Andero Uusberg" userId="80bedaad-1468-46d1-960b-6705a9405231" providerId="ADAL" clId="{FDFDFE0C-BCA0-4E4D-B870-54A48C8CCA6A}" dt="2020-10-13T18:56:52.258" v="3250" actId="47"/>
          <pc:sldLayoutMkLst>
            <pc:docMk/>
            <pc:sldMasterMk cId="0" sldId="2147483676"/>
            <pc:sldLayoutMk cId="0" sldId="2147483655"/>
          </pc:sldLayoutMkLst>
        </pc:sldLayoutChg>
        <pc:sldLayoutChg chg="delSp modSp mod">
          <pc:chgData name="Andero Uusberg" userId="80bedaad-1468-46d1-960b-6705a9405231" providerId="ADAL" clId="{FDFDFE0C-BCA0-4E4D-B870-54A48C8CCA6A}" dt="2020-10-12T12:28:07.897" v="258" actId="207"/>
          <pc:sldLayoutMkLst>
            <pc:docMk/>
            <pc:sldMasterMk cId="0" sldId="2147483676"/>
            <pc:sldLayoutMk cId="0" sldId="2147483656"/>
          </pc:sldLayoutMkLst>
          <pc:spChg chg="mod">
            <ac:chgData name="Andero Uusberg" userId="80bedaad-1468-46d1-960b-6705a9405231" providerId="ADAL" clId="{FDFDFE0C-BCA0-4E4D-B870-54A48C8CCA6A}" dt="2020-10-12T12:26:05.689" v="224" actId="1036"/>
            <ac:spMkLst>
              <pc:docMk/>
              <pc:sldMasterMk cId="0" sldId="2147483676"/>
              <pc:sldLayoutMk cId="0" sldId="2147483656"/>
              <ac:spMk id="62" creationId="{00000000-0000-0000-0000-000000000000}"/>
            </ac:spMkLst>
          </pc:spChg>
          <pc:spChg chg="del">
            <ac:chgData name="Andero Uusberg" userId="80bedaad-1468-46d1-960b-6705a9405231" providerId="ADAL" clId="{FDFDFE0C-BCA0-4E4D-B870-54A48C8CCA6A}" dt="2020-10-12T12:26:09.453" v="225" actId="478"/>
            <ac:spMkLst>
              <pc:docMk/>
              <pc:sldMasterMk cId="0" sldId="2147483676"/>
              <pc:sldLayoutMk cId="0" sldId="2147483656"/>
              <ac:spMk id="63" creationId="{00000000-0000-0000-0000-000000000000}"/>
            </ac:spMkLst>
          </pc:spChg>
          <pc:spChg chg="mod">
            <ac:chgData name="Andero Uusberg" userId="80bedaad-1468-46d1-960b-6705a9405231" providerId="ADAL" clId="{FDFDFE0C-BCA0-4E4D-B870-54A48C8CCA6A}" dt="2020-10-12T12:28:07.897" v="258" actId="207"/>
            <ac:spMkLst>
              <pc:docMk/>
              <pc:sldMasterMk cId="0" sldId="2147483676"/>
              <pc:sldLayoutMk cId="0" sldId="2147483656"/>
              <ac:spMk id="64" creationId="{00000000-0000-0000-0000-000000000000}"/>
            </ac:spMkLst>
          </pc:spChg>
          <pc:spChg chg="mod">
            <ac:chgData name="Andero Uusberg" userId="80bedaad-1468-46d1-960b-6705a9405231" providerId="ADAL" clId="{FDFDFE0C-BCA0-4E4D-B870-54A48C8CCA6A}" dt="2020-10-12T12:26:05.689" v="224" actId="1036"/>
            <ac:spMkLst>
              <pc:docMk/>
              <pc:sldMasterMk cId="0" sldId="2147483676"/>
              <pc:sldLayoutMk cId="0" sldId="2147483656"/>
              <ac:spMk id="65" creationId="{00000000-0000-0000-0000-000000000000}"/>
            </ac:spMkLst>
          </pc:spChg>
          <pc:cxnChg chg="mod">
            <ac:chgData name="Andero Uusberg" userId="80bedaad-1468-46d1-960b-6705a9405231" providerId="ADAL" clId="{FDFDFE0C-BCA0-4E4D-B870-54A48C8CCA6A}" dt="2020-10-12T12:28:07.004" v="257" actId="692"/>
            <ac:cxnSpMkLst>
              <pc:docMk/>
              <pc:sldMasterMk cId="0" sldId="2147483676"/>
              <pc:sldLayoutMk cId="0" sldId="2147483656"/>
              <ac:cxnSpMk id="66" creationId="{00000000-0000-0000-0000-000000000000}"/>
            </ac:cxnSpMkLst>
          </pc:cxnChg>
        </pc:sldLayoutChg>
        <pc:sldLayoutChg chg="add del">
          <pc:chgData name="Andero Uusberg" userId="80bedaad-1468-46d1-960b-6705a9405231" providerId="ADAL" clId="{FDFDFE0C-BCA0-4E4D-B870-54A48C8CCA6A}" dt="2020-10-13T19:01:26.616" v="3420" actId="47"/>
          <pc:sldLayoutMkLst>
            <pc:docMk/>
            <pc:sldMasterMk cId="0" sldId="2147483676"/>
            <pc:sldLayoutMk cId="0" sldId="2147483658"/>
          </pc:sldLayoutMkLst>
        </pc:sldLayoutChg>
        <pc:sldLayoutChg chg="add del">
          <pc:chgData name="Andero Uusberg" userId="80bedaad-1468-46d1-960b-6705a9405231" providerId="ADAL" clId="{FDFDFE0C-BCA0-4E4D-B870-54A48C8CCA6A}" dt="2020-10-13T19:09:23.686" v="3512" actId="47"/>
          <pc:sldLayoutMkLst>
            <pc:docMk/>
            <pc:sldMasterMk cId="0" sldId="2147483676"/>
            <pc:sldLayoutMk cId="0" sldId="2147483659"/>
          </pc:sldLayoutMkLst>
        </pc:sldLayoutChg>
        <pc:sldLayoutChg chg="add del">
          <pc:chgData name="Andero Uusberg" userId="80bedaad-1468-46d1-960b-6705a9405231" providerId="ADAL" clId="{FDFDFE0C-BCA0-4E4D-B870-54A48C8CCA6A}" dt="2020-10-13T19:00:51.070" v="3413" actId="47"/>
          <pc:sldLayoutMkLst>
            <pc:docMk/>
            <pc:sldMasterMk cId="0" sldId="2147483676"/>
            <pc:sldLayoutMk cId="0" sldId="2147483660"/>
          </pc:sldLayoutMkLst>
        </pc:sldLayoutChg>
        <pc:sldLayoutChg chg="add del">
          <pc:chgData name="Andero Uusberg" userId="80bedaad-1468-46d1-960b-6705a9405231" providerId="ADAL" clId="{FDFDFE0C-BCA0-4E4D-B870-54A48C8CCA6A}" dt="2020-10-13T18:13:54.953" v="1982" actId="47"/>
          <pc:sldLayoutMkLst>
            <pc:docMk/>
            <pc:sldMasterMk cId="0" sldId="2147483676"/>
            <pc:sldLayoutMk cId="0" sldId="2147483661"/>
          </pc:sldLayoutMkLst>
        </pc:sldLayoutChg>
        <pc:sldLayoutChg chg="add del">
          <pc:chgData name="Andero Uusberg" userId="80bedaad-1468-46d1-960b-6705a9405231" providerId="ADAL" clId="{FDFDFE0C-BCA0-4E4D-B870-54A48C8CCA6A}" dt="2020-10-13T19:09:23.686" v="3512" actId="47"/>
          <pc:sldLayoutMkLst>
            <pc:docMk/>
            <pc:sldMasterMk cId="0" sldId="2147483676"/>
            <pc:sldLayoutMk cId="0" sldId="2147483663"/>
          </pc:sldLayoutMkLst>
        </pc:sldLayoutChg>
        <pc:sldLayoutChg chg="del">
          <pc:chgData name="Andero Uusberg" userId="80bedaad-1468-46d1-960b-6705a9405231" providerId="ADAL" clId="{FDFDFE0C-BCA0-4E4D-B870-54A48C8CCA6A}" dt="2020-10-13T17:48:37.397" v="1401" actId="47"/>
          <pc:sldLayoutMkLst>
            <pc:docMk/>
            <pc:sldMasterMk cId="0" sldId="2147483676"/>
            <pc:sldLayoutMk cId="0" sldId="2147483664"/>
          </pc:sldLayoutMkLst>
        </pc:sldLayoutChg>
        <pc:sldLayoutChg chg="del">
          <pc:chgData name="Andero Uusberg" userId="80bedaad-1468-46d1-960b-6705a9405231" providerId="ADAL" clId="{FDFDFE0C-BCA0-4E4D-B870-54A48C8CCA6A}" dt="2020-10-13T17:54:27.547" v="1472" actId="47"/>
          <pc:sldLayoutMkLst>
            <pc:docMk/>
            <pc:sldMasterMk cId="0" sldId="2147483676"/>
            <pc:sldLayoutMk cId="0" sldId="2147483665"/>
          </pc:sldLayoutMkLst>
        </pc:sldLayoutChg>
        <pc:sldLayoutChg chg="del">
          <pc:chgData name="Andero Uusberg" userId="80bedaad-1468-46d1-960b-6705a9405231" providerId="ADAL" clId="{FDFDFE0C-BCA0-4E4D-B870-54A48C8CCA6A}" dt="2020-10-13T18:12:23.860" v="1950" actId="47"/>
          <pc:sldLayoutMkLst>
            <pc:docMk/>
            <pc:sldMasterMk cId="0" sldId="2147483676"/>
            <pc:sldLayoutMk cId="0" sldId="2147483666"/>
          </pc:sldLayoutMkLst>
        </pc:sldLayoutChg>
        <pc:sldLayoutChg chg="del">
          <pc:chgData name="Andero Uusberg" userId="80bedaad-1468-46d1-960b-6705a9405231" providerId="ADAL" clId="{FDFDFE0C-BCA0-4E4D-B870-54A48C8CCA6A}" dt="2020-10-12T12:27:05.369" v="252" actId="2696"/>
          <pc:sldLayoutMkLst>
            <pc:docMk/>
            <pc:sldMasterMk cId="0" sldId="2147483676"/>
            <pc:sldLayoutMk cId="0" sldId="2147483667"/>
          </pc:sldLayoutMkLst>
        </pc:sldLayoutChg>
        <pc:sldLayoutChg chg="add del">
          <pc:chgData name="Andero Uusberg" userId="80bedaad-1468-46d1-960b-6705a9405231" providerId="ADAL" clId="{FDFDFE0C-BCA0-4E4D-B870-54A48C8CCA6A}" dt="2020-10-13T19:07:29.832" v="3511" actId="47"/>
          <pc:sldLayoutMkLst>
            <pc:docMk/>
            <pc:sldMasterMk cId="0" sldId="2147483676"/>
            <pc:sldLayoutMk cId="0" sldId="2147483668"/>
          </pc:sldLayoutMkLst>
        </pc:sldLayoutChg>
        <pc:sldLayoutChg chg="delSp modSp mod">
          <pc:chgData name="Andero Uusberg" userId="80bedaad-1468-46d1-960b-6705a9405231" providerId="ADAL" clId="{FDFDFE0C-BCA0-4E4D-B870-54A48C8CCA6A}" dt="2020-10-13T20:54:09.405" v="4794" actId="14100"/>
          <pc:sldLayoutMkLst>
            <pc:docMk/>
            <pc:sldMasterMk cId="0" sldId="2147483676"/>
            <pc:sldLayoutMk cId="0" sldId="2147483669"/>
          </pc:sldLayoutMkLst>
          <pc:spChg chg="mod">
            <ac:chgData name="Andero Uusberg" userId="80bedaad-1468-46d1-960b-6705a9405231" providerId="ADAL" clId="{FDFDFE0C-BCA0-4E4D-B870-54A48C8CCA6A}" dt="2020-10-13T20:54:05.671" v="4793" actId="14100"/>
            <ac:spMkLst>
              <pc:docMk/>
              <pc:sldMasterMk cId="0" sldId="2147483676"/>
              <pc:sldLayoutMk cId="0" sldId="2147483669"/>
              <ac:spMk id="157" creationId="{00000000-0000-0000-0000-000000000000}"/>
            </ac:spMkLst>
          </pc:spChg>
          <pc:spChg chg="mod">
            <ac:chgData name="Andero Uusberg" userId="80bedaad-1468-46d1-960b-6705a9405231" providerId="ADAL" clId="{FDFDFE0C-BCA0-4E4D-B870-54A48C8CCA6A}" dt="2020-10-13T20:54:09.405" v="4794" actId="14100"/>
            <ac:spMkLst>
              <pc:docMk/>
              <pc:sldMasterMk cId="0" sldId="2147483676"/>
              <pc:sldLayoutMk cId="0" sldId="2147483669"/>
              <ac:spMk id="158" creationId="{00000000-0000-0000-0000-000000000000}"/>
            </ac:spMkLst>
          </pc:spChg>
          <pc:spChg chg="del">
            <ac:chgData name="Andero Uusberg" userId="80bedaad-1468-46d1-960b-6705a9405231" providerId="ADAL" clId="{FDFDFE0C-BCA0-4E4D-B870-54A48C8CCA6A}" dt="2020-10-13T20:41:05.744" v="4530" actId="478"/>
            <ac:spMkLst>
              <pc:docMk/>
              <pc:sldMasterMk cId="0" sldId="2147483676"/>
              <pc:sldLayoutMk cId="0" sldId="2147483669"/>
              <ac:spMk id="159" creationId="{00000000-0000-0000-0000-000000000000}"/>
            </ac:spMkLst>
          </pc:spChg>
        </pc:sldLayoutChg>
        <pc:sldLayoutChg chg="add del">
          <pc:chgData name="Andero Uusberg" userId="80bedaad-1468-46d1-960b-6705a9405231" providerId="ADAL" clId="{FDFDFE0C-BCA0-4E4D-B870-54A48C8CCA6A}" dt="2020-10-13T19:09:23.686" v="3512" actId="47"/>
          <pc:sldLayoutMkLst>
            <pc:docMk/>
            <pc:sldMasterMk cId="0" sldId="2147483676"/>
            <pc:sldLayoutMk cId="0" sldId="2147483670"/>
          </pc:sldLayoutMkLst>
        </pc:sldLayoutChg>
        <pc:sldLayoutChg chg="del">
          <pc:chgData name="Andero Uusberg" userId="80bedaad-1468-46d1-960b-6705a9405231" providerId="ADAL" clId="{FDFDFE0C-BCA0-4E4D-B870-54A48C8CCA6A}" dt="2020-10-13T18:12:20.349" v="1945" actId="47"/>
          <pc:sldLayoutMkLst>
            <pc:docMk/>
            <pc:sldMasterMk cId="0" sldId="2147483676"/>
            <pc:sldLayoutMk cId="0" sldId="2147483671"/>
          </pc:sldLayoutMkLst>
        </pc:sldLayoutChg>
        <pc:sldLayoutChg chg="add del">
          <pc:chgData name="Andero Uusberg" userId="80bedaad-1468-46d1-960b-6705a9405231" providerId="ADAL" clId="{FDFDFE0C-BCA0-4E4D-B870-54A48C8CCA6A}" dt="2020-10-13T18:13:54.335" v="1979" actId="47"/>
          <pc:sldLayoutMkLst>
            <pc:docMk/>
            <pc:sldMasterMk cId="0" sldId="2147483676"/>
            <pc:sldLayoutMk cId="0" sldId="2147483672"/>
          </pc:sldLayoutMkLst>
        </pc:sldLayoutChg>
        <pc:sldLayoutChg chg="addSp delSp del mod">
          <pc:chgData name="Andero Uusberg" userId="80bedaad-1468-46d1-960b-6705a9405231" providerId="ADAL" clId="{FDFDFE0C-BCA0-4E4D-B870-54A48C8CCA6A}" dt="2020-10-13T20:32:43.545" v="4049" actId="47"/>
          <pc:sldLayoutMkLst>
            <pc:docMk/>
            <pc:sldMasterMk cId="0" sldId="2147483676"/>
            <pc:sldLayoutMk cId="936700311" sldId="2147483681"/>
          </pc:sldLayoutMkLst>
          <pc:cxnChg chg="add del">
            <ac:chgData name="Andero Uusberg" userId="80bedaad-1468-46d1-960b-6705a9405231" providerId="ADAL" clId="{FDFDFE0C-BCA0-4E4D-B870-54A48C8CCA6A}" dt="2020-10-13T17:55:43.180" v="1478" actId="21"/>
            <ac:cxnSpMkLst>
              <pc:docMk/>
              <pc:sldMasterMk cId="0" sldId="2147483676"/>
              <pc:sldLayoutMk cId="936700311" sldId="2147483681"/>
              <ac:cxnSpMk id="150" creationId="{00000000-0000-0000-0000-000000000000}"/>
            </ac:cxnSpMkLst>
          </pc:cxnChg>
        </pc:sldLayoutChg>
        <pc:sldLayoutChg chg="del">
          <pc:chgData name="Andero Uusberg" userId="80bedaad-1468-46d1-960b-6705a9405231" providerId="ADAL" clId="{FDFDFE0C-BCA0-4E4D-B870-54A48C8CCA6A}" dt="2020-10-13T17:02:37.528" v="440" actId="47"/>
          <pc:sldLayoutMkLst>
            <pc:docMk/>
            <pc:sldMasterMk cId="0" sldId="2147483676"/>
            <pc:sldLayoutMk cId="4038301395" sldId="2147483682"/>
          </pc:sldLayoutMkLst>
        </pc:sldLayoutChg>
        <pc:sldLayoutChg chg="add del">
          <pc:chgData name="Andero Uusberg" userId="80bedaad-1468-46d1-960b-6705a9405231" providerId="ADAL" clId="{FDFDFE0C-BCA0-4E4D-B870-54A48C8CCA6A}" dt="2020-10-13T18:38:50.922" v="2696" actId="47"/>
          <pc:sldLayoutMkLst>
            <pc:docMk/>
            <pc:sldMasterMk cId="0" sldId="2147483676"/>
            <pc:sldLayoutMk cId="1682747474" sldId="2147483686"/>
          </pc:sldLayoutMkLst>
        </pc:sldLayoutChg>
      </pc:sldMasterChg>
      <pc:sldMasterChg chg="del delSldLayout">
        <pc:chgData name="Andero Uusberg" userId="80bedaad-1468-46d1-960b-6705a9405231" providerId="ADAL" clId="{FDFDFE0C-BCA0-4E4D-B870-54A48C8CCA6A}" dt="2020-10-13T19:09:23.686" v="3512" actId="47"/>
        <pc:sldMasterMkLst>
          <pc:docMk/>
          <pc:sldMasterMk cId="0" sldId="2147483678"/>
        </pc:sldMasterMkLst>
        <pc:sldLayoutChg chg="del">
          <pc:chgData name="Andero Uusberg" userId="80bedaad-1468-46d1-960b-6705a9405231" providerId="ADAL" clId="{FDFDFE0C-BCA0-4E4D-B870-54A48C8CCA6A}" dt="2020-10-13T19:09:23.686" v="3512" actId="47"/>
          <pc:sldLayoutMkLst>
            <pc:docMk/>
            <pc:sldMasterMk cId="0" sldId="2147483678"/>
            <pc:sldLayoutMk cId="0" sldId="2147483675"/>
          </pc:sldLayoutMkLst>
        </pc:sldLayoutChg>
      </pc:sldMasterChg>
    </pc:docChg>
  </pc:docChgLst>
  <pc:docChgLst>
    <pc:chgData name="Andero Uusberg" userId="80bedaad-1468-46d1-960b-6705a9405231" providerId="ADAL" clId="{0B8B68C2-76B7-4282-8FE5-A70D41781325}"/>
    <pc:docChg chg="delSld modSld">
      <pc:chgData name="Andero Uusberg" userId="80bedaad-1468-46d1-960b-6705a9405231" providerId="ADAL" clId="{0B8B68C2-76B7-4282-8FE5-A70D41781325}" dt="2020-10-13T21:35:34.520" v="48" actId="47"/>
      <pc:docMkLst>
        <pc:docMk/>
      </pc:docMkLst>
      <pc:sldChg chg="del">
        <pc:chgData name="Andero Uusberg" userId="80bedaad-1468-46d1-960b-6705a9405231" providerId="ADAL" clId="{0B8B68C2-76B7-4282-8FE5-A70D41781325}" dt="2020-10-13T21:35:34.520" v="48" actId="47"/>
        <pc:sldMkLst>
          <pc:docMk/>
          <pc:sldMk cId="2125099562" sldId="905"/>
        </pc:sldMkLst>
      </pc:sldChg>
      <pc:sldChg chg="modSp modAnim">
        <pc:chgData name="Andero Uusberg" userId="80bedaad-1468-46d1-960b-6705a9405231" providerId="ADAL" clId="{0B8B68C2-76B7-4282-8FE5-A70D41781325}" dt="2020-10-13T21:34:19.773" v="46" actId="20577"/>
        <pc:sldMkLst>
          <pc:docMk/>
          <pc:sldMk cId="3128298822" sldId="912"/>
        </pc:sldMkLst>
        <pc:spChg chg="mod">
          <ac:chgData name="Andero Uusberg" userId="80bedaad-1468-46d1-960b-6705a9405231" providerId="ADAL" clId="{0B8B68C2-76B7-4282-8FE5-A70D41781325}" dt="2020-10-13T21:34:18.846" v="45" actId="20577"/>
          <ac:spMkLst>
            <pc:docMk/>
            <pc:sldMk cId="3128298822" sldId="912"/>
            <ac:spMk id="3" creationId="{B6A550D3-0C46-4202-BEAC-5FCCAA8958A7}"/>
          </ac:spMkLst>
        </pc:spChg>
        <pc:spChg chg="mod">
          <ac:chgData name="Andero Uusberg" userId="80bedaad-1468-46d1-960b-6705a9405231" providerId="ADAL" clId="{0B8B68C2-76B7-4282-8FE5-A70D41781325}" dt="2020-10-13T21:33:56.165" v="33"/>
          <ac:spMkLst>
            <pc:docMk/>
            <pc:sldMk cId="3128298822" sldId="912"/>
            <ac:spMk id="4" creationId="{8AC6A219-70D7-4E0A-9795-BB2329F10BFF}"/>
          </ac:spMkLst>
        </pc:spChg>
      </pc:sldChg>
      <pc:sldChg chg="del">
        <pc:chgData name="Andero Uusberg" userId="80bedaad-1468-46d1-960b-6705a9405231" providerId="ADAL" clId="{0B8B68C2-76B7-4282-8FE5-A70D41781325}" dt="2020-10-13T21:35:26.019" v="47" actId="47"/>
        <pc:sldMkLst>
          <pc:docMk/>
          <pc:sldMk cId="1977908856" sldId="9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ro_ut_ee/Documents/T&#246;&#246;laud/ettekande%20joon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Sheet2!$C$3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Sheet2!$B$4:$B$7</c:f>
              <c:strCache>
                <c:ptCount val="4"/>
                <c:pt idx="0">
                  <c:v>ärevushäired</c:v>
                </c:pt>
                <c:pt idx="1">
                  <c:v>depressioon</c:v>
                </c:pt>
                <c:pt idx="2">
                  <c:v>post-traumaatiline
stressihäire</c:v>
                </c:pt>
                <c:pt idx="3">
                  <c:v>stress</c:v>
                </c:pt>
              </c:strCache>
            </c:strRef>
          </c:cat>
          <c:val>
            <c:numRef>
              <c:f>Sheet2!$C$4:$C$7</c:f>
              <c:numCache>
                <c:formatCode>General</c:formatCode>
                <c:ptCount val="4"/>
                <c:pt idx="0">
                  <c:v>6.33</c:v>
                </c:pt>
                <c:pt idx="1">
                  <c:v>14.6</c:v>
                </c:pt>
                <c:pt idx="2">
                  <c:v>7</c:v>
                </c:pt>
                <c:pt idx="3">
                  <c:v>34.43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0-4670-AE7F-ACA4914C26F0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Sheet2!$B$4:$B$7</c:f>
              <c:strCache>
                <c:ptCount val="4"/>
                <c:pt idx="0">
                  <c:v>ärevushäired</c:v>
                </c:pt>
                <c:pt idx="1">
                  <c:v>depressioon</c:v>
                </c:pt>
                <c:pt idx="2">
                  <c:v>post-traumaatiline
stressihäire</c:v>
                </c:pt>
                <c:pt idx="3">
                  <c:v>stress</c:v>
                </c:pt>
              </c:strCache>
            </c:strRef>
          </c:cat>
          <c:val>
            <c:numRef>
              <c:f>Sheet2!$D$4:$D$7</c:f>
              <c:numCache>
                <c:formatCode>General</c:formatCode>
                <c:ptCount val="4"/>
                <c:pt idx="0">
                  <c:v>44.57</c:v>
                </c:pt>
                <c:pt idx="1">
                  <c:v>33.699999999999996</c:v>
                </c:pt>
                <c:pt idx="2">
                  <c:v>46.8</c:v>
                </c:pt>
                <c:pt idx="3">
                  <c:v>3.5700000000000003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90-4670-AE7F-ACA4914C2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0848783"/>
        <c:axId val="52451647"/>
      </c:barChart>
      <c:catAx>
        <c:axId val="1820848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604020202020204" charset="0"/>
                <a:ea typeface="Microsoft YaHei Light" panose="020B0502040204020203" pitchFamily="34" charset="-122"/>
                <a:cs typeface="+mn-cs"/>
              </a:defRPr>
            </a:pPr>
            <a:endParaRPr lang="en-US"/>
          </a:p>
        </c:txPr>
        <c:crossAx val="52451647"/>
        <c:crosses val="autoZero"/>
        <c:auto val="1"/>
        <c:lblAlgn val="ctr"/>
        <c:lblOffset val="100"/>
        <c:noMultiLvlLbl val="0"/>
      </c:catAx>
      <c:valAx>
        <c:axId val="52451647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604020202020204" charset="0"/>
                <a:ea typeface="Microsoft YaHei Light" panose="020B0502040204020203" pitchFamily="34" charset="-122"/>
                <a:cs typeface="+mn-cs"/>
              </a:defRPr>
            </a:pPr>
            <a:endParaRPr lang="en-US"/>
          </a:p>
        </c:txPr>
        <c:crossAx val="1820848783"/>
        <c:crosses val="autoZero"/>
        <c:crossBetween val="between"/>
      </c:valAx>
      <c:spPr>
        <a:noFill/>
        <a:ln>
          <a:solidFill>
            <a:schemeClr val="accent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Ubuntu Light" panose="020B0604020202020204" charset="0"/>
          <a:ea typeface="Microsoft YaHei Light" panose="020B0502040204020203" pitchFamily="34" charset="-12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442eb61d9d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442eb61d9d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89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Järgnevalt</a:t>
            </a:r>
            <a:r>
              <a:rPr lang="en-US" b="0" dirty="0"/>
              <a:t> on </a:t>
            </a:r>
            <a:r>
              <a:rPr lang="en-US" b="0" dirty="0" err="1"/>
              <a:t>loetletud</a:t>
            </a:r>
            <a:r>
              <a:rPr lang="en-US" b="0" dirty="0"/>
              <a:t> </a:t>
            </a:r>
            <a:r>
              <a:rPr lang="en-US" b="0" dirty="0" err="1"/>
              <a:t>erinevaid</a:t>
            </a:r>
            <a:r>
              <a:rPr lang="en-US" b="0" dirty="0"/>
              <a:t> </a:t>
            </a:r>
            <a:r>
              <a:rPr lang="en-US" b="0" dirty="0" err="1"/>
              <a:t>probleeme</a:t>
            </a:r>
            <a:r>
              <a:rPr lang="en-US" b="0" dirty="0"/>
              <a:t> ja </a:t>
            </a:r>
            <a:r>
              <a:rPr lang="en-US" b="0" dirty="0" err="1"/>
              <a:t>vaevusi</a:t>
            </a:r>
            <a:r>
              <a:rPr lang="en-US" b="0" dirty="0"/>
              <a:t>, mis </a:t>
            </a:r>
            <a:r>
              <a:rPr lang="en-US" b="0" dirty="0" err="1"/>
              <a:t>võivad</a:t>
            </a:r>
            <a:r>
              <a:rPr lang="en-US" b="0" dirty="0"/>
              <a:t> </a:t>
            </a:r>
            <a:r>
              <a:rPr lang="en-US" b="0" dirty="0" err="1"/>
              <a:t>inimestel</a:t>
            </a:r>
            <a:r>
              <a:rPr lang="en-US" b="0" dirty="0"/>
              <a:t> </a:t>
            </a:r>
            <a:r>
              <a:rPr lang="en-US" b="0" dirty="0" err="1"/>
              <a:t>mõnikord</a:t>
            </a:r>
            <a:r>
              <a:rPr lang="en-US" b="0" dirty="0"/>
              <a:t> </a:t>
            </a:r>
            <a:r>
              <a:rPr lang="en-US" b="0" dirty="0" err="1"/>
              <a:t>esineda</a:t>
            </a:r>
            <a:r>
              <a:rPr lang="en-US" b="0" dirty="0"/>
              <a:t>.</a:t>
            </a:r>
            <a:br>
              <a:rPr lang="en-US" b="0" dirty="0"/>
            </a:br>
            <a:r>
              <a:rPr lang="en-US" b="0" dirty="0" err="1"/>
              <a:t>Loe</a:t>
            </a:r>
            <a:r>
              <a:rPr lang="en-US" b="0" dirty="0"/>
              <a:t> </a:t>
            </a:r>
            <a:r>
              <a:rPr lang="en-US" b="0" dirty="0" err="1"/>
              <a:t>neid</a:t>
            </a:r>
            <a:r>
              <a:rPr lang="en-US" b="0" dirty="0"/>
              <a:t> </a:t>
            </a:r>
            <a:r>
              <a:rPr lang="en-US" b="0" dirty="0" err="1"/>
              <a:t>tähelepanelikult</a:t>
            </a:r>
            <a:r>
              <a:rPr lang="en-US" b="0" dirty="0"/>
              <a:t> </a:t>
            </a:r>
            <a:r>
              <a:rPr lang="en-US" b="0" dirty="0" err="1"/>
              <a:t>ning</a:t>
            </a:r>
            <a:r>
              <a:rPr lang="en-US" b="0" dirty="0"/>
              <a:t> </a:t>
            </a:r>
            <a:r>
              <a:rPr lang="en-US" b="0" dirty="0" err="1"/>
              <a:t>hinda</a:t>
            </a:r>
            <a:r>
              <a:rPr lang="en-US" b="0" dirty="0"/>
              <a:t>, </a:t>
            </a:r>
            <a:r>
              <a:rPr lang="en-US" b="0" dirty="0" err="1"/>
              <a:t>kuivõrd</a:t>
            </a:r>
            <a:r>
              <a:rPr lang="en-US" b="0" dirty="0"/>
              <a:t> </a:t>
            </a:r>
            <a:r>
              <a:rPr lang="en-US" b="0" dirty="0" err="1"/>
              <a:t>iga</a:t>
            </a:r>
            <a:r>
              <a:rPr lang="en-US" b="0" dirty="0"/>
              <a:t> </a:t>
            </a:r>
            <a:r>
              <a:rPr lang="en-US" b="0" dirty="0" err="1"/>
              <a:t>probleem</a:t>
            </a:r>
            <a:r>
              <a:rPr lang="en-US" b="0" dirty="0"/>
              <a:t> on </a:t>
            </a:r>
            <a:r>
              <a:rPr lang="en-US" b="0" dirty="0" err="1"/>
              <a:t>sind</a:t>
            </a:r>
            <a:r>
              <a:rPr lang="en-US" b="0" dirty="0"/>
              <a:t> </a:t>
            </a:r>
            <a:r>
              <a:rPr lang="en-US" b="0" dirty="0" err="1"/>
              <a:t>häiri</a:t>
            </a:r>
            <a:r>
              <a:rPr lang="et-EE" b="0" dirty="0"/>
              <a:t>s</a:t>
            </a:r>
            <a:r>
              <a:rPr lang="en-US" b="0" dirty="0"/>
              <a:t> </a:t>
            </a:r>
            <a:r>
              <a:rPr lang="et-EE" b="0" dirty="0"/>
              <a:t>eriorukorra</a:t>
            </a:r>
            <a:r>
              <a:rPr lang="en-US" b="0" dirty="0"/>
              <a:t> </a:t>
            </a:r>
            <a:r>
              <a:rPr lang="et-EE" b="0" dirty="0"/>
              <a:t>ajal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75C7-583B-4B9D-B17C-7D80896A4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7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6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t-EE" dirty="0"/>
              <a:t>Haigust saab ennetada, ravida või leevendada, aga mitte muuta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sõber</a:t>
            </a:r>
            <a:r>
              <a:rPr lang="en-US" dirty="0"/>
              <a:t> </a:t>
            </a:r>
            <a:r>
              <a:rPr lang="en-US" dirty="0" err="1"/>
              <a:t>jätab</a:t>
            </a:r>
            <a:r>
              <a:rPr lang="en-US" dirty="0"/>
              <a:t> </a:t>
            </a:r>
            <a:r>
              <a:rPr lang="en-US" dirty="0" err="1"/>
              <a:t>kokkulepitud</a:t>
            </a:r>
            <a:r>
              <a:rPr lang="en-US" dirty="0"/>
              <a:t> </a:t>
            </a:r>
            <a:r>
              <a:rPr lang="en-US" dirty="0" err="1"/>
              <a:t>kohtumisele</a:t>
            </a:r>
            <a:r>
              <a:rPr lang="en-US" dirty="0"/>
              <a:t> </a:t>
            </a:r>
            <a:r>
              <a:rPr lang="en-US" dirty="0" err="1"/>
              <a:t>tulemata</a:t>
            </a:r>
            <a:r>
              <a:rPr lang="en-US" dirty="0"/>
              <a:t>, </a:t>
            </a:r>
            <a:r>
              <a:rPr lang="en-US" dirty="0" err="1"/>
              <a:t>võin</a:t>
            </a:r>
            <a:r>
              <a:rPr lang="en-US" dirty="0"/>
              <a:t> </a:t>
            </a:r>
            <a:r>
              <a:rPr lang="en-US" dirty="0" err="1"/>
              <a:t>esimese</a:t>
            </a:r>
            <a:r>
              <a:rPr lang="en-US" dirty="0"/>
              <a:t> </a:t>
            </a:r>
            <a:r>
              <a:rPr lang="en-US" dirty="0" err="1"/>
              <a:t>hooga</a:t>
            </a:r>
            <a:r>
              <a:rPr lang="en-US" dirty="0"/>
              <a:t> </a:t>
            </a:r>
            <a:r>
              <a:rPr lang="en-US" dirty="0" err="1"/>
              <a:t>solvuda</a:t>
            </a:r>
            <a:r>
              <a:rPr lang="en-US" dirty="0"/>
              <a:t>, </a:t>
            </a:r>
            <a:r>
              <a:rPr lang="en-US" dirty="0" err="1"/>
              <a:t>siis</a:t>
            </a:r>
            <a:r>
              <a:rPr lang="en-US" dirty="0"/>
              <a:t> aga </a:t>
            </a:r>
            <a:r>
              <a:rPr lang="en-US" dirty="0" err="1"/>
              <a:t>taibata</a:t>
            </a:r>
            <a:r>
              <a:rPr lang="en-US" dirty="0"/>
              <a:t>, et </a:t>
            </a:r>
            <a:r>
              <a:rPr lang="en-US" dirty="0" err="1"/>
              <a:t>küllap</a:t>
            </a:r>
            <a:r>
              <a:rPr lang="en-US" dirty="0"/>
              <a:t> ta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teinud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meelega</a:t>
            </a:r>
            <a:r>
              <a:rPr lang="en-US" dirty="0"/>
              <a:t>.</a:t>
            </a:r>
            <a:endParaRPr lang="et-E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sõber</a:t>
            </a:r>
            <a:r>
              <a:rPr lang="en-US" dirty="0"/>
              <a:t> </a:t>
            </a:r>
            <a:r>
              <a:rPr lang="en-US" dirty="0" err="1"/>
              <a:t>jätab</a:t>
            </a:r>
            <a:r>
              <a:rPr lang="en-US" dirty="0"/>
              <a:t> </a:t>
            </a:r>
            <a:r>
              <a:rPr lang="en-US" dirty="0" err="1"/>
              <a:t>kokkulepitud</a:t>
            </a:r>
            <a:r>
              <a:rPr lang="en-US" dirty="0"/>
              <a:t> </a:t>
            </a:r>
            <a:r>
              <a:rPr lang="en-US" dirty="0" err="1"/>
              <a:t>kohtumisele</a:t>
            </a:r>
            <a:r>
              <a:rPr lang="en-US" dirty="0"/>
              <a:t> </a:t>
            </a:r>
            <a:r>
              <a:rPr lang="en-US" dirty="0" err="1"/>
              <a:t>tulemata</a:t>
            </a:r>
            <a:r>
              <a:rPr lang="en-US" dirty="0"/>
              <a:t>, </a:t>
            </a:r>
            <a:r>
              <a:rPr lang="en-US" dirty="0" err="1"/>
              <a:t>võin</a:t>
            </a:r>
            <a:r>
              <a:rPr lang="en-US" dirty="0"/>
              <a:t> </a:t>
            </a:r>
            <a:r>
              <a:rPr lang="en-US" dirty="0" err="1"/>
              <a:t>esimese</a:t>
            </a:r>
            <a:r>
              <a:rPr lang="en-US" dirty="0"/>
              <a:t> </a:t>
            </a:r>
            <a:r>
              <a:rPr lang="en-US" dirty="0" err="1"/>
              <a:t>hooga</a:t>
            </a:r>
            <a:r>
              <a:rPr lang="en-US" dirty="0"/>
              <a:t> </a:t>
            </a:r>
            <a:r>
              <a:rPr lang="en-US" dirty="0" err="1"/>
              <a:t>solvuda</a:t>
            </a:r>
            <a:r>
              <a:rPr lang="en-US" dirty="0"/>
              <a:t>, </a:t>
            </a:r>
            <a:r>
              <a:rPr lang="en-US" dirty="0" err="1"/>
              <a:t>siis</a:t>
            </a:r>
            <a:r>
              <a:rPr lang="en-US" dirty="0"/>
              <a:t> aga </a:t>
            </a:r>
            <a:r>
              <a:rPr lang="en-US" dirty="0" err="1"/>
              <a:t>taibata</a:t>
            </a:r>
            <a:r>
              <a:rPr lang="en-US" dirty="0"/>
              <a:t>, et </a:t>
            </a:r>
            <a:r>
              <a:rPr lang="en-US" dirty="0" err="1"/>
              <a:t>saan</a:t>
            </a:r>
            <a:r>
              <a:rPr lang="en-US" dirty="0"/>
              <a:t> </a:t>
            </a:r>
            <a:r>
              <a:rPr lang="en-US" dirty="0" err="1"/>
              <a:t>vabanenud</a:t>
            </a:r>
            <a:r>
              <a:rPr lang="en-US" dirty="0"/>
              <a:t> </a:t>
            </a:r>
            <a:r>
              <a:rPr lang="en-US" dirty="0" err="1"/>
              <a:t>aega</a:t>
            </a:r>
            <a:r>
              <a:rPr lang="en-US" dirty="0"/>
              <a:t> </a:t>
            </a:r>
            <a:r>
              <a:rPr lang="en-US" dirty="0" err="1"/>
              <a:t>millekski</a:t>
            </a:r>
            <a:r>
              <a:rPr lang="en-US" dirty="0"/>
              <a:t> </a:t>
            </a:r>
            <a:r>
              <a:rPr lang="en-US" dirty="0" err="1"/>
              <a:t>muuks</a:t>
            </a:r>
            <a:r>
              <a:rPr lang="en-US" dirty="0"/>
              <a:t> </a:t>
            </a:r>
            <a:r>
              <a:rPr lang="en-US" dirty="0" err="1"/>
              <a:t>kasutada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75C7-583B-4B9D-B17C-7D80896A48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0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7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Et see poleks pelgalt sõnakõlks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75C7-583B-4B9D-B17C-7D80896A48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Vanurid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Erivanused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38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userDrawn="1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3100" y="355950"/>
            <a:ext cx="6537300" cy="44316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9" y="195262"/>
            <a:ext cx="9000491" cy="486278"/>
          </a:xfrm>
        </p:spPr>
        <p:txBody>
          <a:bodyPr/>
          <a:lstStyle>
            <a:lvl1pPr>
              <a:defRPr sz="24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57250"/>
            <a:ext cx="8424615" cy="409098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75"/>
              </a:spcBef>
              <a:defRPr sz="21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  <a:lvl2pPr>
              <a:lnSpc>
                <a:spcPct val="100000"/>
              </a:lnSpc>
              <a:spcBef>
                <a:spcPts val="675"/>
              </a:spcBef>
              <a:defRPr sz="1800" b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2pPr>
            <a:lvl3pPr>
              <a:lnSpc>
                <a:spcPct val="100000"/>
              </a:lnSpc>
              <a:spcBef>
                <a:spcPts val="675"/>
              </a:spcBef>
              <a:defRPr sz="15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3pPr>
            <a:lvl4pPr>
              <a:lnSpc>
                <a:spcPct val="100000"/>
              </a:lnSpc>
              <a:spcBef>
                <a:spcPts val="675"/>
              </a:spcBef>
              <a:defRPr sz="135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4pPr>
            <a:lvl5pPr>
              <a:lnSpc>
                <a:spcPct val="100000"/>
              </a:lnSpc>
              <a:spcBef>
                <a:spcPts val="675"/>
              </a:spcBef>
              <a:defRPr sz="135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195486"/>
            <a:ext cx="143508" cy="4860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02" y="195263"/>
            <a:ext cx="8982236" cy="4857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57250"/>
            <a:ext cx="4114800" cy="409098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  <a:lvl2pPr>
              <a:defRPr sz="15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2pPr>
            <a:lvl3pPr>
              <a:defRPr sz="135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3pPr>
            <a:lvl4pPr>
              <a:defRPr sz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4pPr>
            <a:lvl5pPr>
              <a:defRPr sz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857250"/>
            <a:ext cx="4028255" cy="4090989"/>
          </a:xfrm>
        </p:spPr>
        <p:txBody>
          <a:bodyPr>
            <a:normAutofit/>
          </a:bodyPr>
          <a:lstStyle>
            <a:lvl1pPr>
              <a:defRPr sz="18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  <a:lvl2pPr>
              <a:defRPr sz="15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2pPr>
            <a:lvl3pPr>
              <a:defRPr sz="135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3pPr>
            <a:lvl4pPr>
              <a:defRPr sz="12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4pPr>
            <a:lvl5pPr>
              <a:defRPr sz="12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" y="195486"/>
            <a:ext cx="143508" cy="4860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 rot="16200000">
            <a:off x="6374482" y="2373983"/>
            <a:ext cx="5143500" cy="395536"/>
          </a:xfrm>
          <a:noFill/>
        </p:spPr>
        <p:txBody>
          <a:bodyPr lIns="216000" tIns="46800" rIns="0" anchor="ctr">
            <a:noAutofit/>
          </a:bodyPr>
          <a:lstStyle>
            <a:lvl1pPr algn="l">
              <a:buNone/>
              <a:defRPr sz="1200">
                <a:solidFill>
                  <a:schemeClr val="bg1">
                    <a:lumMod val="6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3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9" y="195262"/>
            <a:ext cx="9000491" cy="486278"/>
          </a:xfrm>
        </p:spPr>
        <p:txBody>
          <a:bodyPr/>
          <a:lstStyle>
            <a:lvl1pPr>
              <a:defRPr sz="24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57250"/>
            <a:ext cx="8280920" cy="409098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75"/>
              </a:spcBef>
              <a:defRPr sz="21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  <a:lvl2pPr>
              <a:lnSpc>
                <a:spcPct val="100000"/>
              </a:lnSpc>
              <a:spcBef>
                <a:spcPts val="675"/>
              </a:spcBef>
              <a:defRPr sz="1800" b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2pPr>
            <a:lvl3pPr>
              <a:lnSpc>
                <a:spcPct val="100000"/>
              </a:lnSpc>
              <a:spcBef>
                <a:spcPts val="675"/>
              </a:spcBef>
              <a:defRPr sz="15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3pPr>
            <a:lvl4pPr>
              <a:lnSpc>
                <a:spcPct val="100000"/>
              </a:lnSpc>
              <a:spcBef>
                <a:spcPts val="675"/>
              </a:spcBef>
              <a:defRPr sz="135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4pPr>
            <a:lvl5pPr>
              <a:lnSpc>
                <a:spcPct val="100000"/>
              </a:lnSpc>
              <a:spcBef>
                <a:spcPts val="675"/>
              </a:spcBef>
              <a:defRPr sz="135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195486"/>
            <a:ext cx="143508" cy="4860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 rot="16200000">
            <a:off x="6374482" y="2373983"/>
            <a:ext cx="5143500" cy="395536"/>
          </a:xfrm>
          <a:noFill/>
        </p:spPr>
        <p:txBody>
          <a:bodyPr lIns="216000" tIns="46800" rIns="0" anchor="ctr">
            <a:noAutofit/>
          </a:bodyPr>
          <a:lstStyle>
            <a:lvl1pPr algn="l">
              <a:buNone/>
              <a:defRPr sz="1200">
                <a:solidFill>
                  <a:schemeClr val="bg1">
                    <a:lumMod val="6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02" y="195263"/>
            <a:ext cx="8982236" cy="4857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57250"/>
            <a:ext cx="4114800" cy="409098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  <a:lvl2pPr>
              <a:defRPr sz="15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2pPr>
            <a:lvl3pPr>
              <a:defRPr sz="135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3pPr>
            <a:lvl4pPr>
              <a:defRPr sz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4pPr>
            <a:lvl5pPr>
              <a:defRPr sz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857250"/>
            <a:ext cx="4171950" cy="4090989"/>
          </a:xfrm>
        </p:spPr>
        <p:txBody>
          <a:bodyPr>
            <a:normAutofit/>
          </a:bodyPr>
          <a:lstStyle>
            <a:lvl1pPr>
              <a:defRPr sz="18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1pPr>
            <a:lvl2pPr>
              <a:defRPr sz="15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2pPr>
            <a:lvl3pPr>
              <a:defRPr sz="135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3pPr>
            <a:lvl4pPr>
              <a:defRPr sz="12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4pPr>
            <a:lvl5pPr>
              <a:defRPr sz="1200">
                <a:latin typeface="Microsoft YaHei Light" panose="020B0502040204020203" pitchFamily="34" charset="-122"/>
                <a:ea typeface="Microsoft YaHei Light" panose="020B0502040204020203" pitchFamily="34" charset="-122"/>
                <a:cs typeface="Cordia New" pitchFamily="34" charset="-34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" y="195486"/>
            <a:ext cx="143508" cy="4860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3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36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22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2160246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435535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4167771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696275" y="1588290"/>
            <a:ext cx="3055500" cy="8524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"/>
          </p:nvPr>
        </p:nvSpPr>
        <p:spPr>
          <a:xfrm>
            <a:off x="4696275" y="2440710"/>
            <a:ext cx="2770200" cy="840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solidFill>
          <a:srgbClr val="81ECEC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rgbClr val="81ECEC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783525" y="621500"/>
            <a:ext cx="7618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912CE-D655-4EC0-A7CB-3E0A0386D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481" y="1018896"/>
            <a:ext cx="6777038" cy="3105710"/>
          </a:xfrm>
        </p:spPr>
        <p:txBody>
          <a:bodyPr anchor="ctr">
            <a:normAutofit/>
          </a:bodyPr>
          <a:lstStyle>
            <a:lvl1pPr algn="ctr">
              <a:buNone/>
              <a:defRPr sz="210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205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61" r:id="rId4"/>
    <p:sldLayoutId id="2147483662" r:id="rId5"/>
    <p:sldLayoutId id="2147483669" r:id="rId6"/>
    <p:sldLayoutId id="2147483672" r:id="rId7"/>
    <p:sldLayoutId id="2147483673" r:id="rId8"/>
    <p:sldLayoutId id="2147483679" r:id="rId9"/>
    <p:sldLayoutId id="2147483680" r:id="rId10"/>
    <p:sldLayoutId id="2147483683" r:id="rId11"/>
    <p:sldLayoutId id="2147483684" r:id="rId12"/>
    <p:sldLayoutId id="2147483685" r:id="rId13"/>
    <p:sldLayoutId id="2147483687" r:id="rId14"/>
    <p:sldLayoutId id="214748368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598899" y="2956161"/>
            <a:ext cx="3895743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t-EE" sz="4400" dirty="0">
                <a:solidFill>
                  <a:srgbClr val="434343"/>
                </a:solidFill>
              </a:rPr>
              <a:t>Tänane Eesti psühholoogi vastuvõtul</a:t>
            </a:r>
            <a:endParaRPr sz="4400" dirty="0">
              <a:solidFill>
                <a:srgbClr val="434343"/>
              </a:solidFill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4598900" y="4432553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Andero Uusberg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8E47F0F-ED0A-416A-B879-6E7FF223C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4" y="167388"/>
            <a:ext cx="2352209" cy="957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50D3-0C46-4202-BEAC-5FCCAA895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229" y="1755972"/>
            <a:ext cx="3101400" cy="229004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</a:pPr>
            <a:r>
              <a:rPr lang="et-EE" dirty="0"/>
              <a:t>Olen ma kõigest ikka õigesti aru saanud?</a:t>
            </a:r>
          </a:p>
          <a:p>
            <a:pPr marL="0" indent="0">
              <a:spcAft>
                <a:spcPts val="600"/>
              </a:spcAft>
            </a:pPr>
            <a:r>
              <a:rPr lang="en-US" dirty="0" err="1"/>
              <a:t>Ehk</a:t>
            </a:r>
            <a:r>
              <a:rPr lang="en-US" dirty="0"/>
              <a:t> pea</a:t>
            </a:r>
            <a:r>
              <a:rPr lang="et-EE" dirty="0"/>
              <a:t>n</a:t>
            </a:r>
            <a:r>
              <a:rPr lang="en-US" dirty="0"/>
              <a:t> </a:t>
            </a:r>
            <a:r>
              <a:rPr lang="et-EE" dirty="0"/>
              <a:t>m</a:t>
            </a:r>
            <a:r>
              <a:rPr lang="en-US" dirty="0"/>
              <a:t>a </a:t>
            </a:r>
            <a:r>
              <a:rPr lang="en-US" dirty="0" err="1"/>
              <a:t>midagi</a:t>
            </a:r>
            <a:r>
              <a:rPr lang="en-US" dirty="0"/>
              <a:t> </a:t>
            </a:r>
            <a:r>
              <a:rPr lang="en-US" dirty="0" err="1"/>
              <a:t>hullemaks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see </a:t>
            </a:r>
            <a:r>
              <a:rPr lang="en-US" dirty="0" err="1"/>
              <a:t>tegelikult</a:t>
            </a:r>
            <a:r>
              <a:rPr lang="en-US" dirty="0"/>
              <a:t> on? </a:t>
            </a:r>
          </a:p>
          <a:p>
            <a:pPr marL="0" indent="0">
              <a:spcAft>
                <a:spcPts val="600"/>
              </a:spcAft>
            </a:pPr>
            <a:r>
              <a:rPr lang="et-EE" dirty="0"/>
              <a:t>Või</a:t>
            </a:r>
            <a:r>
              <a:rPr lang="en-US" dirty="0"/>
              <a:t> </a:t>
            </a:r>
            <a:r>
              <a:rPr lang="en-US" dirty="0" err="1"/>
              <a:t>süüdista</a:t>
            </a:r>
            <a:r>
              <a:rPr lang="et-EE" dirty="0"/>
              <a:t>n</a:t>
            </a:r>
            <a:r>
              <a:rPr lang="en-US" dirty="0"/>
              <a:t> </a:t>
            </a:r>
            <a:r>
              <a:rPr lang="et-EE" dirty="0"/>
              <a:t>kedagi</a:t>
            </a:r>
            <a:r>
              <a:rPr lang="en-US" dirty="0"/>
              <a:t> </a:t>
            </a:r>
            <a:r>
              <a:rPr lang="en-US" dirty="0" err="1"/>
              <a:t>milleski</a:t>
            </a:r>
            <a:r>
              <a:rPr lang="en-US" dirty="0"/>
              <a:t> </a:t>
            </a:r>
            <a:r>
              <a:rPr lang="en-US" dirty="0" err="1"/>
              <a:t>ülemäära</a:t>
            </a:r>
            <a:r>
              <a:rPr lang="en-US" dirty="0"/>
              <a:t>? </a:t>
            </a:r>
          </a:p>
          <a:p>
            <a:pPr marL="0" indent="0">
              <a:spcAft>
                <a:spcPts val="600"/>
              </a:spcAft>
            </a:pPr>
            <a:r>
              <a:rPr lang="en-US" dirty="0" err="1"/>
              <a:t>Äkki</a:t>
            </a:r>
            <a:r>
              <a:rPr lang="en-US" dirty="0"/>
              <a:t> </a:t>
            </a:r>
            <a:r>
              <a:rPr lang="et-EE" dirty="0"/>
              <a:t>m</a:t>
            </a:r>
            <a:r>
              <a:rPr lang="en-US" dirty="0"/>
              <a:t>a </a:t>
            </a:r>
            <a:r>
              <a:rPr lang="en-US" dirty="0" err="1"/>
              <a:t>alahinda</a:t>
            </a:r>
            <a:r>
              <a:rPr lang="et-EE" dirty="0"/>
              <a:t>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võimet</a:t>
            </a:r>
            <a:r>
              <a:rPr lang="en-US" dirty="0"/>
              <a:t> </a:t>
            </a:r>
            <a:r>
              <a:rPr lang="en-US" dirty="0" err="1"/>
              <a:t>asj</a:t>
            </a:r>
            <a:r>
              <a:rPr lang="et-EE" dirty="0"/>
              <a:t>u</a:t>
            </a:r>
            <a:r>
              <a:rPr lang="en-US" dirty="0"/>
              <a:t> par</a:t>
            </a:r>
            <a:r>
              <a:rPr lang="et-EE" dirty="0" err="1"/>
              <a:t>andada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6A219-70D7-4E0A-9795-BB2329F10BF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18379" y="1755972"/>
            <a:ext cx="3101400" cy="229004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</a:pPr>
            <a:r>
              <a:rPr lang="et-EE" dirty="0"/>
              <a:t>Võib-olla </a:t>
            </a:r>
            <a:r>
              <a:rPr lang="en-US" dirty="0"/>
              <a:t>on </a:t>
            </a:r>
            <a:r>
              <a:rPr lang="et-EE" dirty="0"/>
              <a:t>see halb </a:t>
            </a:r>
            <a:r>
              <a:rPr lang="en-US" dirty="0" err="1"/>
              <a:t>millekski</a:t>
            </a:r>
            <a:r>
              <a:rPr lang="en-US" dirty="0"/>
              <a:t> </a:t>
            </a:r>
            <a:r>
              <a:rPr lang="et-EE" dirty="0"/>
              <a:t>hea</a:t>
            </a:r>
            <a:r>
              <a:rPr lang="en-US" dirty="0"/>
              <a:t>?</a:t>
            </a:r>
          </a:p>
          <a:p>
            <a:pPr marL="0" indent="0">
              <a:spcAft>
                <a:spcPts val="600"/>
              </a:spcAft>
            </a:pPr>
            <a:r>
              <a:rPr lang="et-EE" dirty="0"/>
              <a:t>Ehk teeb see mind tugevamaks</a:t>
            </a:r>
            <a:r>
              <a:rPr lang="en-US" dirty="0"/>
              <a:t>?</a:t>
            </a:r>
            <a:endParaRPr lang="et-EE" dirty="0"/>
          </a:p>
          <a:p>
            <a:pPr marL="0" indent="0">
              <a:spcAft>
                <a:spcPts val="600"/>
              </a:spcAft>
            </a:pPr>
            <a:r>
              <a:rPr lang="et-EE" dirty="0"/>
              <a:t>Või saab siit midagi õppida?</a:t>
            </a:r>
            <a:endParaRPr lang="en-US" dirty="0"/>
          </a:p>
          <a:p>
            <a:pPr marL="0" indent="0">
              <a:spcAft>
                <a:spcPts val="600"/>
              </a:spcAft>
            </a:pPr>
            <a:r>
              <a:rPr lang="en-US" dirty="0" err="1"/>
              <a:t>Äkki</a:t>
            </a:r>
            <a:r>
              <a:rPr lang="en-US" dirty="0"/>
              <a:t> on </a:t>
            </a:r>
            <a:r>
              <a:rPr lang="et-EE" dirty="0"/>
              <a:t>see kõik </a:t>
            </a:r>
            <a:r>
              <a:rPr lang="en-US" dirty="0" err="1"/>
              <a:t>mõne</a:t>
            </a:r>
            <a:r>
              <a:rPr lang="en-US" dirty="0"/>
              <a:t> </a:t>
            </a:r>
            <a:r>
              <a:rPr lang="en-US" dirty="0" err="1"/>
              <a:t>positiivse</a:t>
            </a:r>
            <a:r>
              <a:rPr lang="en-US" dirty="0"/>
              <a:t> </a:t>
            </a:r>
            <a:r>
              <a:rPr lang="en-US" dirty="0" err="1"/>
              <a:t>muutuse</a:t>
            </a:r>
            <a:r>
              <a:rPr lang="en-US" dirty="0"/>
              <a:t> </a:t>
            </a:r>
            <a:r>
              <a:rPr lang="en-US" dirty="0" err="1"/>
              <a:t>käivitajaks</a:t>
            </a:r>
            <a:r>
              <a:rPr lang="en-US" dirty="0"/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10A59-139C-4DF7-BB6A-01D8916E0F00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t-EE" dirty="0"/>
              <a:t>Positiivne (ümber)tõlgendusstiil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DCD6E5-B610-40B9-8F25-4F08A4C6CD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43726" y="355600"/>
            <a:ext cx="1900870" cy="4406900"/>
          </a:xfrm>
        </p:spPr>
        <p:txBody>
          <a:bodyPr anchor="ctr"/>
          <a:lstStyle/>
          <a:p>
            <a:pPr marL="139700" indent="0">
              <a:buNone/>
            </a:pPr>
            <a:r>
              <a:rPr lang="et-EE" sz="2000" dirty="0" err="1">
                <a:solidFill>
                  <a:schemeClr val="tx1"/>
                </a:solidFill>
                <a:latin typeface="Ubuntu Light" panose="020B0604020202020204" charset="0"/>
              </a:rPr>
              <a:t>Resilientsuse</a:t>
            </a:r>
            <a:r>
              <a:rPr lang="et-EE" sz="2000" dirty="0">
                <a:solidFill>
                  <a:schemeClr val="tx1"/>
                </a:solidFill>
                <a:latin typeface="Ubuntu Light" panose="020B0604020202020204" charset="0"/>
              </a:rPr>
              <a:t> allikaid</a:t>
            </a: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sz="1050" dirty="0">
              <a:latin typeface="Ubuntu Light" panose="020B0604020202020204" charset="0"/>
            </a:endParaRP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Kogemuse väljavõtte uuring mugavusvalimil </a:t>
            </a: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aprill – juuni 2020</a:t>
            </a:r>
          </a:p>
          <a:p>
            <a:pPr marL="139700" indent="0">
              <a:buNone/>
            </a:pPr>
            <a:endParaRPr lang="et-EE" sz="1050" dirty="0">
              <a:solidFill>
                <a:schemeClr val="bg1">
                  <a:lumMod val="50000"/>
                </a:schemeClr>
              </a:solidFill>
              <a:latin typeface="Ubuntu Light" panose="020B0604020202020204" charset="0"/>
            </a:endParaRP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n = 466</a:t>
            </a:r>
          </a:p>
          <a:p>
            <a:pPr marL="139700" indent="0">
              <a:buNone/>
            </a:pPr>
            <a:endParaRPr lang="et-EE" sz="1050" dirty="0">
              <a:solidFill>
                <a:schemeClr val="bg1">
                  <a:lumMod val="50000"/>
                </a:schemeClr>
              </a:solidFill>
              <a:latin typeface="Ubuntu Light" panose="020B0604020202020204" charset="0"/>
            </a:endParaRP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Tartu Afekti ja Regulatsiooni Uurimisrühm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Ubuntu Light" panose="020B060402020202020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C223C6-C775-43E2-BFB6-8ACDE485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7" y="364141"/>
            <a:ext cx="6166131" cy="440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1541E-4EC8-4F57-8281-6967F1A17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t-EE" sz="2700" dirty="0">
                <a:latin typeface="Ubuntu" panose="020B0604020202020204" charset="0"/>
                <a:ea typeface="Corbel" panose="020B0503020204020204" pitchFamily="34" charset="0"/>
                <a:cs typeface="Corbel" panose="020B0503020204020204" pitchFamily="34" charset="0"/>
              </a:rPr>
              <a:t>Tervis on füüsilise, vaimse, emotsionaalse ja sotsiaalse heaolu seisund, mitte pelgalt haiguste puudumine</a:t>
            </a:r>
            <a:endParaRPr lang="en-US" sz="3600" dirty="0">
              <a:latin typeface="Ubuntu" panose="020B060402020202020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E8B43E-B18D-4895-9810-37FFED5C1A1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894474" y="2977400"/>
            <a:ext cx="4012711" cy="578100"/>
          </a:xfrm>
        </p:spPr>
        <p:txBody>
          <a:bodyPr/>
          <a:lstStyle/>
          <a:p>
            <a:r>
              <a:rPr lang="en-US" dirty="0" err="1"/>
              <a:t>Maailma</a:t>
            </a:r>
            <a:r>
              <a:rPr lang="en-US" dirty="0"/>
              <a:t> </a:t>
            </a:r>
            <a:r>
              <a:rPr lang="en-US" dirty="0" err="1"/>
              <a:t>Tervishoiu</a:t>
            </a:r>
            <a:r>
              <a:rPr lang="en-US" dirty="0"/>
              <a:t> </a:t>
            </a:r>
            <a:r>
              <a:rPr lang="en-US" dirty="0" err="1"/>
              <a:t>Organisatsioon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1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4"/>
          <p:cNvSpPr/>
          <p:nvPr/>
        </p:nvSpPr>
        <p:spPr>
          <a:xfrm>
            <a:off x="3635075" y="727050"/>
            <a:ext cx="2352600" cy="18447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54"/>
          <p:cNvSpPr/>
          <p:nvPr/>
        </p:nvSpPr>
        <p:spPr>
          <a:xfrm>
            <a:off x="6111750" y="727050"/>
            <a:ext cx="2352600" cy="18447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45" name="Google Shape;745;p54"/>
          <p:cNvSpPr/>
          <p:nvPr/>
        </p:nvSpPr>
        <p:spPr>
          <a:xfrm>
            <a:off x="3635075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4"/>
          <p:cNvSpPr/>
          <p:nvPr/>
        </p:nvSpPr>
        <p:spPr>
          <a:xfrm>
            <a:off x="6111750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4"/>
          <p:cNvSpPr txBox="1"/>
          <p:nvPr/>
        </p:nvSpPr>
        <p:spPr>
          <a:xfrm>
            <a:off x="3711275" y="1081350"/>
            <a:ext cx="2166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Tervislik</a:t>
            </a:r>
            <a:r>
              <a:rPr lang="en-US" sz="18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t-EE" sz="18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meditsiin</a:t>
            </a:r>
            <a:br>
              <a:rPr lang="en-US" sz="1600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et-EE" sz="1600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Psühholoogid ravisüsteemis?</a:t>
            </a:r>
            <a:endParaRPr lang="en-US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54"/>
          <p:cNvSpPr txBox="1"/>
          <p:nvPr/>
        </p:nvSpPr>
        <p:spPr>
          <a:xfrm>
            <a:off x="6285449" y="1046125"/>
            <a:ext cx="2075025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Tervislik</a:t>
            </a:r>
            <a:r>
              <a:rPr lang="en-US" sz="18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t-EE" sz="18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haridus</a:t>
            </a:r>
            <a:br>
              <a:rPr lang="en-US" sz="1600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et-EE" sz="1600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Vaimse vormi treenimise oskused?</a:t>
            </a:r>
            <a:endParaRPr lang="en-US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9" name="Google Shape;749;p54"/>
          <p:cNvSpPr txBox="1"/>
          <p:nvPr/>
        </p:nvSpPr>
        <p:spPr>
          <a:xfrm>
            <a:off x="3711275" y="3003300"/>
            <a:ext cx="2103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Tervislik</a:t>
            </a:r>
            <a:r>
              <a:rPr lang="en-US" sz="18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800" dirty="0" err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töö</a:t>
            </a:r>
            <a:br>
              <a:rPr lang="en-US" sz="1600" dirty="0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et-EE" sz="1600" dirty="0">
              <a:solidFill>
                <a:srgbClr val="B7B7B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Maksusoodustus</a:t>
            </a:r>
            <a:r>
              <a:rPr lang="en-US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dirty="0" err="1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vaimse</a:t>
            </a:r>
            <a:r>
              <a:rPr lang="en-US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dirty="0" err="1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vormi</a:t>
            </a:r>
            <a:r>
              <a:rPr lang="en-US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dirty="0" err="1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investeeringutele</a:t>
            </a:r>
            <a:r>
              <a:rPr lang="en-US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0" name="Google Shape;750;p54"/>
          <p:cNvSpPr txBox="1"/>
          <p:nvPr/>
        </p:nvSpPr>
        <p:spPr>
          <a:xfrm>
            <a:off x="6285450" y="3003300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Tervislik haldus</a:t>
            </a:r>
            <a:br>
              <a:rPr lang="es" sz="1600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et-EE" sz="1600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Vaimne</a:t>
            </a:r>
            <a:r>
              <a:rPr lang="en-US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dirty="0" err="1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vorm</a:t>
            </a:r>
            <a:r>
              <a:rPr lang="en-US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dirty="0" err="1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mõjuanalüüsidesse</a:t>
            </a:r>
            <a:r>
              <a:rPr lang="en-US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2" name="Google Shape;752;p54"/>
          <p:cNvSpPr txBox="1">
            <a:spLocks noGrp="1"/>
          </p:cNvSpPr>
          <p:nvPr>
            <p:ph type="title"/>
          </p:nvPr>
        </p:nvSpPr>
        <p:spPr>
          <a:xfrm>
            <a:off x="865650" y="1560750"/>
            <a:ext cx="1108807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/>
              <a:t>Ja mis </a:t>
            </a:r>
            <a:r>
              <a:rPr lang="en-US" sz="3600" dirty="0" err="1"/>
              <a:t>siis</a:t>
            </a:r>
            <a:r>
              <a:rPr lang="et-EE" sz="3600" dirty="0"/>
              <a:t>?</a:t>
            </a:r>
            <a:endParaRPr sz="1400" b="0" dirty="0">
              <a:solidFill>
                <a:srgbClr val="999999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2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 animBg="1"/>
      <p:bldP spid="744" grpId="0" animBg="1"/>
      <p:bldP spid="745" grpId="0" animBg="1"/>
      <p:bldP spid="746" grpId="0" animBg="1"/>
      <p:bldP spid="747" grpId="0"/>
      <p:bldP spid="748" grpId="0"/>
      <p:bldP spid="749" grpId="0"/>
      <p:bldP spid="7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200" dirty="0">
                <a:solidFill>
                  <a:srgbClr val="434343"/>
                </a:solidFill>
              </a:rPr>
              <a:t>andero.uusberg@ut.ee</a:t>
            </a:r>
          </a:p>
        </p:txBody>
      </p:sp>
      <p:sp>
        <p:nvSpPr>
          <p:cNvPr id="920" name="Google Shape;920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600" dirty="0">
                <a:solidFill>
                  <a:srgbClr val="434343"/>
                </a:solidFill>
              </a:rPr>
              <a:t>Aitäh!</a:t>
            </a:r>
            <a:endParaRPr i="1" dirty="0">
              <a:solidFill>
                <a:srgbClr val="434343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B690379-C624-4F45-8103-25D698E1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4" y="361921"/>
            <a:ext cx="3657600" cy="9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8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0A0B1E0-E2FA-4E98-A987-A835B3363DF8}"/>
              </a:ext>
            </a:extLst>
          </p:cNvPr>
          <p:cNvSpPr txBox="1"/>
          <p:nvPr/>
        </p:nvSpPr>
        <p:spPr>
          <a:xfrm>
            <a:off x="3281852" y="2014499"/>
            <a:ext cx="5551136" cy="1114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Kiire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ärritumine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või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vihastumine</a:t>
            </a:r>
            <a:endParaRPr lang="et-EE" sz="1800" b="1" dirty="0">
              <a:latin typeface="Ubuntu" panose="020B060402020202020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Ärevuse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või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hirmutunne</a:t>
            </a:r>
            <a:endParaRPr lang="et-EE" sz="1800" b="1" dirty="0">
              <a:latin typeface="Ubuntu" panose="020B060402020202020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Pingetunne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või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võimetus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lõdvestuda</a:t>
            </a:r>
            <a:endParaRPr lang="et-EE" sz="1800" b="1" dirty="0">
              <a:effectLst/>
              <a:latin typeface="Ubuntu" panose="020B060402020202020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Liigne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muretsemine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paljude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asjade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pärast</a:t>
            </a:r>
            <a:endParaRPr lang="et-EE" sz="1800" b="1" dirty="0">
              <a:effectLst/>
              <a:latin typeface="Ubuntu" panose="020B060402020202020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Rahutus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või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kärsitus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nii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et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ei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suuda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paigal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püsida</a:t>
            </a:r>
            <a:endParaRPr lang="et-EE" sz="1800" b="1" dirty="0">
              <a:effectLst/>
              <a:latin typeface="Ubuntu" panose="020B060402020202020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Kergesti</a:t>
            </a:r>
            <a:r>
              <a:rPr lang="en-US" sz="1800" b="1" dirty="0">
                <a:effectLst/>
                <a:latin typeface="Ubunt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Ubuntu" panose="020B0604020202020204" charset="0"/>
                <a:cs typeface="Times New Roman" panose="02020603050405020304" pitchFamily="18" charset="0"/>
              </a:rPr>
              <a:t>ehmumine</a:t>
            </a:r>
            <a:endParaRPr lang="en-US" sz="1800" b="1" dirty="0">
              <a:latin typeface="Ubuntu" panose="020B0604020202020204" charset="0"/>
            </a:endParaRPr>
          </a:p>
        </p:txBody>
      </p:sp>
      <p:grpSp>
        <p:nvGrpSpPr>
          <p:cNvPr id="14" name="Google Shape;4272;p68">
            <a:extLst>
              <a:ext uri="{FF2B5EF4-FFF2-40B4-BE49-F238E27FC236}">
                <a16:creationId xmlns:a16="http://schemas.microsoft.com/office/drawing/2014/main" id="{923FC4D7-1C7A-425C-9505-4583CC2A6E36}"/>
              </a:ext>
            </a:extLst>
          </p:cNvPr>
          <p:cNvGrpSpPr/>
          <p:nvPr/>
        </p:nvGrpSpPr>
        <p:grpSpPr>
          <a:xfrm>
            <a:off x="1676400" y="4442527"/>
            <a:ext cx="5791200" cy="310448"/>
            <a:chOff x="238125" y="2506075"/>
            <a:chExt cx="7115411" cy="673075"/>
          </a:xfrm>
        </p:grpSpPr>
        <p:sp>
          <p:nvSpPr>
            <p:cNvPr id="15" name="Google Shape;4273;p68">
              <a:extLst>
                <a:ext uri="{FF2B5EF4-FFF2-40B4-BE49-F238E27FC236}">
                  <a16:creationId xmlns:a16="http://schemas.microsoft.com/office/drawing/2014/main" id="{862A19AC-E356-4260-BD0C-99ADF25D4C2B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1050" dirty="0">
                  <a:solidFill>
                    <a:schemeClr val="tx1"/>
                  </a:solidFill>
                  <a:latin typeface="Ubuntu Light" panose="020B0604020202020204" charset="0"/>
                </a:rPr>
                <a:t>üldse mitte</a:t>
              </a:r>
              <a:endParaRPr sz="1050" dirty="0">
                <a:solidFill>
                  <a:schemeClr val="tx1"/>
                </a:solidFill>
                <a:latin typeface="Ubuntu Light" panose="020B0604020202020204" charset="0"/>
              </a:endParaRPr>
            </a:p>
          </p:txBody>
        </p:sp>
        <p:sp>
          <p:nvSpPr>
            <p:cNvPr id="16" name="Google Shape;4274;p68">
              <a:extLst>
                <a:ext uri="{FF2B5EF4-FFF2-40B4-BE49-F238E27FC236}">
                  <a16:creationId xmlns:a16="http://schemas.microsoft.com/office/drawing/2014/main" id="{6835925F-C6FF-4A09-8C7A-8B4EEB971301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1050" dirty="0">
                  <a:solidFill>
                    <a:schemeClr val="tx1"/>
                  </a:solidFill>
                  <a:latin typeface="Ubuntu Light" panose="020B0604020202020204" charset="0"/>
                </a:rPr>
                <a:t>harva</a:t>
              </a:r>
              <a:endParaRPr sz="1050" dirty="0">
                <a:solidFill>
                  <a:schemeClr val="tx1"/>
                </a:solidFill>
                <a:latin typeface="Ubuntu Light" panose="020B0604020202020204" charset="0"/>
              </a:endParaRPr>
            </a:p>
          </p:txBody>
        </p:sp>
        <p:sp>
          <p:nvSpPr>
            <p:cNvPr id="17" name="Google Shape;4275;p68">
              <a:extLst>
                <a:ext uri="{FF2B5EF4-FFF2-40B4-BE49-F238E27FC236}">
                  <a16:creationId xmlns:a16="http://schemas.microsoft.com/office/drawing/2014/main" id="{7B75F60C-180E-4881-B717-EEAB7A47D4EA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1050" dirty="0">
                  <a:solidFill>
                    <a:schemeClr val="tx1"/>
                  </a:solidFill>
                  <a:latin typeface="Ubuntu Light" panose="020B0604020202020204" charset="0"/>
                </a:rPr>
                <a:t>mõnikord</a:t>
              </a:r>
              <a:endParaRPr sz="1050" dirty="0">
                <a:solidFill>
                  <a:schemeClr val="tx1"/>
                </a:solidFill>
                <a:latin typeface="Ubuntu Light" panose="020B0604020202020204" charset="0"/>
              </a:endParaRPr>
            </a:p>
          </p:txBody>
        </p:sp>
        <p:sp>
          <p:nvSpPr>
            <p:cNvPr id="18" name="Google Shape;4276;p68">
              <a:extLst>
                <a:ext uri="{FF2B5EF4-FFF2-40B4-BE49-F238E27FC236}">
                  <a16:creationId xmlns:a16="http://schemas.microsoft.com/office/drawing/2014/main" id="{33632A8A-6938-4A37-AC96-204246EDC5AE}"/>
                </a:ext>
              </a:extLst>
            </p:cNvPr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1050" dirty="0">
                  <a:solidFill>
                    <a:schemeClr val="tx1"/>
                  </a:solidFill>
                  <a:latin typeface="Ubuntu Light" panose="020B0604020202020204" charset="0"/>
                </a:rPr>
                <a:t>pidevalt</a:t>
              </a:r>
              <a:endParaRPr sz="1050" dirty="0">
                <a:solidFill>
                  <a:schemeClr val="tx1"/>
                </a:solidFill>
                <a:latin typeface="Ubuntu Light" panose="020B0604020202020204" charset="0"/>
              </a:endParaRPr>
            </a:p>
          </p:txBody>
        </p:sp>
        <p:sp>
          <p:nvSpPr>
            <p:cNvPr id="19" name="Google Shape;4277;p68">
              <a:extLst>
                <a:ext uri="{FF2B5EF4-FFF2-40B4-BE49-F238E27FC236}">
                  <a16:creationId xmlns:a16="http://schemas.microsoft.com/office/drawing/2014/main" id="{DA9438AC-DE80-4261-B806-FA0BEBBABC26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9C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1050" dirty="0">
                  <a:solidFill>
                    <a:schemeClr val="tx1"/>
                  </a:solidFill>
                  <a:latin typeface="Ubuntu Light" panose="020B0604020202020204" charset="0"/>
                </a:rPr>
                <a:t>sageli</a:t>
              </a:r>
              <a:endParaRPr sz="1050" dirty="0">
                <a:solidFill>
                  <a:schemeClr val="tx1"/>
                </a:solidFill>
                <a:latin typeface="Ubuntu Light" panose="020B0604020202020204" charset="0"/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23281F1E-6C84-4C7B-B8D0-C5966C24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12" y="2777325"/>
            <a:ext cx="2702740" cy="703349"/>
          </a:xfrm>
        </p:spPr>
        <p:txBody>
          <a:bodyPr/>
          <a:lstStyle/>
          <a:p>
            <a:pPr algn="r"/>
            <a:r>
              <a:rPr lang="et-EE" b="0" dirty="0">
                <a:solidFill>
                  <a:schemeClr val="bg1">
                    <a:lumMod val="50000"/>
                  </a:schemeClr>
                </a:solidFill>
              </a:rPr>
              <a:t>Kuivõrd need probleemid sind eriolukorra ajal häirisid?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DCD6E5-B610-40B9-8F25-4F08A4C6CD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43726" y="355600"/>
            <a:ext cx="1900870" cy="4406900"/>
          </a:xfrm>
        </p:spPr>
        <p:txBody>
          <a:bodyPr anchor="ctr"/>
          <a:lstStyle/>
          <a:p>
            <a:pPr marL="139700" indent="0">
              <a:buNone/>
            </a:pPr>
            <a:r>
              <a:rPr lang="et-EE" sz="2000" dirty="0">
                <a:solidFill>
                  <a:schemeClr val="tx1"/>
                </a:solidFill>
                <a:latin typeface="Ubuntu Light" panose="020B0604020202020204" charset="0"/>
              </a:rPr>
              <a:t>Üldistunud ärevus</a:t>
            </a: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dirty="0">
              <a:latin typeface="Ubuntu Light" panose="020B0604020202020204" charset="0"/>
            </a:endParaRPr>
          </a:p>
          <a:p>
            <a:pPr marL="139700" indent="0">
              <a:buNone/>
            </a:pPr>
            <a:endParaRPr lang="et-EE" sz="1050" dirty="0">
              <a:latin typeface="Ubuntu Light" panose="020B0604020202020204" charset="0"/>
            </a:endParaRP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Kogemuse väljavõtte uuring mugavusvalimil </a:t>
            </a: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aprill – juuni 2020</a:t>
            </a:r>
          </a:p>
          <a:p>
            <a:pPr marL="139700" indent="0">
              <a:buNone/>
            </a:pPr>
            <a:endParaRPr lang="et-EE" sz="1050" dirty="0">
              <a:solidFill>
                <a:schemeClr val="bg1">
                  <a:lumMod val="50000"/>
                </a:schemeClr>
              </a:solidFill>
              <a:latin typeface="Ubuntu Light" panose="020B0604020202020204" charset="0"/>
            </a:endParaRP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n = 466</a:t>
            </a:r>
          </a:p>
          <a:p>
            <a:pPr marL="139700" indent="0">
              <a:buNone/>
            </a:pPr>
            <a:endParaRPr lang="et-EE" sz="1050" dirty="0">
              <a:solidFill>
                <a:schemeClr val="bg1">
                  <a:lumMod val="50000"/>
                </a:schemeClr>
              </a:solidFill>
              <a:latin typeface="Ubuntu Light" panose="020B0604020202020204" charset="0"/>
            </a:endParaRP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Tartu Afekti ja Regulatsiooni Uurimisrühm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Ubuntu Light" panose="020B060402020202020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073581-04E4-4225-B683-6BEA3BBEEE2C}"/>
              </a:ext>
            </a:extLst>
          </p:cNvPr>
          <p:cNvGrpSpPr/>
          <p:nvPr/>
        </p:nvGrpSpPr>
        <p:grpSpPr>
          <a:xfrm>
            <a:off x="482601" y="374197"/>
            <a:ext cx="6153150" cy="4343854"/>
            <a:chOff x="482601" y="374197"/>
            <a:chExt cx="6153150" cy="4343854"/>
          </a:xfrm>
        </p:grpSpPr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8B4C5BE1-C7F5-44D0-99BD-375F9FC20A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"/>
            <a:stretch/>
          </p:blipFill>
          <p:spPr bwMode="auto">
            <a:xfrm>
              <a:off x="482601" y="374197"/>
              <a:ext cx="6153150" cy="4343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7FA9F2-33DE-47B7-90E1-D38F82E53F4A}"/>
                </a:ext>
              </a:extLst>
            </p:cNvPr>
            <p:cNvSpPr/>
            <p:nvPr/>
          </p:nvSpPr>
          <p:spPr>
            <a:xfrm>
              <a:off x="2787650" y="1003300"/>
              <a:ext cx="1130300" cy="546100"/>
            </a:xfrm>
            <a:prstGeom prst="rect">
              <a:avLst/>
            </a:prstGeom>
            <a:solidFill>
              <a:srgbClr val="D5E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3A50F1-1D69-4831-ACD9-1FB53FC6A0BF}"/>
                </a:ext>
              </a:extLst>
            </p:cNvPr>
            <p:cNvSpPr/>
            <p:nvPr/>
          </p:nvSpPr>
          <p:spPr>
            <a:xfrm>
              <a:off x="2152650" y="4254500"/>
              <a:ext cx="717550" cy="317500"/>
            </a:xfrm>
            <a:prstGeom prst="rect">
              <a:avLst/>
            </a:prstGeom>
            <a:solidFill>
              <a:srgbClr val="D5E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10">
            <a:extLst>
              <a:ext uri="{FF2B5EF4-FFF2-40B4-BE49-F238E27FC236}">
                <a16:creationId xmlns:a16="http://schemas.microsoft.com/office/drawing/2014/main" id="{E7D572DD-2791-4C1F-BF07-492638B9E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"/>
          <a:stretch/>
        </p:blipFill>
        <p:spPr bwMode="auto">
          <a:xfrm>
            <a:off x="482601" y="374196"/>
            <a:ext cx="6153150" cy="43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C4CD37-A379-42ED-AF7C-15271CC61EB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77777963"/>
              </p:ext>
            </p:extLst>
          </p:nvPr>
        </p:nvGraphicFramePr>
        <p:xfrm>
          <a:off x="469900" y="355600"/>
          <a:ext cx="65405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DCD6E5-B610-40B9-8F25-4F08A4C6CD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010400" y="355600"/>
            <a:ext cx="1971675" cy="4406901"/>
          </a:xfrm>
        </p:spPr>
        <p:txBody>
          <a:bodyPr anchor="ctr"/>
          <a:lstStyle/>
          <a:p>
            <a:pPr marL="139700" indent="0">
              <a:buNone/>
            </a:pPr>
            <a:r>
              <a:rPr lang="et-EE" sz="2000" dirty="0">
                <a:solidFill>
                  <a:schemeClr val="tx1"/>
                </a:solidFill>
              </a:rPr>
              <a:t>Vaimse tervise probleemid pandeemia ajal</a:t>
            </a:r>
          </a:p>
          <a:p>
            <a:pPr marL="139700" indent="0">
              <a:buNone/>
            </a:pPr>
            <a:endParaRPr lang="et-EE" dirty="0"/>
          </a:p>
          <a:p>
            <a:pPr marL="139700" indent="0">
              <a:buNone/>
            </a:pPr>
            <a:endParaRPr lang="et-EE" dirty="0"/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</a:rPr>
              <a:t>19 populatsioonipõhist uuringut 8 riigist </a:t>
            </a:r>
          </a:p>
          <a:p>
            <a:pPr marL="139700" indent="0">
              <a:buNone/>
            </a:pPr>
            <a:endParaRPr lang="et-EE" sz="1050" dirty="0">
              <a:solidFill>
                <a:schemeClr val="bg1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</a:rPr>
              <a:t>koguvalim 93 569 </a:t>
            </a:r>
          </a:p>
          <a:p>
            <a:pPr marL="139700" indent="0">
              <a:buNone/>
            </a:pPr>
            <a:r>
              <a:rPr lang="et-EE" sz="1050" dirty="0">
                <a:solidFill>
                  <a:schemeClr val="bg1">
                    <a:lumMod val="50000"/>
                  </a:schemeClr>
                </a:solidFill>
              </a:rPr>
              <a:t>(263 – 52 730)</a:t>
            </a:r>
          </a:p>
          <a:p>
            <a:pPr marL="139700" indent="0">
              <a:buNone/>
            </a:pPr>
            <a:endParaRPr lang="et-EE" sz="1050" dirty="0">
              <a:solidFill>
                <a:schemeClr val="bg1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Xiong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23265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0F632-A394-4F29-BEF5-168F3E2B2E6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2120" y="1019175"/>
            <a:ext cx="2336308" cy="3105150"/>
          </a:xfrm>
        </p:spPr>
        <p:txBody>
          <a:bodyPr anchor="ctr"/>
          <a:lstStyle/>
          <a:p>
            <a:pPr marL="139700" indent="0" algn="ctr">
              <a:spcAft>
                <a:spcPts val="600"/>
              </a:spcAft>
              <a:buNone/>
            </a:pPr>
            <a:r>
              <a:rPr lang="et-EE" sz="2000" dirty="0">
                <a:latin typeface="Ubuntu" panose="020B0604020202020204" charset="0"/>
              </a:rPr>
              <a:t>Kas häire lõi välja?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E49A816-EB58-42B2-B1D3-8F5642B7EFAE}"/>
              </a:ext>
            </a:extLst>
          </p:cNvPr>
          <p:cNvSpPr txBox="1">
            <a:spLocks/>
          </p:cNvSpPr>
          <p:nvPr/>
        </p:nvSpPr>
        <p:spPr>
          <a:xfrm>
            <a:off x="3373017" y="1019175"/>
            <a:ext cx="2336308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>
              <a:spcAft>
                <a:spcPts val="600"/>
              </a:spcAft>
              <a:buFont typeface="Ubuntu Light"/>
              <a:buNone/>
            </a:pPr>
            <a:r>
              <a:rPr lang="et-EE" sz="2000" dirty="0">
                <a:latin typeface="Ubuntu" panose="020B0604020202020204" charset="0"/>
              </a:rPr>
              <a:t>Või kujunes välja?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E4DD958-4FE7-462E-9944-91824531B67C}"/>
              </a:ext>
            </a:extLst>
          </p:cNvPr>
          <p:cNvSpPr txBox="1">
            <a:spLocks/>
          </p:cNvSpPr>
          <p:nvPr/>
        </p:nvSpPr>
        <p:spPr>
          <a:xfrm>
            <a:off x="5923913" y="1019175"/>
            <a:ext cx="2336308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>
              <a:spcAft>
                <a:spcPts val="600"/>
              </a:spcAft>
              <a:buFont typeface="Ubuntu Light"/>
              <a:buNone/>
            </a:pPr>
            <a:r>
              <a:rPr lang="et-EE" sz="2000" dirty="0">
                <a:latin typeface="Ubuntu" panose="020B0604020202020204" charset="0"/>
              </a:rPr>
              <a:t>Või muutusid vaid sümptomid?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F56F56-0F95-4178-9E82-C564EFA9C7C7}"/>
              </a:ext>
            </a:extLst>
          </p:cNvPr>
          <p:cNvGrpSpPr/>
          <p:nvPr/>
        </p:nvGrpSpPr>
        <p:grpSpPr>
          <a:xfrm>
            <a:off x="1863539" y="3663024"/>
            <a:ext cx="5360276" cy="461301"/>
            <a:chOff x="2081048" y="5272342"/>
            <a:chExt cx="7147035" cy="648369"/>
          </a:xfrm>
        </p:grpSpPr>
        <p:sp>
          <p:nvSpPr>
            <p:cNvPr id="6" name="Google Shape;5232;p71">
              <a:extLst>
                <a:ext uri="{FF2B5EF4-FFF2-40B4-BE49-F238E27FC236}">
                  <a16:creationId xmlns:a16="http://schemas.microsoft.com/office/drawing/2014/main" id="{51E108CB-9102-48FE-9354-72C6DF9EC6B8}"/>
                </a:ext>
              </a:extLst>
            </p:cNvPr>
            <p:cNvSpPr/>
            <p:nvPr/>
          </p:nvSpPr>
          <p:spPr>
            <a:xfrm>
              <a:off x="2081048" y="5272342"/>
              <a:ext cx="351289" cy="64812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5233;p71">
              <a:extLst>
                <a:ext uri="{FF2B5EF4-FFF2-40B4-BE49-F238E27FC236}">
                  <a16:creationId xmlns:a16="http://schemas.microsoft.com/office/drawing/2014/main" id="{A3B332A0-6303-4BA4-B297-9C9DAB06F81C}"/>
                </a:ext>
              </a:extLst>
            </p:cNvPr>
            <p:cNvSpPr/>
            <p:nvPr/>
          </p:nvSpPr>
          <p:spPr>
            <a:xfrm>
              <a:off x="2603792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92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5234;p71">
              <a:extLst>
                <a:ext uri="{FF2B5EF4-FFF2-40B4-BE49-F238E27FC236}">
                  <a16:creationId xmlns:a16="http://schemas.microsoft.com/office/drawing/2014/main" id="{5FD70A43-0667-4CE3-9596-4D8257F3A09B}"/>
                </a:ext>
              </a:extLst>
            </p:cNvPr>
            <p:cNvSpPr/>
            <p:nvPr/>
          </p:nvSpPr>
          <p:spPr>
            <a:xfrm>
              <a:off x="3126536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9CB1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5235;p71">
              <a:extLst>
                <a:ext uri="{FF2B5EF4-FFF2-40B4-BE49-F238E27FC236}">
                  <a16:creationId xmlns:a16="http://schemas.microsoft.com/office/drawing/2014/main" id="{58D45D53-DED7-4455-AFE6-6FF2DC069126}"/>
                </a:ext>
              </a:extLst>
            </p:cNvPr>
            <p:cNvSpPr/>
            <p:nvPr/>
          </p:nvSpPr>
          <p:spPr>
            <a:xfrm>
              <a:off x="3649280" y="5272342"/>
              <a:ext cx="351328" cy="648369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A4B6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5236;p71">
              <a:extLst>
                <a:ext uri="{FF2B5EF4-FFF2-40B4-BE49-F238E27FC236}">
                  <a16:creationId xmlns:a16="http://schemas.microsoft.com/office/drawing/2014/main" id="{7BECE1B3-23A6-4E4D-81B1-45B5EADB34F9}"/>
                </a:ext>
              </a:extLst>
            </p:cNvPr>
            <p:cNvSpPr/>
            <p:nvPr/>
          </p:nvSpPr>
          <p:spPr>
            <a:xfrm>
              <a:off x="4172063" y="5272342"/>
              <a:ext cx="351289" cy="64812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237;p71">
              <a:extLst>
                <a:ext uri="{FF2B5EF4-FFF2-40B4-BE49-F238E27FC236}">
                  <a16:creationId xmlns:a16="http://schemas.microsoft.com/office/drawing/2014/main" id="{DCBB45F6-ACE6-4E64-87BC-2DFD95F29C8B}"/>
                </a:ext>
              </a:extLst>
            </p:cNvPr>
            <p:cNvSpPr/>
            <p:nvPr/>
          </p:nvSpPr>
          <p:spPr>
            <a:xfrm>
              <a:off x="4694807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5238;p71">
              <a:extLst>
                <a:ext uri="{FF2B5EF4-FFF2-40B4-BE49-F238E27FC236}">
                  <a16:creationId xmlns:a16="http://schemas.microsoft.com/office/drawing/2014/main" id="{0B40BFFE-499D-4E64-888F-38EC4BAF669A}"/>
                </a:ext>
              </a:extLst>
            </p:cNvPr>
            <p:cNvSpPr/>
            <p:nvPr/>
          </p:nvSpPr>
          <p:spPr>
            <a:xfrm>
              <a:off x="5217551" y="5272342"/>
              <a:ext cx="351289" cy="64812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5239;p71">
              <a:extLst>
                <a:ext uri="{FF2B5EF4-FFF2-40B4-BE49-F238E27FC236}">
                  <a16:creationId xmlns:a16="http://schemas.microsoft.com/office/drawing/2014/main" id="{1E7F424A-FEA8-4C60-B92A-242819EEF013}"/>
                </a:ext>
              </a:extLst>
            </p:cNvPr>
            <p:cNvSpPr/>
            <p:nvPr/>
          </p:nvSpPr>
          <p:spPr>
            <a:xfrm>
              <a:off x="5740295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240;p71">
              <a:extLst>
                <a:ext uri="{FF2B5EF4-FFF2-40B4-BE49-F238E27FC236}">
                  <a16:creationId xmlns:a16="http://schemas.microsoft.com/office/drawing/2014/main" id="{548332B2-0653-41FB-8E82-B1CCC5F0E312}"/>
                </a:ext>
              </a:extLst>
            </p:cNvPr>
            <p:cNvSpPr/>
            <p:nvPr/>
          </p:nvSpPr>
          <p:spPr>
            <a:xfrm>
              <a:off x="6263039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2CF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241;p71">
              <a:extLst>
                <a:ext uri="{FF2B5EF4-FFF2-40B4-BE49-F238E27FC236}">
                  <a16:creationId xmlns:a16="http://schemas.microsoft.com/office/drawing/2014/main" id="{1939BB2B-21A5-456A-925D-20EBBD0967A2}"/>
                </a:ext>
              </a:extLst>
            </p:cNvPr>
            <p:cNvSpPr/>
            <p:nvPr/>
          </p:nvSpPr>
          <p:spPr>
            <a:xfrm>
              <a:off x="6785783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7D2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242;p71">
              <a:extLst>
                <a:ext uri="{FF2B5EF4-FFF2-40B4-BE49-F238E27FC236}">
                  <a16:creationId xmlns:a16="http://schemas.microsoft.com/office/drawing/2014/main" id="{B5688E2C-164A-401C-8C1F-FAEE58F0ABBB}"/>
                </a:ext>
              </a:extLst>
            </p:cNvPr>
            <p:cNvSpPr/>
            <p:nvPr/>
          </p:nvSpPr>
          <p:spPr>
            <a:xfrm>
              <a:off x="7308527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243;p71">
              <a:extLst>
                <a:ext uri="{FF2B5EF4-FFF2-40B4-BE49-F238E27FC236}">
                  <a16:creationId xmlns:a16="http://schemas.microsoft.com/office/drawing/2014/main" id="{0F1575EA-0ECD-4CE8-A92F-69D24E440842}"/>
                </a:ext>
              </a:extLst>
            </p:cNvPr>
            <p:cNvSpPr/>
            <p:nvPr/>
          </p:nvSpPr>
          <p:spPr>
            <a:xfrm>
              <a:off x="7831271" y="5272342"/>
              <a:ext cx="351289" cy="648369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244;p71">
              <a:extLst>
                <a:ext uri="{FF2B5EF4-FFF2-40B4-BE49-F238E27FC236}">
                  <a16:creationId xmlns:a16="http://schemas.microsoft.com/office/drawing/2014/main" id="{8B272511-9A20-41CA-99AC-47A8561ADA05}"/>
                </a:ext>
              </a:extLst>
            </p:cNvPr>
            <p:cNvSpPr/>
            <p:nvPr/>
          </p:nvSpPr>
          <p:spPr>
            <a:xfrm>
              <a:off x="8354015" y="5272342"/>
              <a:ext cx="351289" cy="64812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E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5245;p71">
              <a:extLst>
                <a:ext uri="{FF2B5EF4-FFF2-40B4-BE49-F238E27FC236}">
                  <a16:creationId xmlns:a16="http://schemas.microsoft.com/office/drawing/2014/main" id="{8038ABEC-B0BA-4ECF-B414-A11036CD392C}"/>
                </a:ext>
              </a:extLst>
            </p:cNvPr>
            <p:cNvSpPr/>
            <p:nvPr/>
          </p:nvSpPr>
          <p:spPr>
            <a:xfrm>
              <a:off x="8876755" y="5272342"/>
              <a:ext cx="351328" cy="648369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" name="Google Shape;4784;p70">
            <a:extLst>
              <a:ext uri="{FF2B5EF4-FFF2-40B4-BE49-F238E27FC236}">
                <a16:creationId xmlns:a16="http://schemas.microsoft.com/office/drawing/2014/main" id="{A4AA085B-29A5-4430-BE4C-5D416138D337}"/>
              </a:ext>
            </a:extLst>
          </p:cNvPr>
          <p:cNvGrpSpPr>
            <a:grpSpLocks noChangeAspect="1"/>
          </p:cNvGrpSpPr>
          <p:nvPr/>
        </p:nvGrpSpPr>
        <p:grpSpPr>
          <a:xfrm>
            <a:off x="7512981" y="492572"/>
            <a:ext cx="1023443" cy="952097"/>
            <a:chOff x="3351965" y="1148821"/>
            <a:chExt cx="750770" cy="698361"/>
          </a:xfrm>
        </p:grpSpPr>
        <p:grpSp>
          <p:nvGrpSpPr>
            <p:cNvPr id="21" name="Google Shape;4785;p70">
              <a:extLst>
                <a:ext uri="{FF2B5EF4-FFF2-40B4-BE49-F238E27FC236}">
                  <a16:creationId xmlns:a16="http://schemas.microsoft.com/office/drawing/2014/main" id="{EE3988AA-C3CA-439D-A052-B9BAFBB626C1}"/>
                </a:ext>
              </a:extLst>
            </p:cNvPr>
            <p:cNvGrpSpPr/>
            <p:nvPr/>
          </p:nvGrpSpPr>
          <p:grpSpPr>
            <a:xfrm>
              <a:off x="3586796" y="1148821"/>
              <a:ext cx="294857" cy="286831"/>
              <a:chOff x="3750225" y="1774000"/>
              <a:chExt cx="149575" cy="145525"/>
            </a:xfrm>
          </p:grpSpPr>
          <p:sp>
            <p:nvSpPr>
              <p:cNvPr id="31" name="Google Shape;4786;p70">
                <a:extLst>
                  <a:ext uri="{FF2B5EF4-FFF2-40B4-BE49-F238E27FC236}">
                    <a16:creationId xmlns:a16="http://schemas.microsoft.com/office/drawing/2014/main" id="{3D43577A-4559-4599-9836-D10D5CB83414}"/>
                  </a:ext>
                </a:extLst>
              </p:cNvPr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32" name="Google Shape;4787;p70">
                <a:extLst>
                  <a:ext uri="{FF2B5EF4-FFF2-40B4-BE49-F238E27FC236}">
                    <a16:creationId xmlns:a16="http://schemas.microsoft.com/office/drawing/2014/main" id="{E7DD0C52-FE5F-4166-AB90-84238D2D8726}"/>
                  </a:ext>
                </a:extLst>
              </p:cNvPr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</p:grpSp>
        <p:grpSp>
          <p:nvGrpSpPr>
            <p:cNvPr id="22" name="Google Shape;4788;p70">
              <a:extLst>
                <a:ext uri="{FF2B5EF4-FFF2-40B4-BE49-F238E27FC236}">
                  <a16:creationId xmlns:a16="http://schemas.microsoft.com/office/drawing/2014/main" id="{43034003-E413-4BE3-A91E-CDB2CBD87E91}"/>
                </a:ext>
              </a:extLst>
            </p:cNvPr>
            <p:cNvGrpSpPr/>
            <p:nvPr/>
          </p:nvGrpSpPr>
          <p:grpSpPr>
            <a:xfrm>
              <a:off x="3779245" y="1375768"/>
              <a:ext cx="323490" cy="286978"/>
              <a:chOff x="3847850" y="1889150"/>
              <a:chExt cx="164100" cy="145600"/>
            </a:xfrm>
          </p:grpSpPr>
          <p:sp>
            <p:nvSpPr>
              <p:cNvPr id="29" name="Google Shape;4789;p70">
                <a:extLst>
                  <a:ext uri="{FF2B5EF4-FFF2-40B4-BE49-F238E27FC236}">
                    <a16:creationId xmlns:a16="http://schemas.microsoft.com/office/drawing/2014/main" id="{0BDBA039-AEC2-4839-8D68-8B5D5CE53BA9}"/>
                  </a:ext>
                </a:extLst>
              </p:cNvPr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0" name="Google Shape;4790;p70">
                <a:extLst>
                  <a:ext uri="{FF2B5EF4-FFF2-40B4-BE49-F238E27FC236}">
                    <a16:creationId xmlns:a16="http://schemas.microsoft.com/office/drawing/2014/main" id="{FA4B7891-A88D-44D3-B133-4AAEEF270024}"/>
                  </a:ext>
                </a:extLst>
              </p:cNvPr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" name="Google Shape;4791;p70">
              <a:extLst>
                <a:ext uri="{FF2B5EF4-FFF2-40B4-BE49-F238E27FC236}">
                  <a16:creationId xmlns:a16="http://schemas.microsoft.com/office/drawing/2014/main" id="{167083AE-1BB4-4141-863A-6D52098D378A}"/>
                </a:ext>
              </a:extLst>
            </p:cNvPr>
            <p:cNvGrpSpPr/>
            <p:nvPr/>
          </p:nvGrpSpPr>
          <p:grpSpPr>
            <a:xfrm>
              <a:off x="3351965" y="1330435"/>
              <a:ext cx="295449" cy="285401"/>
              <a:chOff x="3631100" y="1866150"/>
              <a:chExt cx="149875" cy="144800"/>
            </a:xfrm>
          </p:grpSpPr>
          <p:sp>
            <p:nvSpPr>
              <p:cNvPr id="27" name="Google Shape;4792;p70">
                <a:extLst>
                  <a:ext uri="{FF2B5EF4-FFF2-40B4-BE49-F238E27FC236}">
                    <a16:creationId xmlns:a16="http://schemas.microsoft.com/office/drawing/2014/main" id="{0B13ECAA-CF0C-4330-996F-9AE268CC4E34}"/>
                  </a:ext>
                </a:extLst>
              </p:cNvPr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8" name="Google Shape;4793;p70">
                <a:extLst>
                  <a:ext uri="{FF2B5EF4-FFF2-40B4-BE49-F238E27FC236}">
                    <a16:creationId xmlns:a16="http://schemas.microsoft.com/office/drawing/2014/main" id="{00EE30B5-D7EF-4B3E-8C56-C45815F1D402}"/>
                  </a:ext>
                </a:extLst>
              </p:cNvPr>
              <p:cNvSpPr/>
              <p:nvPr/>
            </p:nvSpPr>
            <p:spPr>
              <a:xfrm>
                <a:off x="3654724" y="1907806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4" name="Google Shape;4794;p70">
              <a:extLst>
                <a:ext uri="{FF2B5EF4-FFF2-40B4-BE49-F238E27FC236}">
                  <a16:creationId xmlns:a16="http://schemas.microsoft.com/office/drawing/2014/main" id="{52D44B32-4FB0-438B-89CD-4C38364CE3BF}"/>
                </a:ext>
              </a:extLst>
            </p:cNvPr>
            <p:cNvGrpSpPr/>
            <p:nvPr/>
          </p:nvGrpSpPr>
          <p:grpSpPr>
            <a:xfrm>
              <a:off x="3548208" y="1560352"/>
              <a:ext cx="294808" cy="286830"/>
              <a:chOff x="3730650" y="1982800"/>
              <a:chExt cx="149550" cy="145525"/>
            </a:xfrm>
          </p:grpSpPr>
          <p:sp>
            <p:nvSpPr>
              <p:cNvPr id="25" name="Google Shape;4795;p70">
                <a:extLst>
                  <a:ext uri="{FF2B5EF4-FFF2-40B4-BE49-F238E27FC236}">
                    <a16:creationId xmlns:a16="http://schemas.microsoft.com/office/drawing/2014/main" id="{D1C33869-BEDB-4821-B502-B36BF04F89B8}"/>
                  </a:ext>
                </a:extLst>
              </p:cNvPr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" name="Google Shape;4796;p70">
                <a:extLst>
                  <a:ext uri="{FF2B5EF4-FFF2-40B4-BE49-F238E27FC236}">
                    <a16:creationId xmlns:a16="http://schemas.microsoft.com/office/drawing/2014/main" id="{B56736B9-BB08-44AB-BB5E-327A12B42B60}"/>
                  </a:ext>
                </a:extLst>
              </p:cNvPr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C5F36D-1292-4C44-8888-709350B73D34}"/>
              </a:ext>
            </a:extLst>
          </p:cNvPr>
          <p:cNvGrpSpPr>
            <a:grpSpLocks noChangeAspect="1"/>
          </p:cNvGrpSpPr>
          <p:nvPr/>
        </p:nvGrpSpPr>
        <p:grpSpPr>
          <a:xfrm>
            <a:off x="601696" y="500105"/>
            <a:ext cx="994736" cy="977906"/>
            <a:chOff x="355043" y="2277938"/>
            <a:chExt cx="3498653" cy="3439460"/>
          </a:xfrm>
        </p:grpSpPr>
        <p:sp>
          <p:nvSpPr>
            <p:cNvPr id="34" name="Google Shape;4786;p70">
              <a:extLst>
                <a:ext uri="{FF2B5EF4-FFF2-40B4-BE49-F238E27FC236}">
                  <a16:creationId xmlns:a16="http://schemas.microsoft.com/office/drawing/2014/main" id="{6090E7D9-F808-4A2C-A99A-A1A27551F179}"/>
                </a:ext>
              </a:extLst>
            </p:cNvPr>
            <p:cNvSpPr/>
            <p:nvPr/>
          </p:nvSpPr>
          <p:spPr>
            <a:xfrm rot="2823528">
              <a:off x="1383369" y="2297108"/>
              <a:ext cx="1413713" cy="1375373"/>
            </a:xfrm>
            <a:custGeom>
              <a:avLst/>
              <a:gdLst/>
              <a:ahLst/>
              <a:cxnLst/>
              <a:rect l="l" t="t" r="r" b="b"/>
              <a:pathLst>
                <a:path w="5983" h="5821" extrusionOk="0">
                  <a:moveTo>
                    <a:pt x="2652" y="1"/>
                  </a:moveTo>
                  <a:cubicBezTo>
                    <a:pt x="1473" y="1"/>
                    <a:pt x="333" y="843"/>
                    <a:pt x="176" y="2200"/>
                  </a:cubicBezTo>
                  <a:cubicBezTo>
                    <a:pt x="1" y="3763"/>
                    <a:pt x="1259" y="4955"/>
                    <a:pt x="2643" y="4955"/>
                  </a:cubicBezTo>
                  <a:cubicBezTo>
                    <a:pt x="3079" y="4955"/>
                    <a:pt x="3528" y="4836"/>
                    <a:pt x="3948" y="4573"/>
                  </a:cubicBezTo>
                  <a:lnTo>
                    <a:pt x="5203" y="5821"/>
                  </a:lnTo>
                  <a:lnTo>
                    <a:pt x="5982" y="5035"/>
                  </a:lnTo>
                  <a:lnTo>
                    <a:pt x="4735" y="3787"/>
                  </a:lnTo>
                  <a:cubicBezTo>
                    <a:pt x="5340" y="2813"/>
                    <a:pt x="5196" y="1544"/>
                    <a:pt x="4388" y="729"/>
                  </a:cubicBezTo>
                  <a:cubicBezTo>
                    <a:pt x="3888" y="228"/>
                    <a:pt x="3265" y="1"/>
                    <a:pt x="26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5" name="Google Shape;4787;p70">
              <a:extLst>
                <a:ext uri="{FF2B5EF4-FFF2-40B4-BE49-F238E27FC236}">
                  <a16:creationId xmlns:a16="http://schemas.microsoft.com/office/drawing/2014/main" id="{07DC74F7-ACCF-4C47-AC1C-2E285D9FDD0E}"/>
                </a:ext>
              </a:extLst>
            </p:cNvPr>
            <p:cNvSpPr/>
            <p:nvPr/>
          </p:nvSpPr>
          <p:spPr>
            <a:xfrm rot="2845837">
              <a:off x="1716555" y="2479781"/>
              <a:ext cx="780697" cy="744748"/>
            </a:xfrm>
            <a:custGeom>
              <a:avLst/>
              <a:gdLst/>
              <a:ahLst/>
              <a:cxnLst/>
              <a:rect l="l" t="t" r="r" b="b"/>
              <a:pathLst>
                <a:path w="3304" h="3152" extrusionOk="0">
                  <a:moveTo>
                    <a:pt x="1658" y="1"/>
                  </a:moveTo>
                  <a:cubicBezTo>
                    <a:pt x="853" y="1"/>
                    <a:pt x="162" y="612"/>
                    <a:pt x="87" y="1428"/>
                  </a:cubicBezTo>
                  <a:cubicBezTo>
                    <a:pt x="1" y="2294"/>
                    <a:pt x="635" y="3058"/>
                    <a:pt x="1501" y="3145"/>
                  </a:cubicBezTo>
                  <a:cubicBezTo>
                    <a:pt x="1550" y="3149"/>
                    <a:pt x="1598" y="3151"/>
                    <a:pt x="1647" y="3151"/>
                  </a:cubicBezTo>
                  <a:cubicBezTo>
                    <a:pt x="2451" y="3151"/>
                    <a:pt x="3142" y="2540"/>
                    <a:pt x="3217" y="1724"/>
                  </a:cubicBezTo>
                  <a:cubicBezTo>
                    <a:pt x="3304" y="858"/>
                    <a:pt x="2669" y="94"/>
                    <a:pt x="1804" y="7"/>
                  </a:cubicBezTo>
                  <a:cubicBezTo>
                    <a:pt x="1755" y="3"/>
                    <a:pt x="1706" y="1"/>
                    <a:pt x="165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6" name="Google Shape;4789;p70">
              <a:extLst>
                <a:ext uri="{FF2B5EF4-FFF2-40B4-BE49-F238E27FC236}">
                  <a16:creationId xmlns:a16="http://schemas.microsoft.com/office/drawing/2014/main" id="{CBFF82B1-D49E-4223-8C14-AA0C3631EAA1}"/>
                </a:ext>
              </a:extLst>
            </p:cNvPr>
            <p:cNvSpPr/>
            <p:nvPr/>
          </p:nvSpPr>
          <p:spPr>
            <a:xfrm rot="2765364">
              <a:off x="2390159" y="3343293"/>
              <a:ext cx="1550996" cy="1376078"/>
            </a:xfrm>
            <a:custGeom>
              <a:avLst/>
              <a:gdLst/>
              <a:ahLst/>
              <a:cxnLst/>
              <a:rect l="l" t="t" r="r" b="b"/>
              <a:pathLst>
                <a:path w="6564" h="5824" extrusionOk="0">
                  <a:moveTo>
                    <a:pt x="3329" y="0"/>
                  </a:moveTo>
                  <a:cubicBezTo>
                    <a:pt x="1439" y="0"/>
                    <a:pt x="206" y="2117"/>
                    <a:pt x="1255" y="3790"/>
                  </a:cubicBezTo>
                  <a:lnTo>
                    <a:pt x="0" y="5038"/>
                  </a:lnTo>
                  <a:lnTo>
                    <a:pt x="786" y="5824"/>
                  </a:lnTo>
                  <a:lnTo>
                    <a:pt x="2034" y="4569"/>
                  </a:lnTo>
                  <a:cubicBezTo>
                    <a:pt x="2441" y="4823"/>
                    <a:pt x="2897" y="4947"/>
                    <a:pt x="3350" y="4947"/>
                  </a:cubicBezTo>
                  <a:cubicBezTo>
                    <a:pt x="3989" y="4947"/>
                    <a:pt x="4622" y="4700"/>
                    <a:pt x="5099" y="4223"/>
                  </a:cubicBezTo>
                  <a:cubicBezTo>
                    <a:pt x="6563" y="2758"/>
                    <a:pt x="5683" y="248"/>
                    <a:pt x="3628" y="18"/>
                  </a:cubicBezTo>
                  <a:cubicBezTo>
                    <a:pt x="3527" y="6"/>
                    <a:pt x="3427" y="0"/>
                    <a:pt x="332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" name="Google Shape;4790;p70">
              <a:extLst>
                <a:ext uri="{FF2B5EF4-FFF2-40B4-BE49-F238E27FC236}">
                  <a16:creationId xmlns:a16="http://schemas.microsoft.com/office/drawing/2014/main" id="{6F718E6C-98DF-4693-93C5-2201C8FCA4C9}"/>
                </a:ext>
              </a:extLst>
            </p:cNvPr>
            <p:cNvSpPr/>
            <p:nvPr/>
          </p:nvSpPr>
          <p:spPr>
            <a:xfrm rot="2765364">
              <a:off x="2829704" y="3611326"/>
              <a:ext cx="845439" cy="743800"/>
            </a:xfrm>
            <a:custGeom>
              <a:avLst/>
              <a:gdLst/>
              <a:ahLst/>
              <a:cxnLst/>
              <a:rect l="l" t="t" r="r" b="b"/>
              <a:pathLst>
                <a:path w="3578" h="3148" extrusionOk="0">
                  <a:moveTo>
                    <a:pt x="1788" y="0"/>
                  </a:moveTo>
                  <a:cubicBezTo>
                    <a:pt x="1172" y="0"/>
                    <a:pt x="587" y="366"/>
                    <a:pt x="332" y="968"/>
                  </a:cubicBezTo>
                  <a:cubicBezTo>
                    <a:pt x="0" y="1769"/>
                    <a:pt x="383" y="2692"/>
                    <a:pt x="1183" y="3024"/>
                  </a:cubicBezTo>
                  <a:cubicBezTo>
                    <a:pt x="1382" y="3108"/>
                    <a:pt x="1588" y="3147"/>
                    <a:pt x="1790" y="3147"/>
                  </a:cubicBezTo>
                  <a:cubicBezTo>
                    <a:pt x="2405" y="3147"/>
                    <a:pt x="2989" y="2782"/>
                    <a:pt x="3239" y="2180"/>
                  </a:cubicBezTo>
                  <a:cubicBezTo>
                    <a:pt x="3578" y="1379"/>
                    <a:pt x="3195" y="456"/>
                    <a:pt x="2395" y="124"/>
                  </a:cubicBezTo>
                  <a:cubicBezTo>
                    <a:pt x="2196" y="40"/>
                    <a:pt x="1990" y="0"/>
                    <a:pt x="178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4792;p70">
              <a:extLst>
                <a:ext uri="{FF2B5EF4-FFF2-40B4-BE49-F238E27FC236}">
                  <a16:creationId xmlns:a16="http://schemas.microsoft.com/office/drawing/2014/main" id="{2A56182B-7721-42BE-B00D-A4518412E83E}"/>
                </a:ext>
              </a:extLst>
            </p:cNvPr>
            <p:cNvSpPr/>
            <p:nvPr/>
          </p:nvSpPr>
          <p:spPr>
            <a:xfrm rot="2764265">
              <a:off x="331025" y="3241529"/>
              <a:ext cx="1416551" cy="1368516"/>
            </a:xfrm>
            <a:custGeom>
              <a:avLst/>
              <a:gdLst/>
              <a:ahLst/>
              <a:cxnLst/>
              <a:rect l="l" t="t" r="r" b="b"/>
              <a:pathLst>
                <a:path w="5995" h="5792" extrusionOk="0">
                  <a:moveTo>
                    <a:pt x="5251" y="0"/>
                  </a:moveTo>
                  <a:lnTo>
                    <a:pt x="4025" y="1226"/>
                  </a:lnTo>
                  <a:cubicBezTo>
                    <a:pt x="3619" y="974"/>
                    <a:pt x="3165" y="852"/>
                    <a:pt x="2716" y="852"/>
                  </a:cubicBezTo>
                  <a:cubicBezTo>
                    <a:pt x="1986" y="852"/>
                    <a:pt x="1267" y="1174"/>
                    <a:pt x="780" y="1782"/>
                  </a:cubicBezTo>
                  <a:cubicBezTo>
                    <a:pt x="1" y="2770"/>
                    <a:pt x="80" y="4183"/>
                    <a:pt x="967" y="5070"/>
                  </a:cubicBezTo>
                  <a:cubicBezTo>
                    <a:pt x="1449" y="5548"/>
                    <a:pt x="2082" y="5792"/>
                    <a:pt x="2716" y="5792"/>
                  </a:cubicBezTo>
                  <a:cubicBezTo>
                    <a:pt x="3259" y="5792"/>
                    <a:pt x="3804" y="5613"/>
                    <a:pt x="4256" y="5251"/>
                  </a:cubicBezTo>
                  <a:cubicBezTo>
                    <a:pt x="5237" y="4472"/>
                    <a:pt x="5475" y="3073"/>
                    <a:pt x="4811" y="2012"/>
                  </a:cubicBezTo>
                  <a:lnTo>
                    <a:pt x="5994" y="822"/>
                  </a:lnTo>
                  <a:cubicBezTo>
                    <a:pt x="5872" y="736"/>
                    <a:pt x="5756" y="642"/>
                    <a:pt x="5655" y="541"/>
                  </a:cubicBezTo>
                  <a:cubicBezTo>
                    <a:pt x="5497" y="382"/>
                    <a:pt x="5360" y="202"/>
                    <a:pt x="525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4793;p70">
              <a:extLst>
                <a:ext uri="{FF2B5EF4-FFF2-40B4-BE49-F238E27FC236}">
                  <a16:creationId xmlns:a16="http://schemas.microsoft.com/office/drawing/2014/main" id="{07BDE37B-1873-49AC-974A-C8EE9B5290BA}"/>
                </a:ext>
              </a:extLst>
            </p:cNvPr>
            <p:cNvSpPr/>
            <p:nvPr/>
          </p:nvSpPr>
          <p:spPr>
            <a:xfrm rot="2764265">
              <a:off x="518620" y="3555537"/>
              <a:ext cx="818268" cy="744745"/>
            </a:xfrm>
            <a:custGeom>
              <a:avLst/>
              <a:gdLst/>
              <a:ahLst/>
              <a:cxnLst/>
              <a:rect l="l" t="t" r="r" b="b"/>
              <a:pathLst>
                <a:path w="3463" h="3152" extrusionOk="0">
                  <a:moveTo>
                    <a:pt x="1733" y="0"/>
                  </a:moveTo>
                  <a:cubicBezTo>
                    <a:pt x="1018" y="0"/>
                    <a:pt x="375" y="490"/>
                    <a:pt x="203" y="1212"/>
                  </a:cubicBezTo>
                  <a:cubicBezTo>
                    <a:pt x="1" y="2056"/>
                    <a:pt x="520" y="2907"/>
                    <a:pt x="1371" y="3109"/>
                  </a:cubicBezTo>
                  <a:cubicBezTo>
                    <a:pt x="1493" y="3138"/>
                    <a:pt x="1615" y="3152"/>
                    <a:pt x="1735" y="3152"/>
                  </a:cubicBezTo>
                  <a:cubicBezTo>
                    <a:pt x="2447" y="3152"/>
                    <a:pt x="3094" y="2662"/>
                    <a:pt x="3261" y="1940"/>
                  </a:cubicBezTo>
                  <a:cubicBezTo>
                    <a:pt x="3463" y="1096"/>
                    <a:pt x="2943" y="245"/>
                    <a:pt x="2099" y="43"/>
                  </a:cubicBezTo>
                  <a:cubicBezTo>
                    <a:pt x="1976" y="14"/>
                    <a:pt x="1854" y="0"/>
                    <a:pt x="173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4795;p70">
              <a:extLst>
                <a:ext uri="{FF2B5EF4-FFF2-40B4-BE49-F238E27FC236}">
                  <a16:creationId xmlns:a16="http://schemas.microsoft.com/office/drawing/2014/main" id="{1C05B00A-25F5-4E75-BE50-DCC1B07FD992}"/>
                </a:ext>
              </a:extLst>
            </p:cNvPr>
            <p:cNvSpPr/>
            <p:nvPr/>
          </p:nvSpPr>
          <p:spPr>
            <a:xfrm rot="2763371">
              <a:off x="1366516" y="4322975"/>
              <a:ext cx="1413478" cy="1375368"/>
            </a:xfrm>
            <a:custGeom>
              <a:avLst/>
              <a:gdLst/>
              <a:ahLst/>
              <a:cxnLst/>
              <a:rect l="l" t="t" r="r" b="b"/>
              <a:pathLst>
                <a:path w="5982" h="5821" extrusionOk="0">
                  <a:moveTo>
                    <a:pt x="786" y="0"/>
                  </a:moveTo>
                  <a:lnTo>
                    <a:pt x="0" y="787"/>
                  </a:lnTo>
                  <a:lnTo>
                    <a:pt x="1255" y="2034"/>
                  </a:lnTo>
                  <a:cubicBezTo>
                    <a:pt x="642" y="3008"/>
                    <a:pt x="786" y="4277"/>
                    <a:pt x="1601" y="5092"/>
                  </a:cubicBezTo>
                  <a:cubicBezTo>
                    <a:pt x="2102" y="5593"/>
                    <a:pt x="2724" y="5821"/>
                    <a:pt x="3335" y="5821"/>
                  </a:cubicBezTo>
                  <a:cubicBezTo>
                    <a:pt x="4512" y="5821"/>
                    <a:pt x="5649" y="4979"/>
                    <a:pt x="5806" y="3621"/>
                  </a:cubicBezTo>
                  <a:cubicBezTo>
                    <a:pt x="5981" y="2058"/>
                    <a:pt x="4723" y="867"/>
                    <a:pt x="3339" y="867"/>
                  </a:cubicBezTo>
                  <a:cubicBezTo>
                    <a:pt x="2903" y="867"/>
                    <a:pt x="2454" y="985"/>
                    <a:pt x="2034" y="1248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4796;p70">
              <a:extLst>
                <a:ext uri="{FF2B5EF4-FFF2-40B4-BE49-F238E27FC236}">
                  <a16:creationId xmlns:a16="http://schemas.microsoft.com/office/drawing/2014/main" id="{33E4BA23-D615-48E0-8B06-6FB6DFFEE580}"/>
                </a:ext>
              </a:extLst>
            </p:cNvPr>
            <p:cNvSpPr/>
            <p:nvPr/>
          </p:nvSpPr>
          <p:spPr>
            <a:xfrm rot="2863360">
              <a:off x="1670150" y="4777179"/>
              <a:ext cx="818267" cy="744272"/>
            </a:xfrm>
            <a:custGeom>
              <a:avLst/>
              <a:gdLst/>
              <a:ahLst/>
              <a:cxnLst/>
              <a:rect l="l" t="t" r="r" b="b"/>
              <a:pathLst>
                <a:path w="3463" h="3150" extrusionOk="0">
                  <a:moveTo>
                    <a:pt x="1740" y="0"/>
                  </a:moveTo>
                  <a:cubicBezTo>
                    <a:pt x="1022" y="0"/>
                    <a:pt x="376" y="485"/>
                    <a:pt x="203" y="1209"/>
                  </a:cubicBezTo>
                  <a:cubicBezTo>
                    <a:pt x="1" y="2060"/>
                    <a:pt x="527" y="2904"/>
                    <a:pt x="1371" y="3106"/>
                  </a:cubicBezTo>
                  <a:cubicBezTo>
                    <a:pt x="1493" y="3135"/>
                    <a:pt x="1615" y="3149"/>
                    <a:pt x="1735" y="3149"/>
                  </a:cubicBezTo>
                  <a:cubicBezTo>
                    <a:pt x="2447" y="3149"/>
                    <a:pt x="3095" y="2660"/>
                    <a:pt x="3268" y="1938"/>
                  </a:cubicBezTo>
                  <a:cubicBezTo>
                    <a:pt x="3463" y="1094"/>
                    <a:pt x="2943" y="243"/>
                    <a:pt x="2099" y="41"/>
                  </a:cubicBezTo>
                  <a:cubicBezTo>
                    <a:pt x="1979" y="13"/>
                    <a:pt x="1858" y="0"/>
                    <a:pt x="17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4787;p70">
              <a:extLst>
                <a:ext uri="{FF2B5EF4-FFF2-40B4-BE49-F238E27FC236}">
                  <a16:creationId xmlns:a16="http://schemas.microsoft.com/office/drawing/2014/main" id="{C88B23F3-FE49-44B5-A969-379607FF3916}"/>
                </a:ext>
              </a:extLst>
            </p:cNvPr>
            <p:cNvSpPr/>
            <p:nvPr/>
          </p:nvSpPr>
          <p:spPr>
            <a:xfrm rot="2845837">
              <a:off x="1685558" y="3622974"/>
              <a:ext cx="780697" cy="744748"/>
            </a:xfrm>
            <a:custGeom>
              <a:avLst/>
              <a:gdLst/>
              <a:ahLst/>
              <a:cxnLst/>
              <a:rect l="l" t="t" r="r" b="b"/>
              <a:pathLst>
                <a:path w="3304" h="3152" extrusionOk="0">
                  <a:moveTo>
                    <a:pt x="1658" y="1"/>
                  </a:moveTo>
                  <a:cubicBezTo>
                    <a:pt x="853" y="1"/>
                    <a:pt x="162" y="612"/>
                    <a:pt x="87" y="1428"/>
                  </a:cubicBezTo>
                  <a:cubicBezTo>
                    <a:pt x="1" y="2294"/>
                    <a:pt x="635" y="3058"/>
                    <a:pt x="1501" y="3145"/>
                  </a:cubicBezTo>
                  <a:cubicBezTo>
                    <a:pt x="1550" y="3149"/>
                    <a:pt x="1598" y="3151"/>
                    <a:pt x="1647" y="3151"/>
                  </a:cubicBezTo>
                  <a:cubicBezTo>
                    <a:pt x="2451" y="3151"/>
                    <a:pt x="3142" y="2540"/>
                    <a:pt x="3217" y="1724"/>
                  </a:cubicBezTo>
                  <a:cubicBezTo>
                    <a:pt x="3304" y="858"/>
                    <a:pt x="2669" y="94"/>
                    <a:pt x="1804" y="7"/>
                  </a:cubicBezTo>
                  <a:cubicBezTo>
                    <a:pt x="1755" y="3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9181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E8E8905-12E1-40FB-B5FC-DE954EF23DF9}"/>
              </a:ext>
            </a:extLst>
          </p:cNvPr>
          <p:cNvGrpSpPr/>
          <p:nvPr/>
        </p:nvGrpSpPr>
        <p:grpSpPr>
          <a:xfrm>
            <a:off x="1124897" y="1554272"/>
            <a:ext cx="2038094" cy="2003611"/>
            <a:chOff x="1124897" y="1554272"/>
            <a:chExt cx="2038094" cy="2003611"/>
          </a:xfrm>
        </p:grpSpPr>
        <p:sp>
          <p:nvSpPr>
            <p:cNvPr id="47" name="Google Shape;4786;p70">
              <a:extLst>
                <a:ext uri="{FF2B5EF4-FFF2-40B4-BE49-F238E27FC236}">
                  <a16:creationId xmlns:a16="http://schemas.microsoft.com/office/drawing/2014/main" id="{87CA5109-40DC-478B-BF03-9D2EF97E3766}"/>
                </a:ext>
              </a:extLst>
            </p:cNvPr>
            <p:cNvSpPr/>
            <p:nvPr/>
          </p:nvSpPr>
          <p:spPr>
            <a:xfrm rot="2823528">
              <a:off x="1723935" y="1565439"/>
              <a:ext cx="823540" cy="801205"/>
            </a:xfrm>
            <a:custGeom>
              <a:avLst/>
              <a:gdLst/>
              <a:ahLst/>
              <a:cxnLst/>
              <a:rect l="l" t="t" r="r" b="b"/>
              <a:pathLst>
                <a:path w="5983" h="5821" extrusionOk="0">
                  <a:moveTo>
                    <a:pt x="2652" y="1"/>
                  </a:moveTo>
                  <a:cubicBezTo>
                    <a:pt x="1473" y="1"/>
                    <a:pt x="333" y="843"/>
                    <a:pt x="176" y="2200"/>
                  </a:cubicBezTo>
                  <a:cubicBezTo>
                    <a:pt x="1" y="3763"/>
                    <a:pt x="1259" y="4955"/>
                    <a:pt x="2643" y="4955"/>
                  </a:cubicBezTo>
                  <a:cubicBezTo>
                    <a:pt x="3079" y="4955"/>
                    <a:pt x="3528" y="4836"/>
                    <a:pt x="3948" y="4573"/>
                  </a:cubicBezTo>
                  <a:lnTo>
                    <a:pt x="5203" y="5821"/>
                  </a:lnTo>
                  <a:lnTo>
                    <a:pt x="5982" y="5035"/>
                  </a:lnTo>
                  <a:lnTo>
                    <a:pt x="4735" y="3787"/>
                  </a:lnTo>
                  <a:cubicBezTo>
                    <a:pt x="5340" y="2813"/>
                    <a:pt x="5196" y="1544"/>
                    <a:pt x="4388" y="729"/>
                  </a:cubicBezTo>
                  <a:cubicBezTo>
                    <a:pt x="3888" y="228"/>
                    <a:pt x="3265" y="1"/>
                    <a:pt x="26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8" name="Google Shape;4787;p70">
              <a:extLst>
                <a:ext uri="{FF2B5EF4-FFF2-40B4-BE49-F238E27FC236}">
                  <a16:creationId xmlns:a16="http://schemas.microsoft.com/office/drawing/2014/main" id="{AE7A48C9-26F9-4228-A325-37208A071BA4}"/>
                </a:ext>
              </a:extLst>
            </p:cNvPr>
            <p:cNvSpPr/>
            <p:nvPr/>
          </p:nvSpPr>
          <p:spPr>
            <a:xfrm rot="2845837">
              <a:off x="1918028" y="1671853"/>
              <a:ext cx="454785" cy="433843"/>
            </a:xfrm>
            <a:custGeom>
              <a:avLst/>
              <a:gdLst/>
              <a:ahLst/>
              <a:cxnLst/>
              <a:rect l="l" t="t" r="r" b="b"/>
              <a:pathLst>
                <a:path w="3304" h="3152" extrusionOk="0">
                  <a:moveTo>
                    <a:pt x="1658" y="1"/>
                  </a:moveTo>
                  <a:cubicBezTo>
                    <a:pt x="853" y="1"/>
                    <a:pt x="162" y="612"/>
                    <a:pt x="87" y="1428"/>
                  </a:cubicBezTo>
                  <a:cubicBezTo>
                    <a:pt x="1" y="2294"/>
                    <a:pt x="635" y="3058"/>
                    <a:pt x="1501" y="3145"/>
                  </a:cubicBezTo>
                  <a:cubicBezTo>
                    <a:pt x="1550" y="3149"/>
                    <a:pt x="1598" y="3151"/>
                    <a:pt x="1647" y="3151"/>
                  </a:cubicBezTo>
                  <a:cubicBezTo>
                    <a:pt x="2451" y="3151"/>
                    <a:pt x="3142" y="2540"/>
                    <a:pt x="3217" y="1724"/>
                  </a:cubicBezTo>
                  <a:cubicBezTo>
                    <a:pt x="3304" y="858"/>
                    <a:pt x="2669" y="94"/>
                    <a:pt x="1804" y="7"/>
                  </a:cubicBezTo>
                  <a:cubicBezTo>
                    <a:pt x="1755" y="3"/>
                    <a:pt x="1706" y="1"/>
                    <a:pt x="165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5" name="Google Shape;4789;p70">
              <a:extLst>
                <a:ext uri="{FF2B5EF4-FFF2-40B4-BE49-F238E27FC236}">
                  <a16:creationId xmlns:a16="http://schemas.microsoft.com/office/drawing/2014/main" id="{C9151E81-C38D-4521-97CC-915E5ADAF582}"/>
                </a:ext>
              </a:extLst>
            </p:cNvPr>
            <p:cNvSpPr/>
            <p:nvPr/>
          </p:nvSpPr>
          <p:spPr>
            <a:xfrm rot="2765364">
              <a:off x="2310427" y="2174881"/>
              <a:ext cx="903512" cy="801616"/>
            </a:xfrm>
            <a:custGeom>
              <a:avLst/>
              <a:gdLst/>
              <a:ahLst/>
              <a:cxnLst/>
              <a:rect l="l" t="t" r="r" b="b"/>
              <a:pathLst>
                <a:path w="6564" h="5824" extrusionOk="0">
                  <a:moveTo>
                    <a:pt x="3329" y="0"/>
                  </a:moveTo>
                  <a:cubicBezTo>
                    <a:pt x="1439" y="0"/>
                    <a:pt x="206" y="2117"/>
                    <a:pt x="1255" y="3790"/>
                  </a:cubicBezTo>
                  <a:lnTo>
                    <a:pt x="0" y="5038"/>
                  </a:lnTo>
                  <a:lnTo>
                    <a:pt x="786" y="5824"/>
                  </a:lnTo>
                  <a:lnTo>
                    <a:pt x="2034" y="4569"/>
                  </a:lnTo>
                  <a:cubicBezTo>
                    <a:pt x="2441" y="4823"/>
                    <a:pt x="2897" y="4947"/>
                    <a:pt x="3350" y="4947"/>
                  </a:cubicBezTo>
                  <a:cubicBezTo>
                    <a:pt x="3989" y="4947"/>
                    <a:pt x="4622" y="4700"/>
                    <a:pt x="5099" y="4223"/>
                  </a:cubicBezTo>
                  <a:cubicBezTo>
                    <a:pt x="6563" y="2758"/>
                    <a:pt x="5683" y="248"/>
                    <a:pt x="3628" y="18"/>
                  </a:cubicBezTo>
                  <a:cubicBezTo>
                    <a:pt x="3527" y="6"/>
                    <a:pt x="3427" y="0"/>
                    <a:pt x="332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" name="Google Shape;4790;p70">
              <a:extLst>
                <a:ext uri="{FF2B5EF4-FFF2-40B4-BE49-F238E27FC236}">
                  <a16:creationId xmlns:a16="http://schemas.microsoft.com/office/drawing/2014/main" id="{ADC49C3C-E384-498D-87DC-9E6BCC561AEF}"/>
                </a:ext>
              </a:extLst>
            </p:cNvPr>
            <p:cNvSpPr/>
            <p:nvPr/>
          </p:nvSpPr>
          <p:spPr>
            <a:xfrm rot="2765364">
              <a:off x="2566478" y="2331020"/>
              <a:ext cx="492499" cy="433291"/>
            </a:xfrm>
            <a:custGeom>
              <a:avLst/>
              <a:gdLst/>
              <a:ahLst/>
              <a:cxnLst/>
              <a:rect l="l" t="t" r="r" b="b"/>
              <a:pathLst>
                <a:path w="3578" h="3148" extrusionOk="0">
                  <a:moveTo>
                    <a:pt x="1788" y="0"/>
                  </a:moveTo>
                  <a:cubicBezTo>
                    <a:pt x="1172" y="0"/>
                    <a:pt x="587" y="366"/>
                    <a:pt x="332" y="968"/>
                  </a:cubicBezTo>
                  <a:cubicBezTo>
                    <a:pt x="0" y="1769"/>
                    <a:pt x="383" y="2692"/>
                    <a:pt x="1183" y="3024"/>
                  </a:cubicBezTo>
                  <a:cubicBezTo>
                    <a:pt x="1382" y="3108"/>
                    <a:pt x="1588" y="3147"/>
                    <a:pt x="1790" y="3147"/>
                  </a:cubicBezTo>
                  <a:cubicBezTo>
                    <a:pt x="2405" y="3147"/>
                    <a:pt x="2989" y="2782"/>
                    <a:pt x="3239" y="2180"/>
                  </a:cubicBezTo>
                  <a:cubicBezTo>
                    <a:pt x="3578" y="1379"/>
                    <a:pt x="3195" y="456"/>
                    <a:pt x="2395" y="124"/>
                  </a:cubicBezTo>
                  <a:cubicBezTo>
                    <a:pt x="2196" y="40"/>
                    <a:pt x="1990" y="0"/>
                    <a:pt x="178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4792;p70">
              <a:extLst>
                <a:ext uri="{FF2B5EF4-FFF2-40B4-BE49-F238E27FC236}">
                  <a16:creationId xmlns:a16="http://schemas.microsoft.com/office/drawing/2014/main" id="{0A75454D-AFE3-40EA-BEDA-8BB71E6C2F7C}"/>
                </a:ext>
              </a:extLst>
            </p:cNvPr>
            <p:cNvSpPr/>
            <p:nvPr/>
          </p:nvSpPr>
          <p:spPr>
            <a:xfrm rot="2764265">
              <a:off x="1110906" y="2115599"/>
              <a:ext cx="825193" cy="797211"/>
            </a:xfrm>
            <a:custGeom>
              <a:avLst/>
              <a:gdLst/>
              <a:ahLst/>
              <a:cxnLst/>
              <a:rect l="l" t="t" r="r" b="b"/>
              <a:pathLst>
                <a:path w="5995" h="5792" extrusionOk="0">
                  <a:moveTo>
                    <a:pt x="5251" y="0"/>
                  </a:moveTo>
                  <a:lnTo>
                    <a:pt x="4025" y="1226"/>
                  </a:lnTo>
                  <a:cubicBezTo>
                    <a:pt x="3619" y="974"/>
                    <a:pt x="3165" y="852"/>
                    <a:pt x="2716" y="852"/>
                  </a:cubicBezTo>
                  <a:cubicBezTo>
                    <a:pt x="1986" y="852"/>
                    <a:pt x="1267" y="1174"/>
                    <a:pt x="780" y="1782"/>
                  </a:cubicBezTo>
                  <a:cubicBezTo>
                    <a:pt x="1" y="2770"/>
                    <a:pt x="80" y="4183"/>
                    <a:pt x="967" y="5070"/>
                  </a:cubicBezTo>
                  <a:cubicBezTo>
                    <a:pt x="1449" y="5548"/>
                    <a:pt x="2082" y="5792"/>
                    <a:pt x="2716" y="5792"/>
                  </a:cubicBezTo>
                  <a:cubicBezTo>
                    <a:pt x="3259" y="5792"/>
                    <a:pt x="3804" y="5613"/>
                    <a:pt x="4256" y="5251"/>
                  </a:cubicBezTo>
                  <a:cubicBezTo>
                    <a:pt x="5237" y="4472"/>
                    <a:pt x="5475" y="3073"/>
                    <a:pt x="4811" y="2012"/>
                  </a:cubicBezTo>
                  <a:lnTo>
                    <a:pt x="5994" y="822"/>
                  </a:lnTo>
                  <a:cubicBezTo>
                    <a:pt x="5872" y="736"/>
                    <a:pt x="5756" y="642"/>
                    <a:pt x="5655" y="541"/>
                  </a:cubicBezTo>
                  <a:cubicBezTo>
                    <a:pt x="5497" y="382"/>
                    <a:pt x="5360" y="202"/>
                    <a:pt x="525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4793;p70">
              <a:extLst>
                <a:ext uri="{FF2B5EF4-FFF2-40B4-BE49-F238E27FC236}">
                  <a16:creationId xmlns:a16="http://schemas.microsoft.com/office/drawing/2014/main" id="{EA0EE3EB-14B4-4DBC-AFF2-04871E1681DE}"/>
                </a:ext>
              </a:extLst>
            </p:cNvPr>
            <p:cNvSpPr/>
            <p:nvPr/>
          </p:nvSpPr>
          <p:spPr>
            <a:xfrm rot="2764265">
              <a:off x="1220187" y="2298520"/>
              <a:ext cx="476671" cy="433841"/>
            </a:xfrm>
            <a:custGeom>
              <a:avLst/>
              <a:gdLst/>
              <a:ahLst/>
              <a:cxnLst/>
              <a:rect l="l" t="t" r="r" b="b"/>
              <a:pathLst>
                <a:path w="3463" h="3152" extrusionOk="0">
                  <a:moveTo>
                    <a:pt x="1733" y="0"/>
                  </a:moveTo>
                  <a:cubicBezTo>
                    <a:pt x="1018" y="0"/>
                    <a:pt x="375" y="490"/>
                    <a:pt x="203" y="1212"/>
                  </a:cubicBezTo>
                  <a:cubicBezTo>
                    <a:pt x="1" y="2056"/>
                    <a:pt x="520" y="2907"/>
                    <a:pt x="1371" y="3109"/>
                  </a:cubicBezTo>
                  <a:cubicBezTo>
                    <a:pt x="1493" y="3138"/>
                    <a:pt x="1615" y="3152"/>
                    <a:pt x="1735" y="3152"/>
                  </a:cubicBezTo>
                  <a:cubicBezTo>
                    <a:pt x="2447" y="3152"/>
                    <a:pt x="3094" y="2662"/>
                    <a:pt x="3261" y="1940"/>
                  </a:cubicBezTo>
                  <a:cubicBezTo>
                    <a:pt x="3463" y="1096"/>
                    <a:pt x="2943" y="245"/>
                    <a:pt x="2099" y="43"/>
                  </a:cubicBezTo>
                  <a:cubicBezTo>
                    <a:pt x="1976" y="14"/>
                    <a:pt x="1854" y="0"/>
                    <a:pt x="173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4795;p70">
              <a:extLst>
                <a:ext uri="{FF2B5EF4-FFF2-40B4-BE49-F238E27FC236}">
                  <a16:creationId xmlns:a16="http://schemas.microsoft.com/office/drawing/2014/main" id="{82817514-EB13-45F1-8977-F37C1FF27655}"/>
                </a:ext>
              </a:extLst>
            </p:cNvPr>
            <p:cNvSpPr/>
            <p:nvPr/>
          </p:nvSpPr>
          <p:spPr>
            <a:xfrm rot="2763371">
              <a:off x="1714117" y="2745581"/>
              <a:ext cx="823403" cy="801202"/>
            </a:xfrm>
            <a:custGeom>
              <a:avLst/>
              <a:gdLst/>
              <a:ahLst/>
              <a:cxnLst/>
              <a:rect l="l" t="t" r="r" b="b"/>
              <a:pathLst>
                <a:path w="5982" h="5821" extrusionOk="0">
                  <a:moveTo>
                    <a:pt x="786" y="0"/>
                  </a:moveTo>
                  <a:lnTo>
                    <a:pt x="0" y="787"/>
                  </a:lnTo>
                  <a:lnTo>
                    <a:pt x="1255" y="2034"/>
                  </a:lnTo>
                  <a:cubicBezTo>
                    <a:pt x="642" y="3008"/>
                    <a:pt x="786" y="4277"/>
                    <a:pt x="1601" y="5092"/>
                  </a:cubicBezTo>
                  <a:cubicBezTo>
                    <a:pt x="2102" y="5593"/>
                    <a:pt x="2724" y="5821"/>
                    <a:pt x="3335" y="5821"/>
                  </a:cubicBezTo>
                  <a:cubicBezTo>
                    <a:pt x="4512" y="5821"/>
                    <a:pt x="5649" y="4979"/>
                    <a:pt x="5806" y="3621"/>
                  </a:cubicBezTo>
                  <a:cubicBezTo>
                    <a:pt x="5981" y="2058"/>
                    <a:pt x="4723" y="867"/>
                    <a:pt x="3339" y="867"/>
                  </a:cubicBezTo>
                  <a:cubicBezTo>
                    <a:pt x="2903" y="867"/>
                    <a:pt x="2454" y="985"/>
                    <a:pt x="2034" y="1248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4796;p70">
              <a:extLst>
                <a:ext uri="{FF2B5EF4-FFF2-40B4-BE49-F238E27FC236}">
                  <a16:creationId xmlns:a16="http://schemas.microsoft.com/office/drawing/2014/main" id="{EE9944DA-62AA-42C5-8B07-6C053DA37B1C}"/>
                </a:ext>
              </a:extLst>
            </p:cNvPr>
            <p:cNvSpPr/>
            <p:nvPr/>
          </p:nvSpPr>
          <p:spPr>
            <a:xfrm rot="2863360">
              <a:off x="1890995" y="3010172"/>
              <a:ext cx="476671" cy="433566"/>
            </a:xfrm>
            <a:custGeom>
              <a:avLst/>
              <a:gdLst/>
              <a:ahLst/>
              <a:cxnLst/>
              <a:rect l="l" t="t" r="r" b="b"/>
              <a:pathLst>
                <a:path w="3463" h="3150" extrusionOk="0">
                  <a:moveTo>
                    <a:pt x="1740" y="0"/>
                  </a:moveTo>
                  <a:cubicBezTo>
                    <a:pt x="1022" y="0"/>
                    <a:pt x="376" y="485"/>
                    <a:pt x="203" y="1209"/>
                  </a:cubicBezTo>
                  <a:cubicBezTo>
                    <a:pt x="1" y="2060"/>
                    <a:pt x="527" y="2904"/>
                    <a:pt x="1371" y="3106"/>
                  </a:cubicBezTo>
                  <a:cubicBezTo>
                    <a:pt x="1493" y="3135"/>
                    <a:pt x="1615" y="3149"/>
                    <a:pt x="1735" y="3149"/>
                  </a:cubicBezTo>
                  <a:cubicBezTo>
                    <a:pt x="2447" y="3149"/>
                    <a:pt x="3095" y="2660"/>
                    <a:pt x="3268" y="1938"/>
                  </a:cubicBezTo>
                  <a:cubicBezTo>
                    <a:pt x="3463" y="1094"/>
                    <a:pt x="2943" y="243"/>
                    <a:pt x="2099" y="41"/>
                  </a:cubicBezTo>
                  <a:cubicBezTo>
                    <a:pt x="1979" y="13"/>
                    <a:pt x="1858" y="0"/>
                    <a:pt x="17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4787;p70">
              <a:extLst>
                <a:ext uri="{FF2B5EF4-FFF2-40B4-BE49-F238E27FC236}">
                  <a16:creationId xmlns:a16="http://schemas.microsoft.com/office/drawing/2014/main" id="{BFE3FEB1-AD88-41CF-8C69-63B9FF9EA4A7}"/>
                </a:ext>
              </a:extLst>
            </p:cNvPr>
            <p:cNvSpPr/>
            <p:nvPr/>
          </p:nvSpPr>
          <p:spPr>
            <a:xfrm rot="2845837">
              <a:off x="1899971" y="2337805"/>
              <a:ext cx="454785" cy="433843"/>
            </a:xfrm>
            <a:custGeom>
              <a:avLst/>
              <a:gdLst/>
              <a:ahLst/>
              <a:cxnLst/>
              <a:rect l="l" t="t" r="r" b="b"/>
              <a:pathLst>
                <a:path w="3304" h="3152" extrusionOk="0">
                  <a:moveTo>
                    <a:pt x="1658" y="1"/>
                  </a:moveTo>
                  <a:cubicBezTo>
                    <a:pt x="853" y="1"/>
                    <a:pt x="162" y="612"/>
                    <a:pt x="87" y="1428"/>
                  </a:cubicBezTo>
                  <a:cubicBezTo>
                    <a:pt x="1" y="2294"/>
                    <a:pt x="635" y="3058"/>
                    <a:pt x="1501" y="3145"/>
                  </a:cubicBezTo>
                  <a:cubicBezTo>
                    <a:pt x="1550" y="3149"/>
                    <a:pt x="1598" y="3151"/>
                    <a:pt x="1647" y="3151"/>
                  </a:cubicBezTo>
                  <a:cubicBezTo>
                    <a:pt x="2451" y="3151"/>
                    <a:pt x="3142" y="2540"/>
                    <a:pt x="3217" y="1724"/>
                  </a:cubicBezTo>
                  <a:cubicBezTo>
                    <a:pt x="3304" y="858"/>
                    <a:pt x="2669" y="94"/>
                    <a:pt x="1804" y="7"/>
                  </a:cubicBezTo>
                  <a:cubicBezTo>
                    <a:pt x="1755" y="3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E19E72C8-BAAE-4E31-97CE-B973CA1E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Vaimne tervis kui haigusevabadus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7AA8C64-8253-4008-9B48-8FD29946F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4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86;p70">
            <a:extLst>
              <a:ext uri="{FF2B5EF4-FFF2-40B4-BE49-F238E27FC236}">
                <a16:creationId xmlns:a16="http://schemas.microsoft.com/office/drawing/2014/main" id="{87CA5109-40DC-478B-BF03-9D2EF97E3766}"/>
              </a:ext>
            </a:extLst>
          </p:cNvPr>
          <p:cNvSpPr/>
          <p:nvPr/>
        </p:nvSpPr>
        <p:spPr>
          <a:xfrm rot="2823528">
            <a:off x="1723935" y="1565439"/>
            <a:ext cx="823540" cy="801205"/>
          </a:xfrm>
          <a:custGeom>
            <a:avLst/>
            <a:gdLst/>
            <a:ahLst/>
            <a:cxnLst/>
            <a:rect l="l" t="t" r="r" b="b"/>
            <a:pathLst>
              <a:path w="5983" h="5821" extrusionOk="0">
                <a:moveTo>
                  <a:pt x="2652" y="1"/>
                </a:moveTo>
                <a:cubicBezTo>
                  <a:pt x="1473" y="1"/>
                  <a:pt x="333" y="843"/>
                  <a:pt x="176" y="2200"/>
                </a:cubicBezTo>
                <a:cubicBezTo>
                  <a:pt x="1" y="3763"/>
                  <a:pt x="1259" y="4955"/>
                  <a:pt x="2643" y="4955"/>
                </a:cubicBezTo>
                <a:cubicBezTo>
                  <a:pt x="3079" y="4955"/>
                  <a:pt x="3528" y="4836"/>
                  <a:pt x="3948" y="4573"/>
                </a:cubicBezTo>
                <a:lnTo>
                  <a:pt x="5203" y="5821"/>
                </a:lnTo>
                <a:lnTo>
                  <a:pt x="5982" y="5035"/>
                </a:lnTo>
                <a:lnTo>
                  <a:pt x="4735" y="3787"/>
                </a:lnTo>
                <a:cubicBezTo>
                  <a:pt x="5340" y="2813"/>
                  <a:pt x="5196" y="1544"/>
                  <a:pt x="4388" y="729"/>
                </a:cubicBezTo>
                <a:cubicBezTo>
                  <a:pt x="3888" y="228"/>
                  <a:pt x="3265" y="1"/>
                  <a:pt x="265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48" name="Google Shape;4787;p70">
            <a:extLst>
              <a:ext uri="{FF2B5EF4-FFF2-40B4-BE49-F238E27FC236}">
                <a16:creationId xmlns:a16="http://schemas.microsoft.com/office/drawing/2014/main" id="{AE7A48C9-26F9-4228-A325-37208A071BA4}"/>
              </a:ext>
            </a:extLst>
          </p:cNvPr>
          <p:cNvSpPr/>
          <p:nvPr/>
        </p:nvSpPr>
        <p:spPr>
          <a:xfrm rot="2845837">
            <a:off x="1918028" y="1671853"/>
            <a:ext cx="454785" cy="433843"/>
          </a:xfrm>
          <a:custGeom>
            <a:avLst/>
            <a:gdLst/>
            <a:ahLst/>
            <a:cxnLst/>
            <a:rect l="l" t="t" r="r" b="b"/>
            <a:pathLst>
              <a:path w="3304" h="3152" extrusionOk="0">
                <a:moveTo>
                  <a:pt x="1658" y="1"/>
                </a:moveTo>
                <a:cubicBezTo>
                  <a:pt x="853" y="1"/>
                  <a:pt x="162" y="612"/>
                  <a:pt x="87" y="1428"/>
                </a:cubicBezTo>
                <a:cubicBezTo>
                  <a:pt x="1" y="2294"/>
                  <a:pt x="635" y="3058"/>
                  <a:pt x="1501" y="3145"/>
                </a:cubicBezTo>
                <a:cubicBezTo>
                  <a:pt x="1550" y="3149"/>
                  <a:pt x="1598" y="3151"/>
                  <a:pt x="1647" y="3151"/>
                </a:cubicBezTo>
                <a:cubicBezTo>
                  <a:pt x="2451" y="3151"/>
                  <a:pt x="3142" y="2540"/>
                  <a:pt x="3217" y="1724"/>
                </a:cubicBezTo>
                <a:cubicBezTo>
                  <a:pt x="3304" y="858"/>
                  <a:pt x="2669" y="94"/>
                  <a:pt x="1804" y="7"/>
                </a:cubicBezTo>
                <a:cubicBezTo>
                  <a:pt x="1755" y="3"/>
                  <a:pt x="1706" y="1"/>
                  <a:pt x="1658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45" name="Google Shape;4789;p70">
            <a:extLst>
              <a:ext uri="{FF2B5EF4-FFF2-40B4-BE49-F238E27FC236}">
                <a16:creationId xmlns:a16="http://schemas.microsoft.com/office/drawing/2014/main" id="{C9151E81-C38D-4521-97CC-915E5ADAF582}"/>
              </a:ext>
            </a:extLst>
          </p:cNvPr>
          <p:cNvSpPr/>
          <p:nvPr/>
        </p:nvSpPr>
        <p:spPr>
          <a:xfrm rot="2765364">
            <a:off x="2310427" y="2174881"/>
            <a:ext cx="903512" cy="801616"/>
          </a:xfrm>
          <a:custGeom>
            <a:avLst/>
            <a:gdLst/>
            <a:ahLst/>
            <a:cxnLst/>
            <a:rect l="l" t="t" r="r" b="b"/>
            <a:pathLst>
              <a:path w="6564" h="5824" extrusionOk="0">
                <a:moveTo>
                  <a:pt x="3329" y="0"/>
                </a:moveTo>
                <a:cubicBezTo>
                  <a:pt x="1439" y="0"/>
                  <a:pt x="206" y="2117"/>
                  <a:pt x="1255" y="3790"/>
                </a:cubicBezTo>
                <a:lnTo>
                  <a:pt x="0" y="5038"/>
                </a:lnTo>
                <a:lnTo>
                  <a:pt x="786" y="5824"/>
                </a:lnTo>
                <a:lnTo>
                  <a:pt x="2034" y="4569"/>
                </a:lnTo>
                <a:cubicBezTo>
                  <a:pt x="2441" y="4823"/>
                  <a:pt x="2897" y="4947"/>
                  <a:pt x="3350" y="4947"/>
                </a:cubicBezTo>
                <a:cubicBezTo>
                  <a:pt x="3989" y="4947"/>
                  <a:pt x="4622" y="4700"/>
                  <a:pt x="5099" y="4223"/>
                </a:cubicBezTo>
                <a:cubicBezTo>
                  <a:pt x="6563" y="2758"/>
                  <a:pt x="5683" y="248"/>
                  <a:pt x="3628" y="18"/>
                </a:cubicBezTo>
                <a:cubicBezTo>
                  <a:pt x="3527" y="6"/>
                  <a:pt x="3427" y="0"/>
                  <a:pt x="3329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6" name="Google Shape;4790;p70">
            <a:extLst>
              <a:ext uri="{FF2B5EF4-FFF2-40B4-BE49-F238E27FC236}">
                <a16:creationId xmlns:a16="http://schemas.microsoft.com/office/drawing/2014/main" id="{ADC49C3C-E384-498D-87DC-9E6BCC561AEF}"/>
              </a:ext>
            </a:extLst>
          </p:cNvPr>
          <p:cNvSpPr/>
          <p:nvPr/>
        </p:nvSpPr>
        <p:spPr>
          <a:xfrm rot="2765364">
            <a:off x="2566478" y="2331020"/>
            <a:ext cx="492499" cy="433291"/>
          </a:xfrm>
          <a:custGeom>
            <a:avLst/>
            <a:gdLst/>
            <a:ahLst/>
            <a:cxnLst/>
            <a:rect l="l" t="t" r="r" b="b"/>
            <a:pathLst>
              <a:path w="3578" h="3148" extrusionOk="0">
                <a:moveTo>
                  <a:pt x="1788" y="0"/>
                </a:moveTo>
                <a:cubicBezTo>
                  <a:pt x="1172" y="0"/>
                  <a:pt x="587" y="366"/>
                  <a:pt x="332" y="968"/>
                </a:cubicBezTo>
                <a:cubicBezTo>
                  <a:pt x="0" y="1769"/>
                  <a:pt x="383" y="2692"/>
                  <a:pt x="1183" y="3024"/>
                </a:cubicBezTo>
                <a:cubicBezTo>
                  <a:pt x="1382" y="3108"/>
                  <a:pt x="1588" y="3147"/>
                  <a:pt x="1790" y="3147"/>
                </a:cubicBezTo>
                <a:cubicBezTo>
                  <a:pt x="2405" y="3147"/>
                  <a:pt x="2989" y="2782"/>
                  <a:pt x="3239" y="2180"/>
                </a:cubicBezTo>
                <a:cubicBezTo>
                  <a:pt x="3578" y="1379"/>
                  <a:pt x="3195" y="456"/>
                  <a:pt x="2395" y="124"/>
                </a:cubicBezTo>
                <a:cubicBezTo>
                  <a:pt x="2196" y="40"/>
                  <a:pt x="1990" y="0"/>
                  <a:pt x="1788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3" name="Google Shape;4792;p70">
            <a:extLst>
              <a:ext uri="{FF2B5EF4-FFF2-40B4-BE49-F238E27FC236}">
                <a16:creationId xmlns:a16="http://schemas.microsoft.com/office/drawing/2014/main" id="{0A75454D-AFE3-40EA-BEDA-8BB71E6C2F7C}"/>
              </a:ext>
            </a:extLst>
          </p:cNvPr>
          <p:cNvSpPr/>
          <p:nvPr/>
        </p:nvSpPr>
        <p:spPr>
          <a:xfrm rot="2764265">
            <a:off x="1110906" y="2115599"/>
            <a:ext cx="825193" cy="797211"/>
          </a:xfrm>
          <a:custGeom>
            <a:avLst/>
            <a:gdLst/>
            <a:ahLst/>
            <a:cxnLst/>
            <a:rect l="l" t="t" r="r" b="b"/>
            <a:pathLst>
              <a:path w="5995" h="5792" extrusionOk="0">
                <a:moveTo>
                  <a:pt x="5251" y="0"/>
                </a:moveTo>
                <a:lnTo>
                  <a:pt x="4025" y="1226"/>
                </a:lnTo>
                <a:cubicBezTo>
                  <a:pt x="3619" y="974"/>
                  <a:pt x="3165" y="852"/>
                  <a:pt x="2716" y="852"/>
                </a:cubicBezTo>
                <a:cubicBezTo>
                  <a:pt x="1986" y="852"/>
                  <a:pt x="1267" y="1174"/>
                  <a:pt x="780" y="1782"/>
                </a:cubicBezTo>
                <a:cubicBezTo>
                  <a:pt x="1" y="2770"/>
                  <a:pt x="80" y="4183"/>
                  <a:pt x="967" y="5070"/>
                </a:cubicBezTo>
                <a:cubicBezTo>
                  <a:pt x="1449" y="5548"/>
                  <a:pt x="2082" y="5792"/>
                  <a:pt x="2716" y="5792"/>
                </a:cubicBezTo>
                <a:cubicBezTo>
                  <a:pt x="3259" y="5792"/>
                  <a:pt x="3804" y="5613"/>
                  <a:pt x="4256" y="5251"/>
                </a:cubicBezTo>
                <a:cubicBezTo>
                  <a:pt x="5237" y="4472"/>
                  <a:pt x="5475" y="3073"/>
                  <a:pt x="4811" y="2012"/>
                </a:cubicBezTo>
                <a:lnTo>
                  <a:pt x="5994" y="822"/>
                </a:lnTo>
                <a:cubicBezTo>
                  <a:pt x="5872" y="736"/>
                  <a:pt x="5756" y="642"/>
                  <a:pt x="5655" y="541"/>
                </a:cubicBezTo>
                <a:cubicBezTo>
                  <a:pt x="5497" y="382"/>
                  <a:pt x="5360" y="202"/>
                  <a:pt x="5251" y="0"/>
                </a:cubicBezTo>
                <a:close/>
              </a:path>
            </a:pathLst>
          </a:custGeom>
          <a:solidFill>
            <a:srgbClr val="3749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4" name="Google Shape;4793;p70">
            <a:extLst>
              <a:ext uri="{FF2B5EF4-FFF2-40B4-BE49-F238E27FC236}">
                <a16:creationId xmlns:a16="http://schemas.microsoft.com/office/drawing/2014/main" id="{EA0EE3EB-14B4-4DBC-AFF2-04871E1681DE}"/>
              </a:ext>
            </a:extLst>
          </p:cNvPr>
          <p:cNvSpPr/>
          <p:nvPr/>
        </p:nvSpPr>
        <p:spPr>
          <a:xfrm rot="2764265">
            <a:off x="1220187" y="2298520"/>
            <a:ext cx="476671" cy="433841"/>
          </a:xfrm>
          <a:custGeom>
            <a:avLst/>
            <a:gdLst/>
            <a:ahLst/>
            <a:cxnLst/>
            <a:rect l="l" t="t" r="r" b="b"/>
            <a:pathLst>
              <a:path w="3463" h="3152" extrusionOk="0">
                <a:moveTo>
                  <a:pt x="1733" y="0"/>
                </a:moveTo>
                <a:cubicBezTo>
                  <a:pt x="1018" y="0"/>
                  <a:pt x="375" y="490"/>
                  <a:pt x="203" y="1212"/>
                </a:cubicBezTo>
                <a:cubicBezTo>
                  <a:pt x="1" y="2056"/>
                  <a:pt x="520" y="2907"/>
                  <a:pt x="1371" y="3109"/>
                </a:cubicBezTo>
                <a:cubicBezTo>
                  <a:pt x="1493" y="3138"/>
                  <a:pt x="1615" y="3152"/>
                  <a:pt x="1735" y="3152"/>
                </a:cubicBezTo>
                <a:cubicBezTo>
                  <a:pt x="2447" y="3152"/>
                  <a:pt x="3094" y="2662"/>
                  <a:pt x="3261" y="1940"/>
                </a:cubicBezTo>
                <a:cubicBezTo>
                  <a:pt x="3463" y="1096"/>
                  <a:pt x="2943" y="245"/>
                  <a:pt x="2099" y="43"/>
                </a:cubicBezTo>
                <a:cubicBezTo>
                  <a:pt x="1976" y="14"/>
                  <a:pt x="1854" y="0"/>
                  <a:pt x="1733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1" name="Google Shape;4795;p70">
            <a:extLst>
              <a:ext uri="{FF2B5EF4-FFF2-40B4-BE49-F238E27FC236}">
                <a16:creationId xmlns:a16="http://schemas.microsoft.com/office/drawing/2014/main" id="{82817514-EB13-45F1-8977-F37C1FF27655}"/>
              </a:ext>
            </a:extLst>
          </p:cNvPr>
          <p:cNvSpPr/>
          <p:nvPr/>
        </p:nvSpPr>
        <p:spPr>
          <a:xfrm rot="2763371">
            <a:off x="1714117" y="2745581"/>
            <a:ext cx="823403" cy="801202"/>
          </a:xfrm>
          <a:custGeom>
            <a:avLst/>
            <a:gdLst/>
            <a:ahLst/>
            <a:cxnLst/>
            <a:rect l="l" t="t" r="r" b="b"/>
            <a:pathLst>
              <a:path w="5982" h="5821" extrusionOk="0">
                <a:moveTo>
                  <a:pt x="786" y="0"/>
                </a:moveTo>
                <a:lnTo>
                  <a:pt x="0" y="787"/>
                </a:lnTo>
                <a:lnTo>
                  <a:pt x="1255" y="2034"/>
                </a:lnTo>
                <a:cubicBezTo>
                  <a:pt x="642" y="3008"/>
                  <a:pt x="786" y="4277"/>
                  <a:pt x="1601" y="5092"/>
                </a:cubicBezTo>
                <a:cubicBezTo>
                  <a:pt x="2102" y="5593"/>
                  <a:pt x="2724" y="5821"/>
                  <a:pt x="3335" y="5821"/>
                </a:cubicBezTo>
                <a:cubicBezTo>
                  <a:pt x="4512" y="5821"/>
                  <a:pt x="5649" y="4979"/>
                  <a:pt x="5806" y="3621"/>
                </a:cubicBezTo>
                <a:cubicBezTo>
                  <a:pt x="5981" y="2058"/>
                  <a:pt x="4723" y="867"/>
                  <a:pt x="3339" y="867"/>
                </a:cubicBezTo>
                <a:cubicBezTo>
                  <a:pt x="2903" y="867"/>
                  <a:pt x="2454" y="985"/>
                  <a:pt x="2034" y="1248"/>
                </a:cubicBezTo>
                <a:lnTo>
                  <a:pt x="786" y="0"/>
                </a:ln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2" name="Google Shape;4796;p70">
            <a:extLst>
              <a:ext uri="{FF2B5EF4-FFF2-40B4-BE49-F238E27FC236}">
                <a16:creationId xmlns:a16="http://schemas.microsoft.com/office/drawing/2014/main" id="{EE9944DA-62AA-42C5-8B07-6C053DA37B1C}"/>
              </a:ext>
            </a:extLst>
          </p:cNvPr>
          <p:cNvSpPr/>
          <p:nvPr/>
        </p:nvSpPr>
        <p:spPr>
          <a:xfrm rot="2863360">
            <a:off x="1890995" y="3010172"/>
            <a:ext cx="476671" cy="433566"/>
          </a:xfrm>
          <a:custGeom>
            <a:avLst/>
            <a:gdLst/>
            <a:ahLst/>
            <a:cxnLst/>
            <a:rect l="l" t="t" r="r" b="b"/>
            <a:pathLst>
              <a:path w="3463" h="3150" extrusionOk="0">
                <a:moveTo>
                  <a:pt x="1740" y="0"/>
                </a:moveTo>
                <a:cubicBezTo>
                  <a:pt x="1022" y="0"/>
                  <a:pt x="376" y="485"/>
                  <a:pt x="203" y="1209"/>
                </a:cubicBezTo>
                <a:cubicBezTo>
                  <a:pt x="1" y="2060"/>
                  <a:pt x="527" y="2904"/>
                  <a:pt x="1371" y="3106"/>
                </a:cubicBezTo>
                <a:cubicBezTo>
                  <a:pt x="1493" y="3135"/>
                  <a:pt x="1615" y="3149"/>
                  <a:pt x="1735" y="3149"/>
                </a:cubicBezTo>
                <a:cubicBezTo>
                  <a:pt x="2447" y="3149"/>
                  <a:pt x="3095" y="2660"/>
                  <a:pt x="3268" y="1938"/>
                </a:cubicBezTo>
                <a:cubicBezTo>
                  <a:pt x="3463" y="1094"/>
                  <a:pt x="2943" y="243"/>
                  <a:pt x="2099" y="41"/>
                </a:cubicBezTo>
                <a:cubicBezTo>
                  <a:pt x="1979" y="13"/>
                  <a:pt x="1858" y="0"/>
                  <a:pt x="1740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3" name="Google Shape;4787;p70">
            <a:extLst>
              <a:ext uri="{FF2B5EF4-FFF2-40B4-BE49-F238E27FC236}">
                <a16:creationId xmlns:a16="http://schemas.microsoft.com/office/drawing/2014/main" id="{BFE3FEB1-AD88-41CF-8C69-63B9FF9EA4A7}"/>
              </a:ext>
            </a:extLst>
          </p:cNvPr>
          <p:cNvSpPr/>
          <p:nvPr/>
        </p:nvSpPr>
        <p:spPr>
          <a:xfrm rot="2845837">
            <a:off x="1899971" y="2337805"/>
            <a:ext cx="454785" cy="433843"/>
          </a:xfrm>
          <a:custGeom>
            <a:avLst/>
            <a:gdLst/>
            <a:ahLst/>
            <a:cxnLst/>
            <a:rect l="l" t="t" r="r" b="b"/>
            <a:pathLst>
              <a:path w="3304" h="3152" extrusionOk="0">
                <a:moveTo>
                  <a:pt x="1658" y="1"/>
                </a:moveTo>
                <a:cubicBezTo>
                  <a:pt x="853" y="1"/>
                  <a:pt x="162" y="612"/>
                  <a:pt x="87" y="1428"/>
                </a:cubicBezTo>
                <a:cubicBezTo>
                  <a:pt x="1" y="2294"/>
                  <a:pt x="635" y="3058"/>
                  <a:pt x="1501" y="3145"/>
                </a:cubicBezTo>
                <a:cubicBezTo>
                  <a:pt x="1550" y="3149"/>
                  <a:pt x="1598" y="3151"/>
                  <a:pt x="1647" y="3151"/>
                </a:cubicBezTo>
                <a:cubicBezTo>
                  <a:pt x="2451" y="3151"/>
                  <a:pt x="3142" y="2540"/>
                  <a:pt x="3217" y="1724"/>
                </a:cubicBezTo>
                <a:cubicBezTo>
                  <a:pt x="3304" y="858"/>
                  <a:pt x="2669" y="94"/>
                  <a:pt x="1804" y="7"/>
                </a:cubicBezTo>
                <a:cubicBezTo>
                  <a:pt x="1755" y="3"/>
                  <a:pt x="1706" y="1"/>
                  <a:pt x="16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9E72C8-BAAE-4E31-97CE-B973CA1E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Vaimne tervis kui haigusevabadus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55CB29B-F27A-491F-A78D-FEE444DB3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6274" y="2440710"/>
            <a:ext cx="3711351" cy="840180"/>
          </a:xfrm>
        </p:spPr>
        <p:txBody>
          <a:bodyPr/>
          <a:lstStyle/>
          <a:p>
            <a:pPr marL="0" indent="0"/>
            <a:r>
              <a:rPr lang="et-EE" dirty="0"/>
              <a:t>Haigusel on põhjus ja sümptomid. </a:t>
            </a:r>
          </a:p>
          <a:p>
            <a:pPr marL="0" indent="0"/>
            <a:endParaRPr lang="et-EE" dirty="0"/>
          </a:p>
          <a:p>
            <a:pPr marL="0" indent="0"/>
            <a:r>
              <a:rPr lang="et-EE" dirty="0"/>
              <a:t>Haigus kas on või ei ole. </a:t>
            </a:r>
          </a:p>
          <a:p>
            <a:pPr marL="0" indent="0"/>
            <a:endParaRPr lang="et-EE" dirty="0"/>
          </a:p>
          <a:p>
            <a:pPr marL="0" indent="0"/>
            <a:r>
              <a:rPr lang="et-EE" dirty="0"/>
              <a:t>Haigust saab ennetada, ravida või sümptomeid leevendada, aga mitte muuta. </a:t>
            </a:r>
          </a:p>
          <a:p>
            <a:pPr marL="0" indent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10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9E72C8-BAAE-4E31-97CE-B973CA1E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52000"/>
          <a:lstStyle/>
          <a:p>
            <a:r>
              <a:rPr lang="et-EE" dirty="0"/>
              <a:t>Vaimne tervis kui hea vaimne vorm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55CB29B-F27A-491F-A78D-FEE444DB3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6274" y="2440710"/>
            <a:ext cx="3314841" cy="840180"/>
          </a:xfrm>
        </p:spPr>
        <p:txBody>
          <a:bodyPr/>
          <a:lstStyle/>
          <a:p>
            <a:pPr marL="0" indent="0"/>
            <a:r>
              <a:rPr lang="et-EE" dirty="0"/>
              <a:t>Vormil on palju seotud põhjuseid.</a:t>
            </a:r>
          </a:p>
          <a:p>
            <a:pPr marL="0" indent="0"/>
            <a:endParaRPr lang="en-US" dirty="0"/>
          </a:p>
          <a:p>
            <a:pPr marL="0" indent="0"/>
            <a:r>
              <a:rPr lang="et-EE" dirty="0"/>
              <a:t>Vorm on vahel halvem, vahel parem, aga alati olemas.</a:t>
            </a:r>
          </a:p>
          <a:p>
            <a:pPr marL="0" indent="0"/>
            <a:endParaRPr lang="et-EE" dirty="0"/>
          </a:p>
          <a:p>
            <a:pPr marL="0" indent="0"/>
            <a:r>
              <a:rPr lang="et-EE" dirty="0"/>
              <a:t>Vormi saab parandada ja peab hoidma. </a:t>
            </a:r>
          </a:p>
        </p:txBody>
      </p:sp>
      <p:sp>
        <p:nvSpPr>
          <p:cNvPr id="3" name="Google Shape;4786;p70">
            <a:extLst>
              <a:ext uri="{FF2B5EF4-FFF2-40B4-BE49-F238E27FC236}">
                <a16:creationId xmlns:a16="http://schemas.microsoft.com/office/drawing/2014/main" id="{044C1FC7-8F12-4735-B873-DB7A1AE7BF40}"/>
              </a:ext>
            </a:extLst>
          </p:cNvPr>
          <p:cNvSpPr/>
          <p:nvPr/>
        </p:nvSpPr>
        <p:spPr>
          <a:xfrm>
            <a:off x="1719452" y="1612162"/>
            <a:ext cx="823540" cy="801206"/>
          </a:xfrm>
          <a:custGeom>
            <a:avLst/>
            <a:gdLst/>
            <a:ahLst/>
            <a:cxnLst/>
            <a:rect l="l" t="t" r="r" b="b"/>
            <a:pathLst>
              <a:path w="5983" h="5821" extrusionOk="0">
                <a:moveTo>
                  <a:pt x="2652" y="1"/>
                </a:moveTo>
                <a:cubicBezTo>
                  <a:pt x="1473" y="1"/>
                  <a:pt x="333" y="843"/>
                  <a:pt x="176" y="2200"/>
                </a:cubicBezTo>
                <a:cubicBezTo>
                  <a:pt x="1" y="3763"/>
                  <a:pt x="1259" y="4955"/>
                  <a:pt x="2643" y="4955"/>
                </a:cubicBezTo>
                <a:cubicBezTo>
                  <a:pt x="3079" y="4955"/>
                  <a:pt x="3528" y="4836"/>
                  <a:pt x="3948" y="4573"/>
                </a:cubicBezTo>
                <a:lnTo>
                  <a:pt x="5203" y="5821"/>
                </a:lnTo>
                <a:lnTo>
                  <a:pt x="5982" y="5035"/>
                </a:lnTo>
                <a:lnTo>
                  <a:pt x="4735" y="3787"/>
                </a:lnTo>
                <a:cubicBezTo>
                  <a:pt x="5340" y="2813"/>
                  <a:pt x="5196" y="1544"/>
                  <a:pt x="4388" y="729"/>
                </a:cubicBezTo>
                <a:cubicBezTo>
                  <a:pt x="3888" y="228"/>
                  <a:pt x="3265" y="1"/>
                  <a:pt x="265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4" name="Google Shape;4787;p70">
            <a:extLst>
              <a:ext uri="{FF2B5EF4-FFF2-40B4-BE49-F238E27FC236}">
                <a16:creationId xmlns:a16="http://schemas.microsoft.com/office/drawing/2014/main" id="{7A619528-9ADD-469F-BB84-872B586E115C}"/>
              </a:ext>
            </a:extLst>
          </p:cNvPr>
          <p:cNvSpPr/>
          <p:nvPr/>
        </p:nvSpPr>
        <p:spPr>
          <a:xfrm>
            <a:off x="1861779" y="1727400"/>
            <a:ext cx="454785" cy="433843"/>
          </a:xfrm>
          <a:custGeom>
            <a:avLst/>
            <a:gdLst/>
            <a:ahLst/>
            <a:cxnLst/>
            <a:rect l="l" t="t" r="r" b="b"/>
            <a:pathLst>
              <a:path w="3304" h="3152" extrusionOk="0">
                <a:moveTo>
                  <a:pt x="1658" y="1"/>
                </a:moveTo>
                <a:cubicBezTo>
                  <a:pt x="853" y="1"/>
                  <a:pt x="162" y="612"/>
                  <a:pt x="87" y="1428"/>
                </a:cubicBezTo>
                <a:cubicBezTo>
                  <a:pt x="1" y="2294"/>
                  <a:pt x="635" y="3058"/>
                  <a:pt x="1501" y="3145"/>
                </a:cubicBezTo>
                <a:cubicBezTo>
                  <a:pt x="1550" y="3149"/>
                  <a:pt x="1598" y="3151"/>
                  <a:pt x="1647" y="3151"/>
                </a:cubicBezTo>
                <a:cubicBezTo>
                  <a:pt x="2451" y="3151"/>
                  <a:pt x="3142" y="2540"/>
                  <a:pt x="3217" y="1724"/>
                </a:cubicBezTo>
                <a:cubicBezTo>
                  <a:pt x="3304" y="858"/>
                  <a:pt x="2669" y="94"/>
                  <a:pt x="1804" y="7"/>
                </a:cubicBezTo>
                <a:cubicBezTo>
                  <a:pt x="1755" y="3"/>
                  <a:pt x="1706" y="1"/>
                  <a:pt x="1658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5" name="Google Shape;4789;p70">
            <a:extLst>
              <a:ext uri="{FF2B5EF4-FFF2-40B4-BE49-F238E27FC236}">
                <a16:creationId xmlns:a16="http://schemas.microsoft.com/office/drawing/2014/main" id="{D9E893F0-471B-4389-9FDC-28808F52A4B0}"/>
              </a:ext>
            </a:extLst>
          </p:cNvPr>
          <p:cNvSpPr/>
          <p:nvPr/>
        </p:nvSpPr>
        <p:spPr>
          <a:xfrm>
            <a:off x="2256965" y="2246093"/>
            <a:ext cx="903512" cy="801616"/>
          </a:xfrm>
          <a:custGeom>
            <a:avLst/>
            <a:gdLst/>
            <a:ahLst/>
            <a:cxnLst/>
            <a:rect l="l" t="t" r="r" b="b"/>
            <a:pathLst>
              <a:path w="6564" h="5824" extrusionOk="0">
                <a:moveTo>
                  <a:pt x="3329" y="0"/>
                </a:moveTo>
                <a:cubicBezTo>
                  <a:pt x="1439" y="0"/>
                  <a:pt x="206" y="2117"/>
                  <a:pt x="1255" y="3790"/>
                </a:cubicBezTo>
                <a:lnTo>
                  <a:pt x="0" y="5038"/>
                </a:lnTo>
                <a:lnTo>
                  <a:pt x="786" y="5824"/>
                </a:lnTo>
                <a:lnTo>
                  <a:pt x="2034" y="4569"/>
                </a:lnTo>
                <a:cubicBezTo>
                  <a:pt x="2441" y="4823"/>
                  <a:pt x="2897" y="4947"/>
                  <a:pt x="3350" y="4947"/>
                </a:cubicBezTo>
                <a:cubicBezTo>
                  <a:pt x="3989" y="4947"/>
                  <a:pt x="4622" y="4700"/>
                  <a:pt x="5099" y="4223"/>
                </a:cubicBezTo>
                <a:cubicBezTo>
                  <a:pt x="6563" y="2758"/>
                  <a:pt x="5683" y="248"/>
                  <a:pt x="3628" y="18"/>
                </a:cubicBezTo>
                <a:cubicBezTo>
                  <a:pt x="3527" y="6"/>
                  <a:pt x="3427" y="0"/>
                  <a:pt x="3329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" name="Google Shape;4790;p70">
            <a:extLst>
              <a:ext uri="{FF2B5EF4-FFF2-40B4-BE49-F238E27FC236}">
                <a16:creationId xmlns:a16="http://schemas.microsoft.com/office/drawing/2014/main" id="{238F1554-3BFB-4E19-8B70-3F6B2F9441D1}"/>
              </a:ext>
            </a:extLst>
          </p:cNvPr>
          <p:cNvSpPr/>
          <p:nvPr/>
        </p:nvSpPr>
        <p:spPr>
          <a:xfrm>
            <a:off x="2477337" y="2374407"/>
            <a:ext cx="492499" cy="433291"/>
          </a:xfrm>
          <a:custGeom>
            <a:avLst/>
            <a:gdLst/>
            <a:ahLst/>
            <a:cxnLst/>
            <a:rect l="l" t="t" r="r" b="b"/>
            <a:pathLst>
              <a:path w="3578" h="3148" extrusionOk="0">
                <a:moveTo>
                  <a:pt x="1788" y="0"/>
                </a:moveTo>
                <a:cubicBezTo>
                  <a:pt x="1172" y="0"/>
                  <a:pt x="587" y="366"/>
                  <a:pt x="332" y="968"/>
                </a:cubicBezTo>
                <a:cubicBezTo>
                  <a:pt x="0" y="1769"/>
                  <a:pt x="383" y="2692"/>
                  <a:pt x="1183" y="3024"/>
                </a:cubicBezTo>
                <a:cubicBezTo>
                  <a:pt x="1382" y="3108"/>
                  <a:pt x="1588" y="3147"/>
                  <a:pt x="1790" y="3147"/>
                </a:cubicBezTo>
                <a:cubicBezTo>
                  <a:pt x="2405" y="3147"/>
                  <a:pt x="2989" y="2782"/>
                  <a:pt x="3239" y="2180"/>
                </a:cubicBezTo>
                <a:cubicBezTo>
                  <a:pt x="3578" y="1379"/>
                  <a:pt x="3195" y="456"/>
                  <a:pt x="2395" y="124"/>
                </a:cubicBezTo>
                <a:cubicBezTo>
                  <a:pt x="2196" y="40"/>
                  <a:pt x="1990" y="0"/>
                  <a:pt x="1788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" name="Google Shape;4792;p70">
            <a:extLst>
              <a:ext uri="{FF2B5EF4-FFF2-40B4-BE49-F238E27FC236}">
                <a16:creationId xmlns:a16="http://schemas.microsoft.com/office/drawing/2014/main" id="{643ADA6E-5AE7-45EB-B63D-758AAEB2EB3D}"/>
              </a:ext>
            </a:extLst>
          </p:cNvPr>
          <p:cNvSpPr/>
          <p:nvPr/>
        </p:nvSpPr>
        <p:spPr>
          <a:xfrm>
            <a:off x="1063565" y="2119465"/>
            <a:ext cx="825194" cy="797211"/>
          </a:xfrm>
          <a:custGeom>
            <a:avLst/>
            <a:gdLst/>
            <a:ahLst/>
            <a:cxnLst/>
            <a:rect l="l" t="t" r="r" b="b"/>
            <a:pathLst>
              <a:path w="5995" h="5792" extrusionOk="0">
                <a:moveTo>
                  <a:pt x="5251" y="0"/>
                </a:moveTo>
                <a:lnTo>
                  <a:pt x="4025" y="1226"/>
                </a:lnTo>
                <a:cubicBezTo>
                  <a:pt x="3619" y="974"/>
                  <a:pt x="3165" y="852"/>
                  <a:pt x="2716" y="852"/>
                </a:cubicBezTo>
                <a:cubicBezTo>
                  <a:pt x="1986" y="852"/>
                  <a:pt x="1267" y="1174"/>
                  <a:pt x="780" y="1782"/>
                </a:cubicBezTo>
                <a:cubicBezTo>
                  <a:pt x="1" y="2770"/>
                  <a:pt x="80" y="4183"/>
                  <a:pt x="967" y="5070"/>
                </a:cubicBezTo>
                <a:cubicBezTo>
                  <a:pt x="1449" y="5548"/>
                  <a:pt x="2082" y="5792"/>
                  <a:pt x="2716" y="5792"/>
                </a:cubicBezTo>
                <a:cubicBezTo>
                  <a:pt x="3259" y="5792"/>
                  <a:pt x="3804" y="5613"/>
                  <a:pt x="4256" y="5251"/>
                </a:cubicBezTo>
                <a:cubicBezTo>
                  <a:pt x="5237" y="4472"/>
                  <a:pt x="5475" y="3073"/>
                  <a:pt x="4811" y="2012"/>
                </a:cubicBezTo>
                <a:lnTo>
                  <a:pt x="5994" y="822"/>
                </a:lnTo>
                <a:cubicBezTo>
                  <a:pt x="5872" y="736"/>
                  <a:pt x="5756" y="642"/>
                  <a:pt x="5655" y="541"/>
                </a:cubicBezTo>
                <a:cubicBezTo>
                  <a:pt x="5497" y="382"/>
                  <a:pt x="5360" y="202"/>
                  <a:pt x="5251" y="0"/>
                </a:cubicBezTo>
                <a:close/>
              </a:path>
            </a:pathLst>
          </a:custGeom>
          <a:solidFill>
            <a:srgbClr val="3749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Google Shape;4793;p70">
            <a:extLst>
              <a:ext uri="{FF2B5EF4-FFF2-40B4-BE49-F238E27FC236}">
                <a16:creationId xmlns:a16="http://schemas.microsoft.com/office/drawing/2014/main" id="{1EDE7AD5-72A7-4D65-909E-BC765942D86B}"/>
              </a:ext>
            </a:extLst>
          </p:cNvPr>
          <p:cNvSpPr/>
          <p:nvPr/>
        </p:nvSpPr>
        <p:spPr>
          <a:xfrm>
            <a:off x="1193636" y="2348806"/>
            <a:ext cx="476672" cy="433841"/>
          </a:xfrm>
          <a:custGeom>
            <a:avLst/>
            <a:gdLst/>
            <a:ahLst/>
            <a:cxnLst/>
            <a:rect l="l" t="t" r="r" b="b"/>
            <a:pathLst>
              <a:path w="3463" h="3152" extrusionOk="0">
                <a:moveTo>
                  <a:pt x="1733" y="0"/>
                </a:moveTo>
                <a:cubicBezTo>
                  <a:pt x="1018" y="0"/>
                  <a:pt x="375" y="490"/>
                  <a:pt x="203" y="1212"/>
                </a:cubicBezTo>
                <a:cubicBezTo>
                  <a:pt x="1" y="2056"/>
                  <a:pt x="520" y="2907"/>
                  <a:pt x="1371" y="3109"/>
                </a:cubicBezTo>
                <a:cubicBezTo>
                  <a:pt x="1493" y="3138"/>
                  <a:pt x="1615" y="3152"/>
                  <a:pt x="1735" y="3152"/>
                </a:cubicBezTo>
                <a:cubicBezTo>
                  <a:pt x="2447" y="3152"/>
                  <a:pt x="3094" y="2662"/>
                  <a:pt x="3261" y="1940"/>
                </a:cubicBezTo>
                <a:cubicBezTo>
                  <a:pt x="3463" y="1096"/>
                  <a:pt x="2943" y="245"/>
                  <a:pt x="2099" y="43"/>
                </a:cubicBezTo>
                <a:cubicBezTo>
                  <a:pt x="1976" y="14"/>
                  <a:pt x="1854" y="0"/>
                  <a:pt x="1733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Google Shape;4795;p70">
            <a:extLst>
              <a:ext uri="{FF2B5EF4-FFF2-40B4-BE49-F238E27FC236}">
                <a16:creationId xmlns:a16="http://schemas.microsoft.com/office/drawing/2014/main" id="{63E70F2E-1536-4820-8DAE-EDC60E94668B}"/>
              </a:ext>
            </a:extLst>
          </p:cNvPr>
          <p:cNvSpPr/>
          <p:nvPr/>
        </p:nvSpPr>
        <p:spPr>
          <a:xfrm>
            <a:off x="1611675" y="2761692"/>
            <a:ext cx="823403" cy="801203"/>
          </a:xfrm>
          <a:custGeom>
            <a:avLst/>
            <a:gdLst/>
            <a:ahLst/>
            <a:cxnLst/>
            <a:rect l="l" t="t" r="r" b="b"/>
            <a:pathLst>
              <a:path w="5982" h="5821" extrusionOk="0">
                <a:moveTo>
                  <a:pt x="786" y="0"/>
                </a:moveTo>
                <a:lnTo>
                  <a:pt x="0" y="787"/>
                </a:lnTo>
                <a:lnTo>
                  <a:pt x="1255" y="2034"/>
                </a:lnTo>
                <a:cubicBezTo>
                  <a:pt x="642" y="3008"/>
                  <a:pt x="786" y="4277"/>
                  <a:pt x="1601" y="5092"/>
                </a:cubicBezTo>
                <a:cubicBezTo>
                  <a:pt x="2102" y="5593"/>
                  <a:pt x="2724" y="5821"/>
                  <a:pt x="3335" y="5821"/>
                </a:cubicBezTo>
                <a:cubicBezTo>
                  <a:pt x="4512" y="5821"/>
                  <a:pt x="5649" y="4979"/>
                  <a:pt x="5806" y="3621"/>
                </a:cubicBezTo>
                <a:cubicBezTo>
                  <a:pt x="5981" y="2058"/>
                  <a:pt x="4723" y="867"/>
                  <a:pt x="3339" y="867"/>
                </a:cubicBezTo>
                <a:cubicBezTo>
                  <a:pt x="2903" y="867"/>
                  <a:pt x="2454" y="985"/>
                  <a:pt x="2034" y="1248"/>
                </a:cubicBezTo>
                <a:lnTo>
                  <a:pt x="786" y="0"/>
                </a:ln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1" name="Google Shape;4796;p70">
            <a:extLst>
              <a:ext uri="{FF2B5EF4-FFF2-40B4-BE49-F238E27FC236}">
                <a16:creationId xmlns:a16="http://schemas.microsoft.com/office/drawing/2014/main" id="{ED99FEDA-365F-4B8A-AFBC-5A2575727791}"/>
              </a:ext>
            </a:extLst>
          </p:cNvPr>
          <p:cNvSpPr/>
          <p:nvPr/>
        </p:nvSpPr>
        <p:spPr>
          <a:xfrm>
            <a:off x="1838930" y="3006311"/>
            <a:ext cx="476671" cy="433566"/>
          </a:xfrm>
          <a:custGeom>
            <a:avLst/>
            <a:gdLst/>
            <a:ahLst/>
            <a:cxnLst/>
            <a:rect l="l" t="t" r="r" b="b"/>
            <a:pathLst>
              <a:path w="3463" h="3150" extrusionOk="0">
                <a:moveTo>
                  <a:pt x="1740" y="0"/>
                </a:moveTo>
                <a:cubicBezTo>
                  <a:pt x="1022" y="0"/>
                  <a:pt x="376" y="485"/>
                  <a:pt x="203" y="1209"/>
                </a:cubicBezTo>
                <a:cubicBezTo>
                  <a:pt x="1" y="2060"/>
                  <a:pt x="527" y="2904"/>
                  <a:pt x="1371" y="3106"/>
                </a:cubicBezTo>
                <a:cubicBezTo>
                  <a:pt x="1493" y="3135"/>
                  <a:pt x="1615" y="3149"/>
                  <a:pt x="1735" y="3149"/>
                </a:cubicBezTo>
                <a:cubicBezTo>
                  <a:pt x="2447" y="3149"/>
                  <a:pt x="3095" y="2660"/>
                  <a:pt x="3268" y="1938"/>
                </a:cubicBezTo>
                <a:cubicBezTo>
                  <a:pt x="3463" y="1094"/>
                  <a:pt x="2943" y="243"/>
                  <a:pt x="2099" y="41"/>
                </a:cubicBezTo>
                <a:cubicBezTo>
                  <a:pt x="1979" y="13"/>
                  <a:pt x="1858" y="0"/>
                  <a:pt x="1740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644190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BFA3-51E2-4C49-8696-A761124A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Millest vaimne vorm koosneda võiks?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A0B3F5-9CF9-4775-91B4-9C868B2F20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61705" y="1656949"/>
            <a:ext cx="2249586" cy="614996"/>
          </a:xfrm>
        </p:spPr>
        <p:txBody>
          <a:bodyPr/>
          <a:lstStyle/>
          <a:p>
            <a:pPr marL="0" indent="0" algn="ctr">
              <a:buNone/>
            </a:pPr>
            <a:r>
              <a:rPr lang="et-EE" sz="1600" dirty="0"/>
              <a:t>Suutlikkus oma maailma mõista 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BB69098-C45B-4838-9A8B-716C10BFEDB5}"/>
              </a:ext>
            </a:extLst>
          </p:cNvPr>
          <p:cNvSpPr txBox="1">
            <a:spLocks/>
          </p:cNvSpPr>
          <p:nvPr/>
        </p:nvSpPr>
        <p:spPr>
          <a:xfrm>
            <a:off x="2734007" y="2476090"/>
            <a:ext cx="2249586" cy="6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>
              <a:buFont typeface="Ubuntu Light"/>
              <a:buNone/>
            </a:pPr>
            <a:r>
              <a:rPr lang="et-EE" sz="1600" dirty="0"/>
              <a:t>Suutlikkus oma maailma mõjutada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063812E-ADF9-4CE9-B1BE-3C6DF46B634F}"/>
              </a:ext>
            </a:extLst>
          </p:cNvPr>
          <p:cNvSpPr txBox="1">
            <a:spLocks/>
          </p:cNvSpPr>
          <p:nvPr/>
        </p:nvSpPr>
        <p:spPr>
          <a:xfrm>
            <a:off x="3981953" y="1352679"/>
            <a:ext cx="1532941" cy="47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 algn="ctr">
              <a:buFont typeface="Ubuntu Light"/>
              <a:buNone/>
            </a:pPr>
            <a:r>
              <a:rPr lang="et-EE" sz="1600" dirty="0"/>
              <a:t>Osalemine </a:t>
            </a:r>
            <a:r>
              <a:rPr lang="et-EE" sz="1600" dirty="0" err="1"/>
              <a:t>lähisuhetes</a:t>
            </a:r>
            <a:endParaRPr lang="et-EE" sz="1600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460EA8A2-4441-469E-8AC0-20C77B4634FF}"/>
              </a:ext>
            </a:extLst>
          </p:cNvPr>
          <p:cNvSpPr txBox="1">
            <a:spLocks/>
          </p:cNvSpPr>
          <p:nvPr/>
        </p:nvSpPr>
        <p:spPr>
          <a:xfrm>
            <a:off x="5859980" y="1964447"/>
            <a:ext cx="1681796" cy="47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 algn="ctr">
              <a:buFont typeface="Ubuntu Light"/>
              <a:buNone/>
            </a:pPr>
            <a:r>
              <a:rPr lang="et-EE" sz="1600" dirty="0"/>
              <a:t>Paindlik</a:t>
            </a:r>
            <a:r>
              <a:rPr lang="en-US" sz="1600" dirty="0"/>
              <a:t> </a:t>
            </a:r>
            <a:r>
              <a:rPr lang="en-US" sz="1600" dirty="0" err="1"/>
              <a:t>kohanemine</a:t>
            </a:r>
            <a:r>
              <a:rPr lang="et-EE" sz="1600" dirty="0"/>
              <a:t> muutustega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627A0A7-1B39-4089-AA44-C51941A7DF07}"/>
              </a:ext>
            </a:extLst>
          </p:cNvPr>
          <p:cNvSpPr txBox="1">
            <a:spLocks/>
          </p:cNvSpPr>
          <p:nvPr/>
        </p:nvSpPr>
        <p:spPr>
          <a:xfrm>
            <a:off x="3981954" y="3349948"/>
            <a:ext cx="1532941" cy="47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 algn="ctr">
              <a:buFont typeface="Ubuntu Light"/>
              <a:buNone/>
            </a:pPr>
            <a:r>
              <a:rPr lang="et-EE" sz="1600" dirty="0" err="1"/>
              <a:t>Resilientsus</a:t>
            </a:r>
            <a:endParaRPr lang="et-EE" sz="16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39E1938-0600-41D2-AED8-3B4501653886}"/>
              </a:ext>
            </a:extLst>
          </p:cNvPr>
          <p:cNvSpPr txBox="1">
            <a:spLocks/>
          </p:cNvSpPr>
          <p:nvPr/>
        </p:nvSpPr>
        <p:spPr>
          <a:xfrm>
            <a:off x="1374372" y="3349949"/>
            <a:ext cx="1824253" cy="47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 algn="ctr">
              <a:buFont typeface="Ubuntu Light"/>
              <a:buNone/>
            </a:pPr>
            <a:r>
              <a:rPr lang="et-EE" sz="1600" dirty="0"/>
              <a:t>Väärtustatus kogukonnas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D0AE408-CCD0-4010-84F7-63FCB36E2BB2}"/>
              </a:ext>
            </a:extLst>
          </p:cNvPr>
          <p:cNvSpPr txBox="1">
            <a:spLocks/>
          </p:cNvSpPr>
          <p:nvPr/>
        </p:nvSpPr>
        <p:spPr>
          <a:xfrm>
            <a:off x="5950266" y="3910018"/>
            <a:ext cx="2085124" cy="47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 algn="ctr">
              <a:buFont typeface="Ubuntu Light"/>
              <a:buNone/>
            </a:pPr>
            <a:r>
              <a:rPr lang="et-EE" sz="1600" dirty="0"/>
              <a:t>Eneseteadulikkus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C35E4D-1653-47E5-9FAE-AB806A1F7229}"/>
              </a:ext>
            </a:extLst>
          </p:cNvPr>
          <p:cNvSpPr txBox="1">
            <a:spLocks/>
          </p:cNvSpPr>
          <p:nvPr/>
        </p:nvSpPr>
        <p:spPr>
          <a:xfrm>
            <a:off x="2898469" y="4048165"/>
            <a:ext cx="2085124" cy="47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 algn="ctr">
              <a:buFont typeface="Ubuntu Light"/>
              <a:buNone/>
            </a:pPr>
            <a:r>
              <a:rPr lang="et-EE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54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3" grpId="0"/>
      <p:bldP spid="4" grpId="0"/>
      <p:bldP spid="5" grpId="0"/>
      <p:bldP spid="5" grpId="1"/>
      <p:bldP spid="8" grpId="0"/>
      <p:bldP spid="16" grpId="0"/>
      <p:bldP spid="10" grpId="0"/>
    </p:bld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81ECEC"/>
      </a:accent1>
      <a:accent2>
        <a:srgbClr val="C0FFFC"/>
      </a:accent2>
      <a:accent3>
        <a:srgbClr val="0FB9B1"/>
      </a:accent3>
      <a:accent4>
        <a:srgbClr val="1E8A82"/>
      </a:accent4>
      <a:accent5>
        <a:srgbClr val="2BC7C7"/>
      </a:accent5>
      <a:accent6>
        <a:srgbClr val="B7ECE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445</Words>
  <Application>Microsoft Office PowerPoint</Application>
  <PresentationFormat>On-screen Show (16:9)</PresentationFormat>
  <Paragraphs>104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Proxima Nova Semibold</vt:lpstr>
      <vt:lpstr>Ubuntu</vt:lpstr>
      <vt:lpstr>Arvo</vt:lpstr>
      <vt:lpstr>Proxima Nova</vt:lpstr>
      <vt:lpstr>Arial</vt:lpstr>
      <vt:lpstr>Ubuntu Light</vt:lpstr>
      <vt:lpstr>Microsoft YaHei Light</vt:lpstr>
      <vt:lpstr>Minimal Charm</vt:lpstr>
      <vt:lpstr>SlidesGo Final Pages</vt:lpstr>
      <vt:lpstr>Tänane Eesti psühholoogi vastuvõtul</vt:lpstr>
      <vt:lpstr>Kuivõrd need probleemid sind eriolukorra ajal häirisid?</vt:lpstr>
      <vt:lpstr>PowerPoint Presentation</vt:lpstr>
      <vt:lpstr>PowerPoint Presentation</vt:lpstr>
      <vt:lpstr>PowerPoint Presentation</vt:lpstr>
      <vt:lpstr>Vaimne tervis kui haigusevabadus</vt:lpstr>
      <vt:lpstr>Vaimne tervis kui haigusevabadus</vt:lpstr>
      <vt:lpstr>Vaimne tervis kui hea vaimne vorm</vt:lpstr>
      <vt:lpstr>Millest vaimne vorm koosneda võiks?</vt:lpstr>
      <vt:lpstr>Positiivne (ümber)tõlgendusstiil</vt:lpstr>
      <vt:lpstr>PowerPoint Presentation</vt:lpstr>
      <vt:lpstr>PowerPoint Presentation</vt:lpstr>
      <vt:lpstr>Ja mis siis?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psühholoogi vastuvõtul</dc:title>
  <cp:lastModifiedBy>Andero Uusberg</cp:lastModifiedBy>
  <cp:revision>1</cp:revision>
  <dcterms:modified xsi:type="dcterms:W3CDTF">2020-10-13T21:35:35Z</dcterms:modified>
</cp:coreProperties>
</file>