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96" r:id="rId1"/>
  </p:sldMasterIdLst>
  <p:notesMasterIdLst>
    <p:notesMasterId r:id="rId21"/>
  </p:notesMasterIdLst>
  <p:handoutMasterIdLst>
    <p:handoutMasterId r:id="rId22"/>
  </p:handoutMasterIdLst>
  <p:sldIdLst>
    <p:sldId id="256" r:id="rId2"/>
    <p:sldId id="274" r:id="rId3"/>
    <p:sldId id="269" r:id="rId4"/>
    <p:sldId id="280" r:id="rId5"/>
    <p:sldId id="276" r:id="rId6"/>
    <p:sldId id="275" r:id="rId7"/>
    <p:sldId id="285" r:id="rId8"/>
    <p:sldId id="272" r:id="rId9"/>
    <p:sldId id="279" r:id="rId10"/>
    <p:sldId id="273" r:id="rId11"/>
    <p:sldId id="270" r:id="rId12"/>
    <p:sldId id="281" r:id="rId13"/>
    <p:sldId id="267" r:id="rId14"/>
    <p:sldId id="277" r:id="rId15"/>
    <p:sldId id="278" r:id="rId16"/>
    <p:sldId id="282" r:id="rId17"/>
    <p:sldId id="284" r:id="rId18"/>
    <p:sldId id="283" r:id="rId19"/>
    <p:sldId id="271" r:id="rId20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8B6"/>
    <a:srgbClr val="593788"/>
    <a:srgbClr val="AF262E"/>
    <a:srgbClr val="E6E6E6"/>
    <a:srgbClr val="5F9E0B"/>
    <a:srgbClr val="EA7707"/>
    <a:srgbClr val="C4BD97"/>
    <a:srgbClr val="927F8E"/>
    <a:srgbClr val="5851A2"/>
    <a:srgbClr val="0633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eskmine laad 2 – rõh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66" autoAdjust="0"/>
    <p:restoredTop sz="57783" autoAdjust="0"/>
  </p:normalViewPr>
  <p:slideViewPr>
    <p:cSldViewPr snapToGrid="0" snapToObjects="1">
      <p:cViewPr varScale="1">
        <p:scale>
          <a:sx n="87" d="100"/>
          <a:sy n="87" d="100"/>
        </p:scale>
        <p:origin x="2058" y="60"/>
      </p:cViewPr>
      <p:guideLst>
        <p:guide orient="horz" pos="2160"/>
        <p:guide pos="2880"/>
        <p:guide orient="horz" pos="162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25" d="100"/>
          <a:sy n="125" d="100"/>
        </p:scale>
        <p:origin x="4072" y="2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AA3C5B-D297-604C-BEFA-7CABD4CFA825}" type="datetimeFigureOut">
              <a:rPr lang="en-US" smtClean="0"/>
              <a:t>12/9/2019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5D3E1F-DBF5-8E48-A75B-7EA09A9681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09412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EA1DD5-AD48-4A03-8BC3-E2582751DC06}" type="datetimeFigureOut">
              <a:rPr lang="et-EE" smtClean="0"/>
              <a:t>09.12.2019</a:t>
            </a:fld>
            <a:endParaRPr lang="et-E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t-E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B73973-73E5-4B28-8B0A-EC51828434FC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405238097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B73973-73E5-4B28-8B0A-EC51828434FC}" type="slidenum">
              <a:rPr lang="et-EE" smtClean="0"/>
              <a:t>2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2614504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B73973-73E5-4B28-8B0A-EC51828434FC}" type="slidenum">
              <a:rPr lang="et-EE" smtClean="0"/>
              <a:t>11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5287682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B73973-73E5-4B28-8B0A-EC51828434FC}" type="slidenum">
              <a:rPr lang="et-EE" smtClean="0"/>
              <a:t>12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7184450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B73973-73E5-4B28-8B0A-EC51828434FC}" type="slidenum">
              <a:rPr lang="et-EE" smtClean="0"/>
              <a:t>13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4713836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B73973-73E5-4B28-8B0A-EC51828434FC}" type="slidenum">
              <a:rPr lang="et-EE" smtClean="0"/>
              <a:t>14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4830882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B73973-73E5-4B28-8B0A-EC51828434FC}" type="slidenum">
              <a:rPr lang="et-EE" smtClean="0"/>
              <a:t>15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44116234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B73973-73E5-4B28-8B0A-EC51828434FC}" type="slidenum">
              <a:rPr lang="et-EE" smtClean="0"/>
              <a:t>16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05123996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B73973-73E5-4B28-8B0A-EC51828434FC}" type="slidenum">
              <a:rPr lang="et-EE" smtClean="0"/>
              <a:t>17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20517411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B73973-73E5-4B28-8B0A-EC51828434FC}" type="slidenum">
              <a:rPr lang="et-EE" smtClean="0"/>
              <a:t>18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18915387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B73973-73E5-4B28-8B0A-EC51828434FC}" type="slidenum">
              <a:rPr lang="et-EE" smtClean="0"/>
              <a:t>19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042231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b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t-EE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B73973-73E5-4B28-8B0A-EC51828434FC}" type="slidenum">
              <a:rPr lang="et-EE" smtClean="0"/>
              <a:t>3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4414064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B73973-73E5-4B28-8B0A-EC51828434FC}" type="slidenum">
              <a:rPr lang="et-EE" smtClean="0"/>
              <a:t>4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3946173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B73973-73E5-4B28-8B0A-EC51828434FC}" type="slidenum">
              <a:rPr lang="et-EE" smtClean="0"/>
              <a:t>5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9539812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B73973-73E5-4B28-8B0A-EC51828434FC}" type="slidenum">
              <a:rPr lang="et-EE" smtClean="0"/>
              <a:t>6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4772831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B73973-73E5-4B28-8B0A-EC51828434FC}" type="slidenum">
              <a:rPr lang="et-EE" smtClean="0"/>
              <a:t>7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2364708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B73973-73E5-4B28-8B0A-EC51828434FC}" type="slidenum">
              <a:rPr lang="et-EE" smtClean="0"/>
              <a:t>8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804852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B73973-73E5-4B28-8B0A-EC51828434FC}" type="slidenum">
              <a:rPr lang="et-EE" smtClean="0"/>
              <a:t>9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3168501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B73973-73E5-4B28-8B0A-EC51828434FC}" type="slidenum">
              <a:rPr lang="et-EE" smtClean="0"/>
              <a:t>10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208592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itelslaid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73425" y="1980854"/>
            <a:ext cx="5999071" cy="764343"/>
          </a:xfrm>
        </p:spPr>
        <p:txBody>
          <a:bodyPr anchor="ctr"/>
          <a:lstStyle>
            <a:lvl1pPr algn="l">
              <a:lnSpc>
                <a:spcPts val="3800"/>
              </a:lnSpc>
              <a:defRPr/>
            </a:lvl1pPr>
          </a:lstStyle>
          <a:p>
            <a:r>
              <a:rPr lang="en-US" dirty="0"/>
              <a:t>E</a:t>
            </a:r>
            <a:r>
              <a:rPr lang="et-EE" dirty="0"/>
              <a:t>sitluse pealkiri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73043" y="2642564"/>
            <a:ext cx="6007454" cy="462735"/>
          </a:xfrm>
        </p:spPr>
        <p:txBody>
          <a:bodyPr>
            <a:normAutofit/>
          </a:bodyPr>
          <a:lstStyle>
            <a:lvl1pPr marL="0" indent="0" algn="l">
              <a:buNone/>
              <a:defRPr sz="2800" kern="1200" cap="all" spc="110">
                <a:solidFill>
                  <a:srgbClr val="593788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N</a:t>
            </a:r>
            <a:r>
              <a:rPr lang="et-EE" dirty="0"/>
              <a:t>imi perekonnanimi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2742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handatud paigutus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47961" y="570357"/>
            <a:ext cx="7612046" cy="459662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P</a:t>
            </a:r>
            <a:r>
              <a:rPr lang="et-EE" dirty="0"/>
              <a:t>ealkirja tekst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FA6FF9-EC4C-EA4E-AA5F-7615A268238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747962" y="1425747"/>
            <a:ext cx="3677466" cy="3061719"/>
          </a:xfrm>
        </p:spPr>
        <p:txBody>
          <a:bodyPr/>
          <a:lstStyle>
            <a:lvl1pPr marL="241200" indent="-241200">
              <a:lnSpc>
                <a:spcPts val="2860"/>
              </a:lnSpc>
              <a:buFont typeface="Arial"/>
              <a:buChar char="•"/>
              <a:defRPr sz="2800"/>
            </a:lvl1pPr>
          </a:lstStyle>
          <a:p>
            <a:pPr lvl="0"/>
            <a:r>
              <a:rPr lang="et-EE"/>
              <a:t>Redigeeri juhtslaidi tekstilaade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4666958" y="1425747"/>
            <a:ext cx="3693050" cy="3061719"/>
          </a:xfrm>
        </p:spPr>
        <p:txBody>
          <a:bodyPr/>
          <a:lstStyle>
            <a:lvl1pPr marL="241200" indent="-241200">
              <a:lnSpc>
                <a:spcPts val="2860"/>
              </a:lnSpc>
              <a:buFont typeface="Arial"/>
              <a:buChar char="•"/>
              <a:defRPr sz="2800"/>
            </a:lvl1pPr>
          </a:lstStyle>
          <a:p>
            <a:pPr lvl="0"/>
            <a:r>
              <a:rPr lang="et-EE"/>
              <a:t>Redigeeri juhtslaidi tekstilaade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  <a:endParaRPr lang="en-US" dirty="0"/>
          </a:p>
        </p:txBody>
      </p:sp>
      <p:sp>
        <p:nvSpPr>
          <p:cNvPr id="7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755754" y="1030019"/>
            <a:ext cx="7604255" cy="296466"/>
          </a:xfrm>
        </p:spPr>
        <p:txBody>
          <a:bodyPr>
            <a:noAutofit/>
          </a:bodyPr>
          <a:lstStyle>
            <a:lvl1pPr marL="0" indent="0" algn="ctr">
              <a:lnSpc>
                <a:spcPts val="2140"/>
              </a:lnSpc>
              <a:buNone/>
              <a:defRPr sz="2800" cap="all" spc="140">
                <a:solidFill>
                  <a:srgbClr val="593788"/>
                </a:solidFill>
              </a:defRPr>
            </a:lvl1pPr>
            <a:lvl2pPr>
              <a:lnSpc>
                <a:spcPts val="2140"/>
              </a:lnSpc>
              <a:defRPr sz="2800" cap="all" spc="140">
                <a:solidFill>
                  <a:srgbClr val="593788"/>
                </a:solidFill>
              </a:defRPr>
            </a:lvl2pPr>
            <a:lvl3pPr>
              <a:lnSpc>
                <a:spcPts val="2140"/>
              </a:lnSpc>
              <a:defRPr sz="2800" cap="all" spc="140">
                <a:solidFill>
                  <a:srgbClr val="593788"/>
                </a:solidFill>
              </a:defRPr>
            </a:lvl3pPr>
            <a:lvl4pPr>
              <a:lnSpc>
                <a:spcPts val="2140"/>
              </a:lnSpc>
              <a:defRPr sz="2800" cap="all" spc="140">
                <a:solidFill>
                  <a:srgbClr val="593788"/>
                </a:solidFill>
              </a:defRPr>
            </a:lvl4pPr>
            <a:lvl5pPr>
              <a:lnSpc>
                <a:spcPts val="2140"/>
              </a:lnSpc>
              <a:defRPr sz="2800" cap="all" spc="140">
                <a:solidFill>
                  <a:srgbClr val="593788"/>
                </a:solidFill>
              </a:defRPr>
            </a:lvl5pPr>
          </a:lstStyle>
          <a:p>
            <a:pPr lvl="0"/>
            <a:r>
              <a:rPr lang="en-US" dirty="0"/>
              <a:t>A</a:t>
            </a:r>
            <a:r>
              <a:rPr lang="et-EE" dirty="0"/>
              <a:t>lapealkirja tekst</a:t>
            </a:r>
          </a:p>
        </p:txBody>
      </p:sp>
    </p:spTree>
    <p:extLst>
      <p:ext uri="{BB962C8B-B14F-4D97-AF65-F5344CB8AC3E}">
        <p14:creationId xmlns:p14="http://schemas.microsoft.com/office/powerpoint/2010/main" val="968425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õrdlus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P</a:t>
            </a:r>
            <a:r>
              <a:rPr lang="et-EE" dirty="0"/>
              <a:t>ealkirja tekst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7961" y="1391245"/>
            <a:ext cx="3749427" cy="479822"/>
          </a:xfrm>
        </p:spPr>
        <p:txBody>
          <a:bodyPr anchor="b">
            <a:normAutofit/>
          </a:bodyPr>
          <a:lstStyle>
            <a:lvl1pPr marL="0" indent="0">
              <a:lnSpc>
                <a:spcPts val="2100"/>
              </a:lnSpc>
              <a:buNone/>
              <a:defRPr sz="2000" b="0" i="0" kern="1200" cap="all" spc="14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t-EE"/>
              <a:t>Redigeeri juhtslaidi tekstilaade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7961" y="1871067"/>
            <a:ext cx="3749427" cy="272355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t-EE"/>
              <a:t>Redigeeri juhtslaidi tekstilaade</a:t>
            </a:r>
          </a:p>
          <a:p>
            <a:pPr lvl="1"/>
            <a:r>
              <a:rPr lang="et-EE"/>
              <a:t>Teine tase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391245"/>
            <a:ext cx="3714982" cy="479822"/>
          </a:xfrm>
        </p:spPr>
        <p:txBody>
          <a:bodyPr anchor="b">
            <a:normAutofit/>
          </a:bodyPr>
          <a:lstStyle>
            <a:lvl1pPr marL="0" indent="0">
              <a:lnSpc>
                <a:spcPts val="2100"/>
              </a:lnSpc>
              <a:buNone/>
              <a:defRPr sz="2000" b="0" i="0" cap="all" spc="14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t-EE"/>
              <a:t>Redigeeri juhtslaidi tekstilaade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71066"/>
            <a:ext cx="3714983" cy="272355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t-EE"/>
              <a:t>Redigeeri juhtslaidi tekstilaade</a:t>
            </a:r>
          </a:p>
          <a:p>
            <a:pPr lvl="1"/>
            <a:r>
              <a:rPr lang="et-EE"/>
              <a:t>Teine tase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A6FF9-EC4C-EA4E-AA5F-7615A26823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7252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SITAAT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A6FF9-EC4C-EA4E-AA5F-7615A268238B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911225" y="1308883"/>
            <a:ext cx="7316788" cy="2419097"/>
          </a:xfrm>
        </p:spPr>
        <p:txBody>
          <a:bodyPr anchor="ctr">
            <a:no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60000"/>
              <a:buFontTx/>
              <a:buNone/>
              <a:tabLst/>
              <a:defRPr sz="3200" b="0" i="1" kern="1200" cap="all" spc="140" baseline="0">
                <a:solidFill>
                  <a:srgbClr val="593788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60000"/>
              <a:buFont typeface="Arial"/>
              <a:buNone/>
              <a:tabLst/>
              <a:defRPr/>
            </a:pPr>
            <a:r>
              <a:rPr lang="et-EE" dirty="0"/>
              <a:t>“tsitaadi tekst”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911225" y="3727847"/>
            <a:ext cx="7316788" cy="333375"/>
          </a:xfrm>
        </p:spPr>
        <p:txBody>
          <a:bodyPr>
            <a:noAutofit/>
          </a:bodyPr>
          <a:lstStyle>
            <a:lvl1pPr algn="r">
              <a:defRPr sz="24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- T</a:t>
            </a:r>
            <a:r>
              <a:rPr lang="et-EE" dirty="0"/>
              <a:t>sitaadi autor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91727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SITAAT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911225" y="1308883"/>
            <a:ext cx="7316788" cy="2419097"/>
          </a:xfrm>
        </p:spPr>
        <p:txBody>
          <a:bodyPr anchor="ctr">
            <a:no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60000"/>
              <a:buFontTx/>
              <a:buNone/>
              <a:tabLst/>
              <a:defRPr sz="3200" b="0" i="1" kern="1200" cap="all" spc="140" baseline="0">
                <a:solidFill>
                  <a:schemeClr val="tx1">
                    <a:lumMod val="95000"/>
                  </a:schemeClr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60000"/>
              <a:buFont typeface="Arial"/>
              <a:buNone/>
              <a:tabLst/>
              <a:defRPr/>
            </a:pPr>
            <a:r>
              <a:rPr lang="et-EE" dirty="0"/>
              <a:t>“tsitaadi tekst”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911225" y="3727847"/>
            <a:ext cx="7316788" cy="333375"/>
          </a:xfrm>
        </p:spPr>
        <p:txBody>
          <a:bodyPr>
            <a:noAutofit/>
          </a:bodyPr>
          <a:lstStyle>
            <a:lvl1pPr algn="r">
              <a:defRPr sz="24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- T</a:t>
            </a:r>
            <a:r>
              <a:rPr lang="et-EE" dirty="0"/>
              <a:t>sitaadi autor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48FA6FF9-EC4C-EA4E-AA5F-7615A268238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59107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LT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60367" y="1558602"/>
            <a:ext cx="7646386" cy="298158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t-EE"/>
              <a:t>Pildi lisamiseks klõpsake ikooni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A6FF9-EC4C-EA4E-AA5F-7615A268238B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747961" y="570358"/>
            <a:ext cx="7612046" cy="459596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P</a:t>
            </a:r>
            <a:r>
              <a:rPr lang="et-EE" dirty="0"/>
              <a:t>ealkirja tekst</a:t>
            </a:r>
            <a:endParaRPr lang="en-US" dirty="0"/>
          </a:p>
        </p:txBody>
      </p:sp>
      <p:sp>
        <p:nvSpPr>
          <p:cNvPr id="6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755754" y="1030019"/>
            <a:ext cx="7604255" cy="296466"/>
          </a:xfrm>
        </p:spPr>
        <p:txBody>
          <a:bodyPr>
            <a:noAutofit/>
          </a:bodyPr>
          <a:lstStyle>
            <a:lvl1pPr marL="0" indent="0" algn="ctr">
              <a:lnSpc>
                <a:spcPts val="2140"/>
              </a:lnSpc>
              <a:buNone/>
              <a:defRPr sz="2800" cap="all" spc="140">
                <a:solidFill>
                  <a:srgbClr val="593788"/>
                </a:solidFill>
              </a:defRPr>
            </a:lvl1pPr>
            <a:lvl2pPr>
              <a:lnSpc>
                <a:spcPts val="2140"/>
              </a:lnSpc>
              <a:defRPr sz="2800" cap="all" spc="140">
                <a:solidFill>
                  <a:srgbClr val="593788"/>
                </a:solidFill>
              </a:defRPr>
            </a:lvl2pPr>
            <a:lvl3pPr>
              <a:lnSpc>
                <a:spcPts val="2140"/>
              </a:lnSpc>
              <a:defRPr sz="2800" cap="all" spc="140">
                <a:solidFill>
                  <a:srgbClr val="593788"/>
                </a:solidFill>
              </a:defRPr>
            </a:lvl3pPr>
            <a:lvl4pPr>
              <a:lnSpc>
                <a:spcPts val="2140"/>
              </a:lnSpc>
              <a:defRPr sz="2800" cap="all" spc="140">
                <a:solidFill>
                  <a:srgbClr val="593788"/>
                </a:solidFill>
              </a:defRPr>
            </a:lvl4pPr>
            <a:lvl5pPr>
              <a:lnSpc>
                <a:spcPts val="2140"/>
              </a:lnSpc>
              <a:defRPr sz="2800" cap="all" spc="140">
                <a:solidFill>
                  <a:srgbClr val="593788"/>
                </a:solidFill>
              </a:defRPr>
            </a:lvl5pPr>
          </a:lstStyle>
          <a:p>
            <a:pPr lvl="0"/>
            <a:r>
              <a:rPr lang="en-US" dirty="0"/>
              <a:t>A</a:t>
            </a:r>
            <a:r>
              <a:rPr lang="et-EE" dirty="0"/>
              <a:t>lapealkirja tekst</a:t>
            </a:r>
          </a:p>
        </p:txBody>
      </p:sp>
    </p:spTree>
    <p:extLst>
      <p:ext uri="{BB962C8B-B14F-4D97-AF65-F5344CB8AC3E}">
        <p14:creationId xmlns:p14="http://schemas.microsoft.com/office/powerpoint/2010/main" val="3892600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Only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506729" y="4827338"/>
            <a:ext cx="2133600" cy="273844"/>
          </a:xfrm>
          <a:prstGeom prst="rect">
            <a:avLst/>
          </a:prstGeom>
        </p:spPr>
        <p:txBody>
          <a:bodyPr/>
          <a:lstStyle>
            <a:lvl1pPr algn="ctr">
              <a:defRPr sz="16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46A40480-4654-5F4E-9E49-57F3036F590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653338" y="1422952"/>
            <a:ext cx="3787902" cy="32401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Lisa </a:t>
            </a:r>
            <a:r>
              <a:rPr lang="en-US" dirty="0" err="1"/>
              <a:t>foto</a:t>
            </a:r>
            <a:r>
              <a:rPr lang="en-US" dirty="0"/>
              <a:t>/</a:t>
            </a:r>
            <a:r>
              <a:rPr lang="en-US" dirty="0" err="1"/>
              <a:t>pilt</a:t>
            </a:r>
            <a:endParaRPr 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4644034" y="2722425"/>
            <a:ext cx="3731927" cy="1940723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ts val="3240"/>
              </a:lnSpc>
              <a:spcBef>
                <a:spcPts val="1200"/>
              </a:spcBef>
              <a:spcAft>
                <a:spcPts val="0"/>
              </a:spcAft>
              <a:buClrTx/>
              <a:buSzPct val="60000"/>
              <a:buFont typeface="Arial"/>
              <a:buNone/>
              <a:tabLst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Lisa </a:t>
            </a:r>
            <a:r>
              <a:rPr lang="en-US" dirty="0" err="1"/>
              <a:t>foto</a:t>
            </a:r>
            <a:r>
              <a:rPr lang="en-US" dirty="0"/>
              <a:t>/</a:t>
            </a:r>
            <a:r>
              <a:rPr lang="en-US" dirty="0" err="1"/>
              <a:t>pilt</a:t>
            </a:r>
            <a:endParaRPr lang="en-US" dirty="0"/>
          </a:p>
          <a:p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4" hasCustomPrompt="1"/>
          </p:nvPr>
        </p:nvSpPr>
        <p:spPr>
          <a:xfrm>
            <a:off x="4644034" y="1422952"/>
            <a:ext cx="3731927" cy="115619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2620"/>
              </a:lnSpc>
              <a:spcBef>
                <a:spcPts val="600"/>
              </a:spcBef>
              <a:buNone/>
              <a:defRPr sz="2200" baseline="0"/>
            </a:lvl1pPr>
          </a:lstStyle>
          <a:p>
            <a:pPr lvl="0"/>
            <a:r>
              <a:rPr lang="en-US" dirty="0"/>
              <a:t>M</a:t>
            </a:r>
            <a:r>
              <a:rPr lang="et-EE" dirty="0"/>
              <a:t>uudetav tekstikast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quarter" idx="15" hasCustomPrompt="1"/>
          </p:nvPr>
        </p:nvSpPr>
        <p:spPr>
          <a:xfrm>
            <a:off x="641660" y="1034251"/>
            <a:ext cx="7734300" cy="246671"/>
          </a:xfrm>
        </p:spPr>
        <p:txBody>
          <a:bodyPr>
            <a:noAutofit/>
          </a:bodyPr>
          <a:lstStyle>
            <a:lvl1pPr marL="0" indent="0" algn="ctr">
              <a:lnSpc>
                <a:spcPts val="2160"/>
              </a:lnSpc>
              <a:buFontTx/>
              <a:buNone/>
              <a:defRPr sz="2800" cap="all" spc="14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A</a:t>
            </a:r>
            <a:r>
              <a:rPr lang="et-EE" dirty="0"/>
              <a:t>lapealkirja tekst siia</a:t>
            </a:r>
            <a:endParaRPr lang="en-US" dirty="0"/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16" hasCustomPrompt="1"/>
          </p:nvPr>
        </p:nvSpPr>
        <p:spPr>
          <a:xfrm>
            <a:off x="654050" y="536792"/>
            <a:ext cx="7734300" cy="433184"/>
          </a:xfrm>
        </p:spPr>
        <p:txBody>
          <a:bodyPr>
            <a:noAutofit/>
          </a:bodyPr>
          <a:lstStyle>
            <a:lvl1pPr marL="0" indent="0" algn="ctr">
              <a:lnSpc>
                <a:spcPts val="3860"/>
              </a:lnSpc>
              <a:buFontTx/>
              <a:buNone/>
              <a:defRPr sz="3800" cap="all" spc="140" baseline="0"/>
            </a:lvl1pPr>
          </a:lstStyle>
          <a:p>
            <a:pPr lvl="0"/>
            <a:r>
              <a:rPr lang="en-US" dirty="0"/>
              <a:t>P</a:t>
            </a:r>
            <a:r>
              <a:rPr lang="et-EE" dirty="0"/>
              <a:t>ealkirja tekst siia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35691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Only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506729" y="4827338"/>
            <a:ext cx="2133600" cy="273844"/>
          </a:xfrm>
          <a:prstGeom prst="rect">
            <a:avLst/>
          </a:prstGeom>
        </p:spPr>
        <p:txBody>
          <a:bodyPr/>
          <a:lstStyle>
            <a:lvl1pPr algn="ctr">
              <a:defRPr sz="16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46A40480-4654-5F4E-9E49-57F3036F590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653338" y="2747232"/>
            <a:ext cx="7722622" cy="191591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Lisa </a:t>
            </a:r>
            <a:r>
              <a:rPr lang="en-US" dirty="0" err="1"/>
              <a:t>foto</a:t>
            </a:r>
            <a:r>
              <a:rPr lang="en-US" dirty="0"/>
              <a:t>/</a:t>
            </a:r>
            <a:r>
              <a:rPr lang="en-US" dirty="0" err="1"/>
              <a:t>pilt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4" hasCustomPrompt="1"/>
          </p:nvPr>
        </p:nvSpPr>
        <p:spPr>
          <a:xfrm>
            <a:off x="4644033" y="1652870"/>
            <a:ext cx="3731927" cy="95553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2620"/>
              </a:lnSpc>
              <a:spcBef>
                <a:spcPts val="600"/>
              </a:spcBef>
              <a:buNone/>
              <a:defRPr sz="2200" baseline="0"/>
            </a:lvl1pPr>
          </a:lstStyle>
          <a:p>
            <a:pPr lvl="0"/>
            <a:r>
              <a:rPr lang="en-US" dirty="0"/>
              <a:t>M</a:t>
            </a:r>
            <a:r>
              <a:rPr lang="et-EE" dirty="0"/>
              <a:t>uudetav tekstikast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quarter" idx="15" hasCustomPrompt="1"/>
          </p:nvPr>
        </p:nvSpPr>
        <p:spPr>
          <a:xfrm>
            <a:off x="641660" y="1034251"/>
            <a:ext cx="7734300" cy="246671"/>
          </a:xfrm>
        </p:spPr>
        <p:txBody>
          <a:bodyPr>
            <a:noAutofit/>
          </a:bodyPr>
          <a:lstStyle>
            <a:lvl1pPr marL="0" indent="0" algn="ctr">
              <a:lnSpc>
                <a:spcPts val="2160"/>
              </a:lnSpc>
              <a:buFontTx/>
              <a:buNone/>
              <a:defRPr sz="2800" cap="all" spc="14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A</a:t>
            </a:r>
            <a:r>
              <a:rPr lang="et-EE" dirty="0"/>
              <a:t>lapealkirja tekst siia</a:t>
            </a:r>
            <a:endParaRPr lang="en-US" dirty="0"/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16" hasCustomPrompt="1"/>
          </p:nvPr>
        </p:nvSpPr>
        <p:spPr>
          <a:xfrm>
            <a:off x="654050" y="536792"/>
            <a:ext cx="7734300" cy="433184"/>
          </a:xfrm>
        </p:spPr>
        <p:txBody>
          <a:bodyPr>
            <a:noAutofit/>
          </a:bodyPr>
          <a:lstStyle>
            <a:lvl1pPr marL="0" indent="0" algn="ctr">
              <a:lnSpc>
                <a:spcPts val="3860"/>
              </a:lnSpc>
              <a:buFontTx/>
              <a:buNone/>
              <a:defRPr sz="3800" cap="all" spc="140" baseline="0"/>
            </a:lvl1pPr>
          </a:lstStyle>
          <a:p>
            <a:pPr lvl="0"/>
            <a:r>
              <a:rPr lang="en-US" dirty="0"/>
              <a:t>P</a:t>
            </a:r>
            <a:r>
              <a:rPr lang="et-EE" dirty="0"/>
              <a:t>ealkirja tekst siia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7" hasCustomPrompt="1"/>
          </p:nvPr>
        </p:nvSpPr>
        <p:spPr>
          <a:xfrm>
            <a:off x="641659" y="1650372"/>
            <a:ext cx="3731927" cy="95553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2620"/>
              </a:lnSpc>
              <a:spcBef>
                <a:spcPts val="600"/>
              </a:spcBef>
              <a:buNone/>
              <a:defRPr sz="2200" baseline="0"/>
            </a:lvl1pPr>
          </a:lstStyle>
          <a:p>
            <a:pPr lvl="0"/>
            <a:r>
              <a:rPr lang="en-US" dirty="0"/>
              <a:t>M</a:t>
            </a:r>
            <a:r>
              <a:rPr lang="et-EE" dirty="0"/>
              <a:t>uudetav tekstikast</a:t>
            </a:r>
          </a:p>
        </p:txBody>
      </p:sp>
    </p:spTree>
    <p:extLst>
      <p:ext uri="{BB962C8B-B14F-4D97-AF65-F5344CB8AC3E}">
        <p14:creationId xmlns:p14="http://schemas.microsoft.com/office/powerpoint/2010/main" val="8782856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Only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506729" y="4827338"/>
            <a:ext cx="2133600" cy="273844"/>
          </a:xfrm>
          <a:prstGeom prst="rect">
            <a:avLst/>
          </a:prstGeom>
        </p:spPr>
        <p:txBody>
          <a:bodyPr/>
          <a:lstStyle>
            <a:lvl1pPr algn="ctr">
              <a:defRPr sz="16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46A40480-4654-5F4E-9E49-57F3036F590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654050" y="1652211"/>
            <a:ext cx="3727292" cy="30102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Lisa </a:t>
            </a:r>
            <a:r>
              <a:rPr lang="en-US" dirty="0" err="1"/>
              <a:t>foto</a:t>
            </a:r>
            <a:r>
              <a:rPr lang="en-US" dirty="0"/>
              <a:t>/</a:t>
            </a:r>
            <a:r>
              <a:rPr lang="en-US" dirty="0" err="1"/>
              <a:t>pilt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4" hasCustomPrompt="1"/>
          </p:nvPr>
        </p:nvSpPr>
        <p:spPr>
          <a:xfrm>
            <a:off x="4644033" y="1652870"/>
            <a:ext cx="3731927" cy="95553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2620"/>
              </a:lnSpc>
              <a:spcBef>
                <a:spcPts val="600"/>
              </a:spcBef>
              <a:buNone/>
              <a:defRPr sz="2200" baseline="0"/>
            </a:lvl1pPr>
          </a:lstStyle>
          <a:p>
            <a:pPr lvl="0"/>
            <a:r>
              <a:rPr lang="en-US" dirty="0"/>
              <a:t>M</a:t>
            </a:r>
            <a:r>
              <a:rPr lang="et-EE" dirty="0"/>
              <a:t>uudetav tekstikast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quarter" idx="15" hasCustomPrompt="1"/>
          </p:nvPr>
        </p:nvSpPr>
        <p:spPr>
          <a:xfrm>
            <a:off x="641660" y="1034251"/>
            <a:ext cx="7734300" cy="246671"/>
          </a:xfrm>
        </p:spPr>
        <p:txBody>
          <a:bodyPr>
            <a:noAutofit/>
          </a:bodyPr>
          <a:lstStyle>
            <a:lvl1pPr marL="0" indent="0" algn="ctr">
              <a:lnSpc>
                <a:spcPts val="2160"/>
              </a:lnSpc>
              <a:buFontTx/>
              <a:buNone/>
              <a:defRPr sz="2800" cap="all" spc="14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A</a:t>
            </a:r>
            <a:r>
              <a:rPr lang="et-EE" dirty="0"/>
              <a:t>lapealkirja tekst siia</a:t>
            </a:r>
            <a:endParaRPr lang="en-US" dirty="0"/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16" hasCustomPrompt="1"/>
          </p:nvPr>
        </p:nvSpPr>
        <p:spPr>
          <a:xfrm>
            <a:off x="654050" y="536792"/>
            <a:ext cx="7734300" cy="433184"/>
          </a:xfrm>
        </p:spPr>
        <p:txBody>
          <a:bodyPr>
            <a:noAutofit/>
          </a:bodyPr>
          <a:lstStyle>
            <a:lvl1pPr marL="0" indent="0" algn="ctr">
              <a:lnSpc>
                <a:spcPts val="3860"/>
              </a:lnSpc>
              <a:buFontTx/>
              <a:buNone/>
              <a:defRPr sz="3800" cap="all" spc="140" baseline="0"/>
            </a:lvl1pPr>
          </a:lstStyle>
          <a:p>
            <a:pPr lvl="0"/>
            <a:r>
              <a:rPr lang="en-US" dirty="0"/>
              <a:t>P</a:t>
            </a:r>
            <a:r>
              <a:rPr lang="et-EE" dirty="0"/>
              <a:t>ealkirja tekst siia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4643438" y="2816225"/>
            <a:ext cx="1737157" cy="1846263"/>
          </a:xfrm>
        </p:spPr>
        <p:txBody>
          <a:bodyPr/>
          <a:lstStyle/>
          <a:p>
            <a:r>
              <a:rPr lang="et-EE"/>
              <a:t>Pildi lisamiseks klõpsake ikooni</a:t>
            </a:r>
            <a:endParaRPr lang="en-US" dirty="0"/>
          </a:p>
        </p:txBody>
      </p:sp>
      <p:sp>
        <p:nvSpPr>
          <p:cNvPr id="20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6638803" y="2816225"/>
            <a:ext cx="1737157" cy="1846263"/>
          </a:xfrm>
        </p:spPr>
        <p:txBody>
          <a:bodyPr/>
          <a:lstStyle/>
          <a:p>
            <a:r>
              <a:rPr lang="et-EE"/>
              <a:t>Pildi lisamiseks klõpsake ikooni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18392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E3E27E0-E03B-41D7-AB37-EB4A52CC2DA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3506729" y="4827338"/>
            <a:ext cx="2133600" cy="273844"/>
          </a:xfrm>
          <a:prstGeom prst="rect">
            <a:avLst/>
          </a:prstGeom>
        </p:spPr>
        <p:txBody>
          <a:bodyPr/>
          <a:lstStyle/>
          <a:p>
            <a:fld id="{46A40480-4654-5F4E-9E49-57F3036F590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31F383BB-5D05-4B25-9D7E-65CE56B9F6E4}"/>
              </a:ext>
            </a:extLst>
          </p:cNvPr>
          <p:cNvSpPr/>
          <p:nvPr userDrawn="1"/>
        </p:nvSpPr>
        <p:spPr>
          <a:xfrm>
            <a:off x="1007961" y="1793781"/>
            <a:ext cx="647999" cy="648000"/>
          </a:xfrm>
          <a:prstGeom prst="ellipse">
            <a:avLst/>
          </a:prstGeom>
          <a:solidFill>
            <a:schemeClr val="tx2"/>
          </a:solidFill>
          <a:ln w="285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t-EE" sz="3600" dirty="0">
                <a:solidFill>
                  <a:schemeClr val="bg1">
                    <a:lumMod val="95000"/>
                  </a:schemeClr>
                </a:solidFill>
              </a:rPr>
              <a:t>1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0D57356-A8EF-47A0-BF33-908E079D3D45}"/>
              </a:ext>
            </a:extLst>
          </p:cNvPr>
          <p:cNvSpPr/>
          <p:nvPr userDrawn="1"/>
        </p:nvSpPr>
        <p:spPr>
          <a:xfrm>
            <a:off x="3047286" y="1793781"/>
            <a:ext cx="647999" cy="648000"/>
          </a:xfrm>
          <a:prstGeom prst="ellipse">
            <a:avLst/>
          </a:prstGeom>
          <a:solidFill>
            <a:schemeClr val="tx2"/>
          </a:solidFill>
          <a:ln w="285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t-EE" sz="3600" dirty="0">
                <a:solidFill>
                  <a:schemeClr val="bg1">
                    <a:lumMod val="95000"/>
                  </a:schemeClr>
                </a:solidFill>
              </a:rPr>
              <a:t>2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B49B332-1FE4-49A4-8BB3-43DD1E3AB323}"/>
              </a:ext>
            </a:extLst>
          </p:cNvPr>
          <p:cNvSpPr/>
          <p:nvPr userDrawn="1"/>
        </p:nvSpPr>
        <p:spPr>
          <a:xfrm>
            <a:off x="5051954" y="1778244"/>
            <a:ext cx="647999" cy="648000"/>
          </a:xfrm>
          <a:prstGeom prst="ellipse">
            <a:avLst/>
          </a:prstGeom>
          <a:solidFill>
            <a:schemeClr val="tx2"/>
          </a:solidFill>
          <a:ln w="285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t-EE" sz="3600" dirty="0">
                <a:solidFill>
                  <a:schemeClr val="bg1">
                    <a:lumMod val="95000"/>
                  </a:schemeClr>
                </a:solidFill>
              </a:rPr>
              <a:t>3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EFFFF949-763C-413C-9E14-3447D24285C2}"/>
              </a:ext>
            </a:extLst>
          </p:cNvPr>
          <p:cNvSpPr/>
          <p:nvPr userDrawn="1"/>
        </p:nvSpPr>
        <p:spPr>
          <a:xfrm>
            <a:off x="7183586" y="1778243"/>
            <a:ext cx="647999" cy="648000"/>
          </a:xfrm>
          <a:prstGeom prst="ellipse">
            <a:avLst/>
          </a:prstGeom>
          <a:solidFill>
            <a:schemeClr val="tx2"/>
          </a:solidFill>
          <a:ln w="285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t-EE" sz="3600" dirty="0">
                <a:solidFill>
                  <a:schemeClr val="bg1">
                    <a:lumMod val="95000"/>
                  </a:schemeClr>
                </a:solidFill>
              </a:rPr>
              <a:t>4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B1DB737-115D-49E6-B93B-4EFC1BADBD5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62800" y="2502716"/>
            <a:ext cx="1824617" cy="581916"/>
          </a:xfrm>
        </p:spPr>
        <p:txBody>
          <a:bodyPr/>
          <a:lstStyle>
            <a:lvl1pPr marL="0" indent="0" algn="ctr">
              <a:lnSpc>
                <a:spcPts val="2040"/>
              </a:lnSpc>
              <a:buNone/>
              <a:defRPr sz="2000" kern="800" cap="all" spc="20" baseline="0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S</a:t>
            </a:r>
            <a:r>
              <a:rPr lang="et-EE" dirty="0"/>
              <a:t>isesta tekst siia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C0917725-4A53-4E74-893A-13FAAEA4F2F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705427" y="3145400"/>
            <a:ext cx="1781722" cy="1293899"/>
          </a:xfrm>
        </p:spPr>
        <p:txBody>
          <a:bodyPr/>
          <a:lstStyle>
            <a:lvl1pPr marL="0" indent="0">
              <a:lnSpc>
                <a:spcPts val="2000"/>
              </a:lnSpc>
              <a:spcBef>
                <a:spcPts val="0"/>
              </a:spcBef>
              <a:buNone/>
              <a:defRPr sz="1900" baseline="0"/>
            </a:lvl1pPr>
          </a:lstStyle>
          <a:p>
            <a:pPr lvl="0"/>
            <a:r>
              <a:rPr lang="pt-BR" dirty="0"/>
              <a:t>Equo corem nusa sim soloraerum facearchil ipis pos expliquibus</a:t>
            </a:r>
          </a:p>
          <a:p>
            <a:pPr lvl="0"/>
            <a:endParaRPr lang="et-EE" dirty="0"/>
          </a:p>
        </p:txBody>
      </p:sp>
      <p:sp>
        <p:nvSpPr>
          <p:cNvPr id="38" name="Text Placeholder 13">
            <a:extLst>
              <a:ext uri="{FF2B5EF4-FFF2-40B4-BE49-F238E27FC236}">
                <a16:creationId xmlns:a16="http://schemas.microsoft.com/office/drawing/2014/main" id="{00E60BF0-5642-42E5-A83F-5730D1EC0B0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2594420" y="3143239"/>
            <a:ext cx="1781722" cy="1293899"/>
          </a:xfrm>
        </p:spPr>
        <p:txBody>
          <a:bodyPr/>
          <a:lstStyle>
            <a:lvl1pPr marL="0" indent="0">
              <a:lnSpc>
                <a:spcPts val="2000"/>
              </a:lnSpc>
              <a:spcBef>
                <a:spcPts val="0"/>
              </a:spcBef>
              <a:buNone/>
              <a:defRPr sz="1900" baseline="0"/>
            </a:lvl1pPr>
          </a:lstStyle>
          <a:p>
            <a:pPr lvl="0"/>
            <a:r>
              <a:rPr lang="pt-BR" dirty="0"/>
              <a:t>Equo corem nusa sim soloraerum facearchil ipis pos expliquibus</a:t>
            </a:r>
          </a:p>
          <a:p>
            <a:pPr lvl="0"/>
            <a:endParaRPr lang="et-EE" dirty="0"/>
          </a:p>
        </p:txBody>
      </p:sp>
      <p:sp>
        <p:nvSpPr>
          <p:cNvPr id="39" name="Text Placeholder 13">
            <a:extLst>
              <a:ext uri="{FF2B5EF4-FFF2-40B4-BE49-F238E27FC236}">
                <a16:creationId xmlns:a16="http://schemas.microsoft.com/office/drawing/2014/main" id="{A51462D3-DA2A-4374-8E8D-E0E3821E638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624471" y="3145400"/>
            <a:ext cx="1781722" cy="1293899"/>
          </a:xfrm>
        </p:spPr>
        <p:txBody>
          <a:bodyPr/>
          <a:lstStyle>
            <a:lvl1pPr marL="0" indent="0">
              <a:lnSpc>
                <a:spcPts val="2000"/>
              </a:lnSpc>
              <a:spcBef>
                <a:spcPts val="0"/>
              </a:spcBef>
              <a:buNone/>
              <a:defRPr sz="1900" baseline="0"/>
            </a:lvl1pPr>
          </a:lstStyle>
          <a:p>
            <a:pPr lvl="0"/>
            <a:r>
              <a:rPr lang="pt-BR" dirty="0"/>
              <a:t>Equo corem nusa sim soloraerum facearchil ipis pos expliquibus</a:t>
            </a:r>
          </a:p>
          <a:p>
            <a:pPr lvl="0"/>
            <a:endParaRPr lang="et-EE" dirty="0"/>
          </a:p>
        </p:txBody>
      </p:sp>
      <p:sp>
        <p:nvSpPr>
          <p:cNvPr id="40" name="Text Placeholder 13">
            <a:extLst>
              <a:ext uri="{FF2B5EF4-FFF2-40B4-BE49-F238E27FC236}">
                <a16:creationId xmlns:a16="http://schemas.microsoft.com/office/drawing/2014/main" id="{F80DBE4C-4015-4749-8AFA-6859C32803C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62799" y="3145959"/>
            <a:ext cx="1781722" cy="1293899"/>
          </a:xfrm>
        </p:spPr>
        <p:txBody>
          <a:bodyPr/>
          <a:lstStyle>
            <a:lvl1pPr marL="0" indent="0">
              <a:lnSpc>
                <a:spcPts val="2000"/>
              </a:lnSpc>
              <a:spcBef>
                <a:spcPts val="0"/>
              </a:spcBef>
              <a:buNone/>
              <a:defRPr sz="2000" baseline="0"/>
            </a:lvl1pPr>
          </a:lstStyle>
          <a:p>
            <a:pPr lvl="0"/>
            <a:r>
              <a:rPr lang="pt-BR" dirty="0"/>
              <a:t>Equo corem nusa sim soloraerum facearchil ipis pos expliquibus</a:t>
            </a:r>
          </a:p>
          <a:p>
            <a:pPr lvl="0"/>
            <a:endParaRPr lang="et-EE" dirty="0"/>
          </a:p>
        </p:txBody>
      </p:sp>
      <p:sp>
        <p:nvSpPr>
          <p:cNvPr id="17" name="Text Placeholder 6">
            <a:extLst>
              <a:ext uri="{FF2B5EF4-FFF2-40B4-BE49-F238E27FC236}">
                <a16:creationId xmlns:a16="http://schemas.microsoft.com/office/drawing/2014/main" id="{0B1DB737-115D-49E6-B93B-4EFC1BADBD5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2605286" y="2501282"/>
            <a:ext cx="1824617" cy="581916"/>
          </a:xfrm>
        </p:spPr>
        <p:txBody>
          <a:bodyPr/>
          <a:lstStyle>
            <a:lvl1pPr marL="0" indent="0" algn="ctr">
              <a:lnSpc>
                <a:spcPts val="2040"/>
              </a:lnSpc>
              <a:buNone/>
              <a:defRPr sz="2000" kern="800" cap="all" spc="20" baseline="0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S</a:t>
            </a:r>
            <a:r>
              <a:rPr lang="et-EE" dirty="0"/>
              <a:t>isesta tekst siia</a:t>
            </a:r>
          </a:p>
        </p:txBody>
      </p:sp>
      <p:sp>
        <p:nvSpPr>
          <p:cNvPr id="18" name="Text Placeholder 6">
            <a:extLst>
              <a:ext uri="{FF2B5EF4-FFF2-40B4-BE49-F238E27FC236}">
                <a16:creationId xmlns:a16="http://schemas.microsoft.com/office/drawing/2014/main" id="{0B1DB737-115D-49E6-B93B-4EFC1BADBD53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4628617" y="2501282"/>
            <a:ext cx="1824617" cy="581916"/>
          </a:xfrm>
        </p:spPr>
        <p:txBody>
          <a:bodyPr/>
          <a:lstStyle>
            <a:lvl1pPr marL="0" indent="0" algn="ctr">
              <a:lnSpc>
                <a:spcPts val="2040"/>
              </a:lnSpc>
              <a:buNone/>
              <a:defRPr sz="2000" kern="800" cap="all" spc="20" baseline="0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S</a:t>
            </a:r>
            <a:r>
              <a:rPr lang="et-EE" dirty="0"/>
              <a:t>isesta tekst siia</a:t>
            </a:r>
          </a:p>
        </p:txBody>
      </p:sp>
      <p:sp>
        <p:nvSpPr>
          <p:cNvPr id="19" name="Text Placeholder 6">
            <a:extLst>
              <a:ext uri="{FF2B5EF4-FFF2-40B4-BE49-F238E27FC236}">
                <a16:creationId xmlns:a16="http://schemas.microsoft.com/office/drawing/2014/main" id="{0B1DB737-115D-49E6-B93B-4EFC1BADBD53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662533" y="2501282"/>
            <a:ext cx="1824617" cy="581916"/>
          </a:xfrm>
        </p:spPr>
        <p:txBody>
          <a:bodyPr/>
          <a:lstStyle>
            <a:lvl1pPr marL="0" indent="0" algn="ctr">
              <a:lnSpc>
                <a:spcPts val="2040"/>
              </a:lnSpc>
              <a:buNone/>
              <a:defRPr sz="2000" kern="800" cap="all" spc="20" baseline="0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S</a:t>
            </a:r>
            <a:r>
              <a:rPr lang="et-EE" dirty="0"/>
              <a:t>isesta tekst siia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P</a:t>
            </a:r>
            <a:r>
              <a:rPr lang="et-EE" dirty="0"/>
              <a:t>ealkirja tekst</a:t>
            </a:r>
            <a:endParaRPr lang="en-US" dirty="0"/>
          </a:p>
        </p:txBody>
      </p:sp>
      <p:sp>
        <p:nvSpPr>
          <p:cNvPr id="16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755754" y="1030019"/>
            <a:ext cx="7604255" cy="296466"/>
          </a:xfrm>
        </p:spPr>
        <p:txBody>
          <a:bodyPr>
            <a:noAutofit/>
          </a:bodyPr>
          <a:lstStyle>
            <a:lvl1pPr marL="0" indent="0" algn="ctr">
              <a:lnSpc>
                <a:spcPts val="2140"/>
              </a:lnSpc>
              <a:buNone/>
              <a:defRPr sz="2800" cap="all" spc="140">
                <a:solidFill>
                  <a:srgbClr val="593788"/>
                </a:solidFill>
              </a:defRPr>
            </a:lvl1pPr>
            <a:lvl2pPr>
              <a:lnSpc>
                <a:spcPts val="2140"/>
              </a:lnSpc>
              <a:defRPr sz="2800" cap="all" spc="140">
                <a:solidFill>
                  <a:srgbClr val="593788"/>
                </a:solidFill>
              </a:defRPr>
            </a:lvl2pPr>
            <a:lvl3pPr>
              <a:lnSpc>
                <a:spcPts val="2140"/>
              </a:lnSpc>
              <a:defRPr sz="2800" cap="all" spc="140">
                <a:solidFill>
                  <a:srgbClr val="593788"/>
                </a:solidFill>
              </a:defRPr>
            </a:lvl3pPr>
            <a:lvl4pPr>
              <a:lnSpc>
                <a:spcPts val="2140"/>
              </a:lnSpc>
              <a:defRPr sz="2800" cap="all" spc="140">
                <a:solidFill>
                  <a:srgbClr val="593788"/>
                </a:solidFill>
              </a:defRPr>
            </a:lvl4pPr>
            <a:lvl5pPr>
              <a:lnSpc>
                <a:spcPts val="2140"/>
              </a:lnSpc>
              <a:defRPr sz="2800" cap="all" spc="140">
                <a:solidFill>
                  <a:srgbClr val="593788"/>
                </a:solidFill>
              </a:defRPr>
            </a:lvl5pPr>
          </a:lstStyle>
          <a:p>
            <a:pPr lvl="0"/>
            <a:r>
              <a:rPr lang="en-US" dirty="0"/>
              <a:t>A</a:t>
            </a:r>
            <a:r>
              <a:rPr lang="et-EE" dirty="0"/>
              <a:t>lapealkirja tekst</a:t>
            </a:r>
          </a:p>
        </p:txBody>
      </p:sp>
    </p:spTree>
    <p:extLst>
      <p:ext uri="{BB962C8B-B14F-4D97-AF65-F5344CB8AC3E}">
        <p14:creationId xmlns:p14="http://schemas.microsoft.com/office/powerpoint/2010/main" val="23114411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E3E27E0-E03B-41D7-AB37-EB4A52CC2DA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3506729" y="4827338"/>
            <a:ext cx="2133600" cy="273844"/>
          </a:xfrm>
          <a:prstGeom prst="rect">
            <a:avLst/>
          </a:prstGeom>
        </p:spPr>
        <p:txBody>
          <a:bodyPr/>
          <a:lstStyle/>
          <a:p>
            <a:fld id="{46A40480-4654-5F4E-9E49-57F3036F590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B1DB737-115D-49E6-B93B-4EFC1BADBD5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62800" y="2502716"/>
            <a:ext cx="1824617" cy="581916"/>
          </a:xfrm>
        </p:spPr>
        <p:txBody>
          <a:bodyPr/>
          <a:lstStyle>
            <a:lvl1pPr marL="0" indent="0" algn="ctr">
              <a:lnSpc>
                <a:spcPts val="2040"/>
              </a:lnSpc>
              <a:buNone/>
              <a:defRPr sz="2000" kern="800" cap="all" spc="20" baseline="0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S</a:t>
            </a:r>
            <a:r>
              <a:rPr lang="et-EE" dirty="0"/>
              <a:t>isesta tekst siia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C0917725-4A53-4E74-893A-13FAAEA4F2F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705427" y="3145400"/>
            <a:ext cx="1781722" cy="1293899"/>
          </a:xfrm>
        </p:spPr>
        <p:txBody>
          <a:bodyPr/>
          <a:lstStyle>
            <a:lvl1pPr marL="0" indent="0">
              <a:lnSpc>
                <a:spcPts val="2000"/>
              </a:lnSpc>
              <a:spcBef>
                <a:spcPts val="0"/>
              </a:spcBef>
              <a:buNone/>
              <a:defRPr sz="1900" baseline="0"/>
            </a:lvl1pPr>
          </a:lstStyle>
          <a:p>
            <a:pPr lvl="0"/>
            <a:r>
              <a:rPr lang="pt-BR" dirty="0"/>
              <a:t>Equo corem nusa sim soloraerum facearchil ipis pos expliquibus</a:t>
            </a:r>
          </a:p>
          <a:p>
            <a:pPr lvl="0"/>
            <a:endParaRPr lang="et-EE" dirty="0"/>
          </a:p>
        </p:txBody>
      </p:sp>
      <p:sp>
        <p:nvSpPr>
          <p:cNvPr id="38" name="Text Placeholder 13">
            <a:extLst>
              <a:ext uri="{FF2B5EF4-FFF2-40B4-BE49-F238E27FC236}">
                <a16:creationId xmlns:a16="http://schemas.microsoft.com/office/drawing/2014/main" id="{00E60BF0-5642-42E5-A83F-5730D1EC0B0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2594420" y="3143239"/>
            <a:ext cx="1781722" cy="1293899"/>
          </a:xfrm>
        </p:spPr>
        <p:txBody>
          <a:bodyPr/>
          <a:lstStyle>
            <a:lvl1pPr marL="0" indent="0">
              <a:lnSpc>
                <a:spcPts val="2000"/>
              </a:lnSpc>
              <a:spcBef>
                <a:spcPts val="0"/>
              </a:spcBef>
              <a:buNone/>
              <a:defRPr sz="1900" baseline="0"/>
            </a:lvl1pPr>
          </a:lstStyle>
          <a:p>
            <a:pPr lvl="0"/>
            <a:r>
              <a:rPr lang="pt-BR" dirty="0"/>
              <a:t>Equo corem nusa sim soloraerum facearchil ipis pos expliquibus</a:t>
            </a:r>
          </a:p>
          <a:p>
            <a:pPr lvl="0"/>
            <a:endParaRPr lang="et-EE" dirty="0"/>
          </a:p>
        </p:txBody>
      </p:sp>
      <p:sp>
        <p:nvSpPr>
          <p:cNvPr id="39" name="Text Placeholder 13">
            <a:extLst>
              <a:ext uri="{FF2B5EF4-FFF2-40B4-BE49-F238E27FC236}">
                <a16:creationId xmlns:a16="http://schemas.microsoft.com/office/drawing/2014/main" id="{A51462D3-DA2A-4374-8E8D-E0E3821E638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624471" y="3145400"/>
            <a:ext cx="1781722" cy="1293899"/>
          </a:xfrm>
        </p:spPr>
        <p:txBody>
          <a:bodyPr/>
          <a:lstStyle>
            <a:lvl1pPr marL="0" indent="0">
              <a:lnSpc>
                <a:spcPts val="2000"/>
              </a:lnSpc>
              <a:spcBef>
                <a:spcPts val="0"/>
              </a:spcBef>
              <a:buNone/>
              <a:defRPr sz="1900" baseline="0"/>
            </a:lvl1pPr>
          </a:lstStyle>
          <a:p>
            <a:pPr lvl="0"/>
            <a:r>
              <a:rPr lang="pt-BR" dirty="0"/>
              <a:t>Equo corem nusa sim soloraerum facearchil ipis pos expliquibus</a:t>
            </a:r>
          </a:p>
          <a:p>
            <a:pPr lvl="0"/>
            <a:endParaRPr lang="et-EE" dirty="0"/>
          </a:p>
        </p:txBody>
      </p:sp>
      <p:sp>
        <p:nvSpPr>
          <p:cNvPr id="40" name="Text Placeholder 13">
            <a:extLst>
              <a:ext uri="{FF2B5EF4-FFF2-40B4-BE49-F238E27FC236}">
                <a16:creationId xmlns:a16="http://schemas.microsoft.com/office/drawing/2014/main" id="{F80DBE4C-4015-4749-8AFA-6859C32803C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62799" y="3145959"/>
            <a:ext cx="1781722" cy="1293899"/>
          </a:xfrm>
        </p:spPr>
        <p:txBody>
          <a:bodyPr/>
          <a:lstStyle>
            <a:lvl1pPr marL="0" indent="0">
              <a:lnSpc>
                <a:spcPts val="2000"/>
              </a:lnSpc>
              <a:spcBef>
                <a:spcPts val="0"/>
              </a:spcBef>
              <a:buNone/>
              <a:defRPr sz="2000" baseline="0"/>
            </a:lvl1pPr>
          </a:lstStyle>
          <a:p>
            <a:pPr lvl="0"/>
            <a:r>
              <a:rPr lang="pt-BR" dirty="0"/>
              <a:t>Equo corem nusa sim soloraerum facearchil ipis pos expliquibus</a:t>
            </a:r>
          </a:p>
          <a:p>
            <a:pPr lvl="0"/>
            <a:endParaRPr lang="et-EE" dirty="0"/>
          </a:p>
        </p:txBody>
      </p:sp>
      <p:sp>
        <p:nvSpPr>
          <p:cNvPr id="17" name="Text Placeholder 6">
            <a:extLst>
              <a:ext uri="{FF2B5EF4-FFF2-40B4-BE49-F238E27FC236}">
                <a16:creationId xmlns:a16="http://schemas.microsoft.com/office/drawing/2014/main" id="{0B1DB737-115D-49E6-B93B-4EFC1BADBD5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2605286" y="2501282"/>
            <a:ext cx="1824617" cy="581916"/>
          </a:xfrm>
        </p:spPr>
        <p:txBody>
          <a:bodyPr/>
          <a:lstStyle>
            <a:lvl1pPr marL="0" indent="0" algn="ctr">
              <a:lnSpc>
                <a:spcPts val="2040"/>
              </a:lnSpc>
              <a:buNone/>
              <a:defRPr sz="2000" kern="800" cap="all" spc="20" baseline="0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S</a:t>
            </a:r>
            <a:r>
              <a:rPr lang="et-EE" dirty="0"/>
              <a:t>isesta tekst siia</a:t>
            </a:r>
          </a:p>
        </p:txBody>
      </p:sp>
      <p:sp>
        <p:nvSpPr>
          <p:cNvPr id="18" name="Text Placeholder 6">
            <a:extLst>
              <a:ext uri="{FF2B5EF4-FFF2-40B4-BE49-F238E27FC236}">
                <a16:creationId xmlns:a16="http://schemas.microsoft.com/office/drawing/2014/main" id="{0B1DB737-115D-49E6-B93B-4EFC1BADBD53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4628617" y="2501282"/>
            <a:ext cx="1824617" cy="581916"/>
          </a:xfrm>
        </p:spPr>
        <p:txBody>
          <a:bodyPr/>
          <a:lstStyle>
            <a:lvl1pPr marL="0" indent="0" algn="ctr">
              <a:lnSpc>
                <a:spcPts val="2040"/>
              </a:lnSpc>
              <a:buNone/>
              <a:defRPr sz="2000" kern="800" cap="all" spc="20" baseline="0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S</a:t>
            </a:r>
            <a:r>
              <a:rPr lang="et-EE" dirty="0"/>
              <a:t>isesta tekst siia</a:t>
            </a:r>
          </a:p>
        </p:txBody>
      </p:sp>
      <p:sp>
        <p:nvSpPr>
          <p:cNvPr id="19" name="Text Placeholder 6">
            <a:extLst>
              <a:ext uri="{FF2B5EF4-FFF2-40B4-BE49-F238E27FC236}">
                <a16:creationId xmlns:a16="http://schemas.microsoft.com/office/drawing/2014/main" id="{0B1DB737-115D-49E6-B93B-4EFC1BADBD53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662533" y="2501282"/>
            <a:ext cx="1824617" cy="581916"/>
          </a:xfrm>
        </p:spPr>
        <p:txBody>
          <a:bodyPr/>
          <a:lstStyle>
            <a:lvl1pPr marL="0" indent="0" algn="ctr">
              <a:lnSpc>
                <a:spcPts val="2040"/>
              </a:lnSpc>
              <a:buNone/>
              <a:defRPr sz="2000" kern="800" cap="all" spc="20" baseline="0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S</a:t>
            </a:r>
            <a:r>
              <a:rPr lang="et-EE" dirty="0"/>
              <a:t>isesta tekst siia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P</a:t>
            </a:r>
            <a:r>
              <a:rPr lang="et-EE" dirty="0"/>
              <a:t>ealkirja tekst</a:t>
            </a:r>
            <a:endParaRPr lang="en-US" dirty="0"/>
          </a:p>
        </p:txBody>
      </p:sp>
      <p:sp>
        <p:nvSpPr>
          <p:cNvPr id="16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755754" y="1030019"/>
            <a:ext cx="7604255" cy="296466"/>
          </a:xfrm>
        </p:spPr>
        <p:txBody>
          <a:bodyPr>
            <a:noAutofit/>
          </a:bodyPr>
          <a:lstStyle>
            <a:lvl1pPr marL="0" indent="0" algn="ctr">
              <a:lnSpc>
                <a:spcPts val="2140"/>
              </a:lnSpc>
              <a:buNone/>
              <a:defRPr sz="2800" cap="all" spc="140">
                <a:solidFill>
                  <a:srgbClr val="593788"/>
                </a:solidFill>
              </a:defRPr>
            </a:lvl1pPr>
            <a:lvl2pPr>
              <a:lnSpc>
                <a:spcPts val="2140"/>
              </a:lnSpc>
              <a:defRPr sz="2800" cap="all" spc="140">
                <a:solidFill>
                  <a:srgbClr val="593788"/>
                </a:solidFill>
              </a:defRPr>
            </a:lvl2pPr>
            <a:lvl3pPr>
              <a:lnSpc>
                <a:spcPts val="2140"/>
              </a:lnSpc>
              <a:defRPr sz="2800" cap="all" spc="140">
                <a:solidFill>
                  <a:srgbClr val="593788"/>
                </a:solidFill>
              </a:defRPr>
            </a:lvl3pPr>
            <a:lvl4pPr>
              <a:lnSpc>
                <a:spcPts val="2140"/>
              </a:lnSpc>
              <a:defRPr sz="2800" cap="all" spc="140">
                <a:solidFill>
                  <a:srgbClr val="593788"/>
                </a:solidFill>
              </a:defRPr>
            </a:lvl4pPr>
            <a:lvl5pPr>
              <a:lnSpc>
                <a:spcPts val="2140"/>
              </a:lnSpc>
              <a:defRPr sz="2800" cap="all" spc="140">
                <a:solidFill>
                  <a:srgbClr val="593788"/>
                </a:solidFill>
              </a:defRPr>
            </a:lvl5pPr>
          </a:lstStyle>
          <a:p>
            <a:pPr lvl="0"/>
            <a:r>
              <a:rPr lang="en-US" dirty="0"/>
              <a:t>A</a:t>
            </a:r>
            <a:r>
              <a:rPr lang="et-EE" dirty="0"/>
              <a:t>lapealkirja tekst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31F383BB-5D05-4B25-9D7E-65CE56B9F6E4}"/>
              </a:ext>
            </a:extLst>
          </p:cNvPr>
          <p:cNvSpPr/>
          <p:nvPr userDrawn="1"/>
        </p:nvSpPr>
        <p:spPr>
          <a:xfrm>
            <a:off x="1007961" y="1793781"/>
            <a:ext cx="647999" cy="648000"/>
          </a:xfrm>
          <a:prstGeom prst="ellipse">
            <a:avLst/>
          </a:prstGeom>
          <a:noFill/>
          <a:ln w="28575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t-EE" sz="3600" dirty="0">
                <a:solidFill>
                  <a:srgbClr val="593788"/>
                </a:solidFill>
              </a:rPr>
              <a:t>1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E0D57356-A8EF-47A0-BF33-908E079D3D45}"/>
              </a:ext>
            </a:extLst>
          </p:cNvPr>
          <p:cNvSpPr/>
          <p:nvPr userDrawn="1"/>
        </p:nvSpPr>
        <p:spPr>
          <a:xfrm>
            <a:off x="3094032" y="1793781"/>
            <a:ext cx="647999" cy="648000"/>
          </a:xfrm>
          <a:prstGeom prst="ellipse">
            <a:avLst/>
          </a:prstGeom>
          <a:noFill/>
          <a:ln w="28575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t-EE" sz="3600" dirty="0">
                <a:solidFill>
                  <a:schemeClr val="tx2"/>
                </a:solidFill>
              </a:rPr>
              <a:t>2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DB49B332-1FE4-49A4-8BB3-43DD1E3AB323}"/>
              </a:ext>
            </a:extLst>
          </p:cNvPr>
          <p:cNvSpPr/>
          <p:nvPr userDrawn="1"/>
        </p:nvSpPr>
        <p:spPr>
          <a:xfrm>
            <a:off x="5168818" y="1778244"/>
            <a:ext cx="647999" cy="648000"/>
          </a:xfrm>
          <a:prstGeom prst="ellipse">
            <a:avLst/>
          </a:prstGeom>
          <a:noFill/>
          <a:ln w="28575">
            <a:solidFill>
              <a:srgbClr val="593788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t-EE" sz="3600" dirty="0">
                <a:solidFill>
                  <a:schemeClr val="tx2"/>
                </a:solidFill>
              </a:rPr>
              <a:t>3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EFFFF949-763C-413C-9E14-3447D24285C2}"/>
              </a:ext>
            </a:extLst>
          </p:cNvPr>
          <p:cNvSpPr/>
          <p:nvPr userDrawn="1"/>
        </p:nvSpPr>
        <p:spPr>
          <a:xfrm>
            <a:off x="7253705" y="1778243"/>
            <a:ext cx="647999" cy="648000"/>
          </a:xfrm>
          <a:prstGeom prst="ellipse">
            <a:avLst/>
          </a:prstGeom>
          <a:noFill/>
          <a:ln w="28575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t-EE" sz="3600" dirty="0">
                <a:solidFill>
                  <a:schemeClr val="tx2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1112705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itelslaid_2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162BD59C-195D-4ABD-A0D2-11222AE7E6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89036" y="1192567"/>
            <a:ext cx="4136486" cy="763480"/>
          </a:xfrm>
        </p:spPr>
        <p:txBody>
          <a:bodyPr>
            <a:noAutofit/>
          </a:bodyPr>
          <a:lstStyle>
            <a:lvl1pPr algn="l">
              <a:defRPr sz="2800">
                <a:solidFill>
                  <a:srgbClr val="6638B6"/>
                </a:solidFill>
              </a:defRPr>
            </a:lvl1pPr>
          </a:lstStyle>
          <a:p>
            <a:r>
              <a:rPr lang="en-US" dirty="0"/>
              <a:t>E</a:t>
            </a:r>
            <a:r>
              <a:rPr lang="et-EE" dirty="0" err="1"/>
              <a:t>sitluse</a:t>
            </a:r>
            <a:r>
              <a:rPr lang="et-EE" dirty="0"/>
              <a:t> pealkiri</a:t>
            </a:r>
            <a:endParaRPr lang="en-GB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803C87B7-E94F-4B9F-AAA0-3081D53CE04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257133" y="3364339"/>
            <a:ext cx="2559885" cy="462735"/>
          </a:xfrm>
        </p:spPr>
        <p:txBody>
          <a:bodyPr>
            <a:normAutofit/>
          </a:bodyPr>
          <a:lstStyle>
            <a:lvl1pPr marL="0" indent="0" algn="l">
              <a:buNone/>
              <a:defRPr sz="1800" kern="1200" cap="all" spc="110">
                <a:solidFill>
                  <a:srgbClr val="6638B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N</a:t>
            </a:r>
            <a:r>
              <a:rPr lang="et-EE" dirty="0"/>
              <a:t>imi perekonnanimi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19B5E18-3E90-4E22-9711-76D818010EF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65651" y="4536189"/>
            <a:ext cx="1427068" cy="322814"/>
          </a:xfrm>
        </p:spPr>
        <p:txBody>
          <a:bodyPr>
            <a:noAutofit/>
          </a:bodyPr>
          <a:lstStyle>
            <a:lvl1pPr marL="0" indent="0" algn="l">
              <a:lnSpc>
                <a:spcPts val="2160"/>
              </a:lnSpc>
              <a:buSzPct val="100000"/>
              <a:buFontTx/>
              <a:buNone/>
              <a:defRPr sz="1800" cap="all" spc="140" baseline="0">
                <a:solidFill>
                  <a:srgbClr val="6638B6"/>
                </a:solidFill>
              </a:defRPr>
            </a:lvl1pPr>
          </a:lstStyle>
          <a:p>
            <a:pPr lvl="0"/>
            <a:r>
              <a:rPr lang="et-EE" dirty="0"/>
              <a:t>04.07.2019</a:t>
            </a:r>
          </a:p>
        </p:txBody>
      </p:sp>
    </p:spTree>
    <p:extLst>
      <p:ext uri="{BB962C8B-B14F-4D97-AF65-F5344CB8AC3E}">
        <p14:creationId xmlns:p14="http://schemas.microsoft.com/office/powerpoint/2010/main" val="325840421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E3E27E0-E03B-41D7-AB37-EB4A52CC2DA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3506729" y="4827338"/>
            <a:ext cx="2133600" cy="273844"/>
          </a:xfrm>
          <a:prstGeom prst="rect">
            <a:avLst/>
          </a:prstGeom>
        </p:spPr>
        <p:txBody>
          <a:bodyPr/>
          <a:lstStyle/>
          <a:p>
            <a:fld id="{46A40480-4654-5F4E-9E49-57F3036F590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31F383BB-5D05-4B25-9D7E-65CE56B9F6E4}"/>
              </a:ext>
            </a:extLst>
          </p:cNvPr>
          <p:cNvSpPr/>
          <p:nvPr userDrawn="1"/>
        </p:nvSpPr>
        <p:spPr>
          <a:xfrm>
            <a:off x="1007961" y="1793781"/>
            <a:ext cx="647999" cy="648000"/>
          </a:xfrm>
          <a:prstGeom prst="ellipse">
            <a:avLst/>
          </a:prstGeom>
          <a:noFill/>
          <a:ln w="28575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t-EE" sz="3600" dirty="0">
                <a:solidFill>
                  <a:srgbClr val="593788"/>
                </a:solidFill>
              </a:rPr>
              <a:t>1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0D57356-A8EF-47A0-BF33-908E079D3D45}"/>
              </a:ext>
            </a:extLst>
          </p:cNvPr>
          <p:cNvSpPr/>
          <p:nvPr userDrawn="1"/>
        </p:nvSpPr>
        <p:spPr>
          <a:xfrm>
            <a:off x="3094032" y="1793781"/>
            <a:ext cx="647999" cy="648000"/>
          </a:xfrm>
          <a:prstGeom prst="ellipse">
            <a:avLst/>
          </a:prstGeom>
          <a:noFill/>
          <a:ln w="28575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t-EE" sz="3600" dirty="0">
                <a:solidFill>
                  <a:schemeClr val="tx2"/>
                </a:solidFill>
              </a:rPr>
              <a:t>2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B49B332-1FE4-49A4-8BB3-43DD1E3AB323}"/>
              </a:ext>
            </a:extLst>
          </p:cNvPr>
          <p:cNvSpPr/>
          <p:nvPr userDrawn="1"/>
        </p:nvSpPr>
        <p:spPr>
          <a:xfrm>
            <a:off x="5168818" y="1778244"/>
            <a:ext cx="647999" cy="648000"/>
          </a:xfrm>
          <a:prstGeom prst="ellipse">
            <a:avLst/>
          </a:prstGeom>
          <a:noFill/>
          <a:ln w="28575">
            <a:solidFill>
              <a:srgbClr val="593788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t-EE" sz="3600" dirty="0">
                <a:solidFill>
                  <a:schemeClr val="tx2"/>
                </a:solidFill>
              </a:rPr>
              <a:t>3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EFFFF949-763C-413C-9E14-3447D24285C2}"/>
              </a:ext>
            </a:extLst>
          </p:cNvPr>
          <p:cNvSpPr/>
          <p:nvPr userDrawn="1"/>
        </p:nvSpPr>
        <p:spPr>
          <a:xfrm>
            <a:off x="7253705" y="1778243"/>
            <a:ext cx="647999" cy="648000"/>
          </a:xfrm>
          <a:prstGeom prst="ellipse">
            <a:avLst/>
          </a:prstGeom>
          <a:noFill/>
          <a:ln w="28575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t-EE" sz="3600" dirty="0">
                <a:solidFill>
                  <a:schemeClr val="tx2"/>
                </a:solidFill>
              </a:rPr>
              <a:t>4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B1DB737-115D-49E6-B93B-4EFC1BADBD5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62800" y="2502716"/>
            <a:ext cx="1824617" cy="581916"/>
          </a:xfrm>
        </p:spPr>
        <p:txBody>
          <a:bodyPr/>
          <a:lstStyle>
            <a:lvl1pPr marL="0" indent="0" algn="ctr">
              <a:lnSpc>
                <a:spcPts val="2040"/>
              </a:lnSpc>
              <a:buNone/>
              <a:defRPr sz="2000" kern="800" cap="all" spc="20" baseline="0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S</a:t>
            </a:r>
            <a:r>
              <a:rPr lang="et-EE" dirty="0"/>
              <a:t>isesta tekst siia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C0917725-4A53-4E74-893A-13FAAEA4F2F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662533" y="3145400"/>
            <a:ext cx="1824616" cy="1293899"/>
          </a:xfrm>
        </p:spPr>
        <p:txBody>
          <a:bodyPr/>
          <a:lstStyle>
            <a:lvl1pPr marL="0" indent="0">
              <a:lnSpc>
                <a:spcPts val="2000"/>
              </a:lnSpc>
              <a:spcBef>
                <a:spcPts val="0"/>
              </a:spcBef>
              <a:buNone/>
              <a:defRPr sz="1900" baseline="0"/>
            </a:lvl1pPr>
          </a:lstStyle>
          <a:p>
            <a:pPr lvl="0"/>
            <a:r>
              <a:rPr lang="pt-BR" dirty="0"/>
              <a:t>Equo corem nusa sim soloraerum facearchil ipis pos expliquibus</a:t>
            </a:r>
          </a:p>
          <a:p>
            <a:pPr lvl="0"/>
            <a:endParaRPr lang="et-EE" dirty="0"/>
          </a:p>
        </p:txBody>
      </p:sp>
      <p:sp>
        <p:nvSpPr>
          <p:cNvPr id="38" name="Text Placeholder 13">
            <a:extLst>
              <a:ext uri="{FF2B5EF4-FFF2-40B4-BE49-F238E27FC236}">
                <a16:creationId xmlns:a16="http://schemas.microsoft.com/office/drawing/2014/main" id="{00E60BF0-5642-42E5-A83F-5730D1EC0B0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2615867" y="3143239"/>
            <a:ext cx="1814035" cy="1293899"/>
          </a:xfrm>
        </p:spPr>
        <p:txBody>
          <a:bodyPr/>
          <a:lstStyle>
            <a:lvl1pPr marL="0" indent="0">
              <a:lnSpc>
                <a:spcPts val="2000"/>
              </a:lnSpc>
              <a:spcBef>
                <a:spcPts val="0"/>
              </a:spcBef>
              <a:buNone/>
              <a:defRPr sz="1900" baseline="0"/>
            </a:lvl1pPr>
          </a:lstStyle>
          <a:p>
            <a:pPr lvl="0"/>
            <a:r>
              <a:rPr lang="pt-BR" dirty="0"/>
              <a:t>Equo corem nusa sim soloraerum facearchil ipis pos expliquibus</a:t>
            </a:r>
          </a:p>
          <a:p>
            <a:pPr lvl="0"/>
            <a:endParaRPr lang="et-EE" dirty="0"/>
          </a:p>
        </p:txBody>
      </p:sp>
      <p:sp>
        <p:nvSpPr>
          <p:cNvPr id="39" name="Text Placeholder 13">
            <a:extLst>
              <a:ext uri="{FF2B5EF4-FFF2-40B4-BE49-F238E27FC236}">
                <a16:creationId xmlns:a16="http://schemas.microsoft.com/office/drawing/2014/main" id="{A51462D3-DA2A-4374-8E8D-E0E3821E638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628616" y="3143239"/>
            <a:ext cx="1824617" cy="1293899"/>
          </a:xfrm>
        </p:spPr>
        <p:txBody>
          <a:bodyPr/>
          <a:lstStyle>
            <a:lvl1pPr marL="0" indent="0">
              <a:lnSpc>
                <a:spcPts val="2000"/>
              </a:lnSpc>
              <a:spcBef>
                <a:spcPts val="0"/>
              </a:spcBef>
              <a:buNone/>
              <a:defRPr sz="1900" baseline="0"/>
            </a:lvl1pPr>
          </a:lstStyle>
          <a:p>
            <a:pPr lvl="0"/>
            <a:r>
              <a:rPr lang="pt-BR" dirty="0"/>
              <a:t>Equo corem nusa sim soloraerum facearchil ipis pos expliquibus</a:t>
            </a:r>
          </a:p>
          <a:p>
            <a:pPr lvl="0"/>
            <a:endParaRPr lang="et-EE" dirty="0"/>
          </a:p>
        </p:txBody>
      </p:sp>
      <p:sp>
        <p:nvSpPr>
          <p:cNvPr id="40" name="Text Placeholder 13">
            <a:extLst>
              <a:ext uri="{FF2B5EF4-FFF2-40B4-BE49-F238E27FC236}">
                <a16:creationId xmlns:a16="http://schemas.microsoft.com/office/drawing/2014/main" id="{F80DBE4C-4015-4749-8AFA-6859C32803C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62799" y="3151161"/>
            <a:ext cx="1824618" cy="1293899"/>
          </a:xfrm>
        </p:spPr>
        <p:txBody>
          <a:bodyPr/>
          <a:lstStyle>
            <a:lvl1pPr marL="0" indent="0">
              <a:lnSpc>
                <a:spcPts val="2000"/>
              </a:lnSpc>
              <a:spcBef>
                <a:spcPts val="0"/>
              </a:spcBef>
              <a:buNone/>
              <a:defRPr sz="2000" baseline="0"/>
            </a:lvl1pPr>
          </a:lstStyle>
          <a:p>
            <a:pPr lvl="0"/>
            <a:r>
              <a:rPr lang="pt-BR" dirty="0"/>
              <a:t>Equo corem nusa sim soloraerum facearchil ipis pos expliquibus</a:t>
            </a:r>
          </a:p>
          <a:p>
            <a:pPr lvl="0"/>
            <a:endParaRPr lang="et-EE" dirty="0"/>
          </a:p>
        </p:txBody>
      </p:sp>
      <p:sp>
        <p:nvSpPr>
          <p:cNvPr id="17" name="Text Placeholder 6">
            <a:extLst>
              <a:ext uri="{FF2B5EF4-FFF2-40B4-BE49-F238E27FC236}">
                <a16:creationId xmlns:a16="http://schemas.microsoft.com/office/drawing/2014/main" id="{0B1DB737-115D-49E6-B93B-4EFC1BADBD5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2605286" y="2501282"/>
            <a:ext cx="1824617" cy="581916"/>
          </a:xfrm>
        </p:spPr>
        <p:txBody>
          <a:bodyPr/>
          <a:lstStyle>
            <a:lvl1pPr marL="0" indent="0" algn="ctr">
              <a:lnSpc>
                <a:spcPts val="2040"/>
              </a:lnSpc>
              <a:buNone/>
              <a:defRPr sz="2000" kern="800" cap="all" spc="20" baseline="0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S</a:t>
            </a:r>
            <a:r>
              <a:rPr lang="et-EE" dirty="0"/>
              <a:t>isesta tekst siia</a:t>
            </a:r>
          </a:p>
        </p:txBody>
      </p:sp>
      <p:sp>
        <p:nvSpPr>
          <p:cNvPr id="18" name="Text Placeholder 6">
            <a:extLst>
              <a:ext uri="{FF2B5EF4-FFF2-40B4-BE49-F238E27FC236}">
                <a16:creationId xmlns:a16="http://schemas.microsoft.com/office/drawing/2014/main" id="{0B1DB737-115D-49E6-B93B-4EFC1BADBD53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4628617" y="2501282"/>
            <a:ext cx="1824617" cy="581916"/>
          </a:xfrm>
        </p:spPr>
        <p:txBody>
          <a:bodyPr/>
          <a:lstStyle>
            <a:lvl1pPr marL="0" indent="0" algn="ctr">
              <a:lnSpc>
                <a:spcPts val="2040"/>
              </a:lnSpc>
              <a:buNone/>
              <a:defRPr sz="2000" kern="800" cap="all" spc="20" baseline="0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S</a:t>
            </a:r>
            <a:r>
              <a:rPr lang="et-EE" dirty="0"/>
              <a:t>isesta tekst siia</a:t>
            </a:r>
          </a:p>
        </p:txBody>
      </p:sp>
      <p:sp>
        <p:nvSpPr>
          <p:cNvPr id="19" name="Text Placeholder 6">
            <a:extLst>
              <a:ext uri="{FF2B5EF4-FFF2-40B4-BE49-F238E27FC236}">
                <a16:creationId xmlns:a16="http://schemas.microsoft.com/office/drawing/2014/main" id="{0B1DB737-115D-49E6-B93B-4EFC1BADBD53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662533" y="2501282"/>
            <a:ext cx="1824617" cy="581916"/>
          </a:xfrm>
        </p:spPr>
        <p:txBody>
          <a:bodyPr/>
          <a:lstStyle>
            <a:lvl1pPr marL="0" indent="0" algn="ctr">
              <a:lnSpc>
                <a:spcPts val="2040"/>
              </a:lnSpc>
              <a:buNone/>
              <a:defRPr sz="2000" kern="800" cap="all" spc="20" baseline="0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S</a:t>
            </a:r>
            <a:r>
              <a:rPr lang="et-EE" dirty="0"/>
              <a:t>isesta tekst siia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P</a:t>
            </a:r>
            <a:r>
              <a:rPr lang="et-EE" dirty="0"/>
              <a:t>ealkirja tekst</a:t>
            </a:r>
            <a:endParaRPr lang="en-US" dirty="0"/>
          </a:p>
        </p:txBody>
      </p:sp>
      <p:sp>
        <p:nvSpPr>
          <p:cNvPr id="16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755754" y="1030019"/>
            <a:ext cx="7604255" cy="296466"/>
          </a:xfrm>
        </p:spPr>
        <p:txBody>
          <a:bodyPr>
            <a:noAutofit/>
          </a:bodyPr>
          <a:lstStyle>
            <a:lvl1pPr marL="0" indent="0" algn="ctr">
              <a:lnSpc>
                <a:spcPts val="2140"/>
              </a:lnSpc>
              <a:buNone/>
              <a:defRPr sz="2800" cap="all" spc="140">
                <a:solidFill>
                  <a:srgbClr val="593788"/>
                </a:solidFill>
              </a:defRPr>
            </a:lvl1pPr>
            <a:lvl2pPr>
              <a:lnSpc>
                <a:spcPts val="2140"/>
              </a:lnSpc>
              <a:defRPr sz="2800" cap="all" spc="140">
                <a:solidFill>
                  <a:srgbClr val="593788"/>
                </a:solidFill>
              </a:defRPr>
            </a:lvl2pPr>
            <a:lvl3pPr>
              <a:lnSpc>
                <a:spcPts val="2140"/>
              </a:lnSpc>
              <a:defRPr sz="2800" cap="all" spc="140">
                <a:solidFill>
                  <a:srgbClr val="593788"/>
                </a:solidFill>
              </a:defRPr>
            </a:lvl3pPr>
            <a:lvl4pPr>
              <a:lnSpc>
                <a:spcPts val="2140"/>
              </a:lnSpc>
              <a:defRPr sz="2800" cap="all" spc="140">
                <a:solidFill>
                  <a:srgbClr val="593788"/>
                </a:solidFill>
              </a:defRPr>
            </a:lvl4pPr>
            <a:lvl5pPr>
              <a:lnSpc>
                <a:spcPts val="2140"/>
              </a:lnSpc>
              <a:defRPr sz="2800" cap="all" spc="140">
                <a:solidFill>
                  <a:srgbClr val="593788"/>
                </a:solidFill>
              </a:defRPr>
            </a:lvl5pPr>
          </a:lstStyle>
          <a:p>
            <a:pPr lvl="0"/>
            <a:r>
              <a:rPr lang="en-US" dirty="0"/>
              <a:t>A</a:t>
            </a:r>
            <a:r>
              <a:rPr lang="et-EE" dirty="0"/>
              <a:t>lapealkirja tekst</a:t>
            </a:r>
          </a:p>
        </p:txBody>
      </p:sp>
      <p:cxnSp>
        <p:nvCxnSpPr>
          <p:cNvPr id="26" name="Straight Arrow Connector 25"/>
          <p:cNvCxnSpPr>
            <a:endCxn id="8" idx="2"/>
          </p:cNvCxnSpPr>
          <p:nvPr userDrawn="1"/>
        </p:nvCxnSpPr>
        <p:spPr>
          <a:xfrm flipV="1">
            <a:off x="1655960" y="2117781"/>
            <a:ext cx="1438072" cy="5066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 userDrawn="1"/>
        </p:nvCxnSpPr>
        <p:spPr>
          <a:xfrm flipV="1">
            <a:off x="3730746" y="2112715"/>
            <a:ext cx="1438072" cy="5066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 userDrawn="1"/>
        </p:nvCxnSpPr>
        <p:spPr>
          <a:xfrm flipV="1">
            <a:off x="5814577" y="2107649"/>
            <a:ext cx="1438072" cy="5066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46435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EFE0AE2-D4CE-4DF4-92BB-43A453AF86DF}"/>
              </a:ext>
            </a:extLst>
          </p:cNvPr>
          <p:cNvSpPr/>
          <p:nvPr userDrawn="1"/>
        </p:nvSpPr>
        <p:spPr>
          <a:xfrm>
            <a:off x="374793" y="1624054"/>
            <a:ext cx="1998020" cy="2662971"/>
          </a:xfrm>
          <a:prstGeom prst="rect">
            <a:avLst/>
          </a:prstGeom>
          <a:solidFill>
            <a:srgbClr val="EA770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5CD3F2C-A971-43A9-83DA-BA4711ECEE82}"/>
              </a:ext>
            </a:extLst>
          </p:cNvPr>
          <p:cNvSpPr/>
          <p:nvPr userDrawn="1"/>
        </p:nvSpPr>
        <p:spPr>
          <a:xfrm>
            <a:off x="2497225" y="1622344"/>
            <a:ext cx="1998020" cy="2662971"/>
          </a:xfrm>
          <a:prstGeom prst="rect">
            <a:avLst/>
          </a:prstGeom>
          <a:solidFill>
            <a:srgbClr val="AF262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CAB376C-913C-4141-9965-7A0179846C79}"/>
              </a:ext>
            </a:extLst>
          </p:cNvPr>
          <p:cNvSpPr/>
          <p:nvPr userDrawn="1"/>
        </p:nvSpPr>
        <p:spPr>
          <a:xfrm>
            <a:off x="4613682" y="1622344"/>
            <a:ext cx="1998020" cy="2662971"/>
          </a:xfrm>
          <a:prstGeom prst="rect">
            <a:avLst/>
          </a:prstGeom>
          <a:solidFill>
            <a:srgbClr val="5F9E0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BA0BB689-E7F3-44A3-A5C5-018850403C84}"/>
              </a:ext>
            </a:extLst>
          </p:cNvPr>
          <p:cNvSpPr/>
          <p:nvPr userDrawn="1"/>
        </p:nvSpPr>
        <p:spPr>
          <a:xfrm>
            <a:off x="6700204" y="1624054"/>
            <a:ext cx="1998020" cy="2662971"/>
          </a:xfrm>
          <a:prstGeom prst="rect">
            <a:avLst/>
          </a:prstGeom>
          <a:solidFill>
            <a:srgbClr val="1085C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E3E27E0-E03B-41D7-AB37-EB4A52CC2DA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3506729" y="4827338"/>
            <a:ext cx="2133600" cy="273844"/>
          </a:xfrm>
          <a:prstGeom prst="rect">
            <a:avLst/>
          </a:prstGeom>
        </p:spPr>
        <p:txBody>
          <a:bodyPr/>
          <a:lstStyle/>
          <a:p>
            <a:fld id="{46A40480-4654-5F4E-9E49-57F3036F590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31F383BB-5D05-4B25-9D7E-65CE56B9F6E4}"/>
              </a:ext>
            </a:extLst>
          </p:cNvPr>
          <p:cNvSpPr/>
          <p:nvPr userDrawn="1"/>
        </p:nvSpPr>
        <p:spPr>
          <a:xfrm>
            <a:off x="1002342" y="1757497"/>
            <a:ext cx="621914" cy="61825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t-EE" sz="3600" dirty="0">
                <a:solidFill>
                  <a:srgbClr val="EA7707"/>
                </a:solidFill>
              </a:rPr>
              <a:t>1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B49B332-1FE4-49A4-8BB3-43DD1E3AB323}"/>
              </a:ext>
            </a:extLst>
          </p:cNvPr>
          <p:cNvSpPr/>
          <p:nvPr userDrawn="1"/>
        </p:nvSpPr>
        <p:spPr>
          <a:xfrm>
            <a:off x="5212798" y="1754678"/>
            <a:ext cx="647999" cy="648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t-EE" sz="3600" dirty="0">
                <a:solidFill>
                  <a:srgbClr val="5F9E0B"/>
                </a:solidFill>
              </a:rPr>
              <a:t>3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EFFFF949-763C-413C-9E14-3447D24285C2}"/>
              </a:ext>
            </a:extLst>
          </p:cNvPr>
          <p:cNvSpPr/>
          <p:nvPr userDrawn="1"/>
        </p:nvSpPr>
        <p:spPr>
          <a:xfrm>
            <a:off x="7354278" y="1757497"/>
            <a:ext cx="647999" cy="648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t-EE" sz="3600" dirty="0">
                <a:solidFill>
                  <a:srgbClr val="1085CB"/>
                </a:solidFill>
              </a:rPr>
              <a:t>4</a:t>
            </a:r>
          </a:p>
        </p:txBody>
      </p:sp>
      <p:sp>
        <p:nvSpPr>
          <p:cNvPr id="34" name="Text Placeholder 2">
            <a:extLst>
              <a:ext uri="{FF2B5EF4-FFF2-40B4-BE49-F238E27FC236}">
                <a16:creationId xmlns:a16="http://schemas.microsoft.com/office/drawing/2014/main" id="{2125163F-03EA-491E-8E0A-6E81E5E4C75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91208" y="3157422"/>
            <a:ext cx="1781722" cy="8615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lvl="0" algn="l"/>
            <a:r>
              <a:rPr lang="pt-BR" sz="1600" dirty="0">
                <a:solidFill>
                  <a:schemeClr val="bg1"/>
                </a:solidFill>
              </a:rPr>
              <a:t>Equo corem nusa sim soloraerum facearchil ipis pos expliquibus</a:t>
            </a:r>
            <a:endParaRPr lang="et-EE" sz="1600" dirty="0">
              <a:solidFill>
                <a:schemeClr val="bg1"/>
              </a:solidFill>
            </a:endParaRPr>
          </a:p>
        </p:txBody>
      </p:sp>
      <p:sp>
        <p:nvSpPr>
          <p:cNvPr id="42" name="Text Placeholder 2">
            <a:extLst>
              <a:ext uri="{FF2B5EF4-FFF2-40B4-BE49-F238E27FC236}">
                <a16:creationId xmlns:a16="http://schemas.microsoft.com/office/drawing/2014/main" id="{B828AF36-4895-47B8-942B-3FAB2FC7A20F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2596048" y="3183593"/>
            <a:ext cx="1781722" cy="8615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lvl="0" algn="l"/>
            <a:r>
              <a:rPr lang="pt-BR" sz="1600" dirty="0">
                <a:solidFill>
                  <a:schemeClr val="bg1"/>
                </a:solidFill>
              </a:rPr>
              <a:t>Equo corem nusa sim soloraerum facearchil ipis pos expliquibus</a:t>
            </a:r>
            <a:endParaRPr lang="et-EE" sz="1600" dirty="0">
              <a:solidFill>
                <a:schemeClr val="bg1"/>
              </a:solidFill>
            </a:endParaRPr>
          </a:p>
        </p:txBody>
      </p:sp>
      <p:sp>
        <p:nvSpPr>
          <p:cNvPr id="44" name="Text Placeholder 2">
            <a:extLst>
              <a:ext uri="{FF2B5EF4-FFF2-40B4-BE49-F238E27FC236}">
                <a16:creationId xmlns:a16="http://schemas.microsoft.com/office/drawing/2014/main" id="{9ABA8465-4200-47DD-BEF0-1893F12C5824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4700525" y="3183593"/>
            <a:ext cx="1781722" cy="8615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lvl="0" algn="l"/>
            <a:r>
              <a:rPr lang="pt-BR" sz="1600" dirty="0">
                <a:solidFill>
                  <a:schemeClr val="bg1"/>
                </a:solidFill>
              </a:rPr>
              <a:t>Equo corem nusa sim soloraerum facearchil ipis pos expliquibus</a:t>
            </a:r>
            <a:endParaRPr lang="et-EE" sz="1600" dirty="0">
              <a:solidFill>
                <a:schemeClr val="bg1"/>
              </a:solidFill>
            </a:endParaRPr>
          </a:p>
        </p:txBody>
      </p:sp>
      <p:sp>
        <p:nvSpPr>
          <p:cNvPr id="46" name="Text Placeholder 2">
            <a:extLst>
              <a:ext uri="{FF2B5EF4-FFF2-40B4-BE49-F238E27FC236}">
                <a16:creationId xmlns:a16="http://schemas.microsoft.com/office/drawing/2014/main" id="{40EFCDF8-CF33-45C3-9C15-3E4D66BC918C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6802142" y="3197232"/>
            <a:ext cx="1781722" cy="8615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lvl="0" algn="l"/>
            <a:r>
              <a:rPr lang="pt-BR" sz="1600" dirty="0">
                <a:solidFill>
                  <a:schemeClr val="bg1"/>
                </a:solidFill>
              </a:rPr>
              <a:t>Equo corem nusa sim soloraerum facearchil ipis pos expliquibus</a:t>
            </a:r>
            <a:endParaRPr lang="et-EE" sz="1600" dirty="0">
              <a:solidFill>
                <a:schemeClr val="bg1"/>
              </a:solidFill>
            </a:endParaRP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B9886B65-3FEA-4A1B-A901-4B3101877746}"/>
              </a:ext>
            </a:extLst>
          </p:cNvPr>
          <p:cNvSpPr/>
          <p:nvPr userDrawn="1"/>
        </p:nvSpPr>
        <p:spPr>
          <a:xfrm>
            <a:off x="3146449" y="1759810"/>
            <a:ext cx="648000" cy="648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t-EE" sz="3600" dirty="0">
                <a:solidFill>
                  <a:srgbClr val="AF262E"/>
                </a:solidFill>
              </a:rPr>
              <a:t>2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22" hasCustomPrompt="1"/>
          </p:nvPr>
        </p:nvSpPr>
        <p:spPr>
          <a:xfrm>
            <a:off x="490538" y="2446735"/>
            <a:ext cx="1782762" cy="597694"/>
          </a:xfrm>
        </p:spPr>
        <p:txBody>
          <a:bodyPr>
            <a:normAutofit/>
          </a:bodyPr>
          <a:lstStyle>
            <a:lvl1pPr marL="0" indent="0" algn="ctr">
              <a:lnSpc>
                <a:spcPts val="2100"/>
              </a:lnSpc>
              <a:spcBef>
                <a:spcPts val="500"/>
              </a:spcBef>
              <a:buFontTx/>
              <a:buNone/>
              <a:defRPr sz="2000" kern="1200" cap="all" spc="1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</a:t>
            </a:r>
            <a:r>
              <a:rPr lang="et-EE" dirty="0"/>
              <a:t>isesta siia tekst</a:t>
            </a:r>
            <a:endParaRPr lang="en-US" dirty="0"/>
          </a:p>
        </p:txBody>
      </p:sp>
      <p:sp>
        <p:nvSpPr>
          <p:cNvPr id="26" name="Text Placeholder 5"/>
          <p:cNvSpPr>
            <a:spLocks noGrp="1"/>
          </p:cNvSpPr>
          <p:nvPr>
            <p:ph type="body" sz="quarter" idx="23" hasCustomPrompt="1"/>
          </p:nvPr>
        </p:nvSpPr>
        <p:spPr>
          <a:xfrm>
            <a:off x="2615348" y="2444244"/>
            <a:ext cx="1782762" cy="597694"/>
          </a:xfrm>
        </p:spPr>
        <p:txBody>
          <a:bodyPr>
            <a:normAutofit/>
          </a:bodyPr>
          <a:lstStyle>
            <a:lvl1pPr marL="0" indent="0" algn="ctr">
              <a:lnSpc>
                <a:spcPts val="2100"/>
              </a:lnSpc>
              <a:spcBef>
                <a:spcPts val="500"/>
              </a:spcBef>
              <a:buFontTx/>
              <a:buNone/>
              <a:defRPr sz="2000" kern="1200" cap="all" spc="1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</a:t>
            </a:r>
            <a:r>
              <a:rPr lang="et-EE" dirty="0"/>
              <a:t>isesta siia tekst</a:t>
            </a:r>
            <a:endParaRPr lang="en-US" dirty="0"/>
          </a:p>
        </p:txBody>
      </p:sp>
      <p:sp>
        <p:nvSpPr>
          <p:cNvPr id="27" name="Text Placeholder 5"/>
          <p:cNvSpPr>
            <a:spLocks noGrp="1"/>
          </p:cNvSpPr>
          <p:nvPr>
            <p:ph type="body" sz="quarter" idx="24" hasCustomPrompt="1"/>
          </p:nvPr>
        </p:nvSpPr>
        <p:spPr>
          <a:xfrm>
            <a:off x="4700525" y="2444244"/>
            <a:ext cx="1782762" cy="597694"/>
          </a:xfrm>
        </p:spPr>
        <p:txBody>
          <a:bodyPr>
            <a:normAutofit/>
          </a:bodyPr>
          <a:lstStyle>
            <a:lvl1pPr marL="0" indent="0" algn="ctr">
              <a:lnSpc>
                <a:spcPts val="2100"/>
              </a:lnSpc>
              <a:spcBef>
                <a:spcPts val="500"/>
              </a:spcBef>
              <a:buFontTx/>
              <a:buNone/>
              <a:defRPr sz="2000" kern="1200" cap="all" spc="1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</a:t>
            </a:r>
            <a:r>
              <a:rPr lang="et-EE" dirty="0"/>
              <a:t>isesta siia tekst</a:t>
            </a:r>
            <a:endParaRPr lang="en-US" dirty="0"/>
          </a:p>
        </p:txBody>
      </p:sp>
      <p:sp>
        <p:nvSpPr>
          <p:cNvPr id="28" name="Text Placeholder 5"/>
          <p:cNvSpPr>
            <a:spLocks noGrp="1"/>
          </p:cNvSpPr>
          <p:nvPr>
            <p:ph type="body" sz="quarter" idx="25" hasCustomPrompt="1"/>
          </p:nvPr>
        </p:nvSpPr>
        <p:spPr>
          <a:xfrm>
            <a:off x="6801102" y="2444244"/>
            <a:ext cx="1782762" cy="597694"/>
          </a:xfrm>
        </p:spPr>
        <p:txBody>
          <a:bodyPr>
            <a:normAutofit/>
          </a:bodyPr>
          <a:lstStyle>
            <a:lvl1pPr marL="0" indent="0" algn="ctr">
              <a:lnSpc>
                <a:spcPts val="2100"/>
              </a:lnSpc>
              <a:spcBef>
                <a:spcPts val="500"/>
              </a:spcBef>
              <a:buFontTx/>
              <a:buNone/>
              <a:defRPr sz="2000" kern="1200" cap="all" spc="1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</a:t>
            </a:r>
            <a:r>
              <a:rPr lang="et-EE" dirty="0"/>
              <a:t>isesta siia tekst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P</a:t>
            </a:r>
            <a:r>
              <a:rPr lang="et-EE" dirty="0"/>
              <a:t>ealkirja tekst</a:t>
            </a:r>
            <a:endParaRPr lang="en-US" dirty="0"/>
          </a:p>
        </p:txBody>
      </p:sp>
      <p:sp>
        <p:nvSpPr>
          <p:cNvPr id="20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755754" y="1030019"/>
            <a:ext cx="7604255" cy="296466"/>
          </a:xfrm>
        </p:spPr>
        <p:txBody>
          <a:bodyPr>
            <a:noAutofit/>
          </a:bodyPr>
          <a:lstStyle>
            <a:lvl1pPr marL="0" indent="0" algn="ctr">
              <a:lnSpc>
                <a:spcPts val="2140"/>
              </a:lnSpc>
              <a:buNone/>
              <a:defRPr sz="2800" cap="all" spc="140">
                <a:solidFill>
                  <a:srgbClr val="593788"/>
                </a:solidFill>
              </a:defRPr>
            </a:lvl1pPr>
            <a:lvl2pPr>
              <a:lnSpc>
                <a:spcPts val="2140"/>
              </a:lnSpc>
              <a:defRPr sz="2800" cap="all" spc="140">
                <a:solidFill>
                  <a:srgbClr val="593788"/>
                </a:solidFill>
              </a:defRPr>
            </a:lvl2pPr>
            <a:lvl3pPr>
              <a:lnSpc>
                <a:spcPts val="2140"/>
              </a:lnSpc>
              <a:defRPr sz="2800" cap="all" spc="140">
                <a:solidFill>
                  <a:srgbClr val="593788"/>
                </a:solidFill>
              </a:defRPr>
            </a:lvl3pPr>
            <a:lvl4pPr>
              <a:lnSpc>
                <a:spcPts val="2140"/>
              </a:lnSpc>
              <a:defRPr sz="2800" cap="all" spc="140">
                <a:solidFill>
                  <a:srgbClr val="593788"/>
                </a:solidFill>
              </a:defRPr>
            </a:lvl4pPr>
            <a:lvl5pPr>
              <a:lnSpc>
                <a:spcPts val="2140"/>
              </a:lnSpc>
              <a:defRPr sz="2800" cap="all" spc="140">
                <a:solidFill>
                  <a:srgbClr val="593788"/>
                </a:solidFill>
              </a:defRPr>
            </a:lvl5pPr>
          </a:lstStyle>
          <a:p>
            <a:pPr lvl="0"/>
            <a:r>
              <a:rPr lang="en-US" dirty="0"/>
              <a:t>A</a:t>
            </a:r>
            <a:r>
              <a:rPr lang="et-EE" dirty="0"/>
              <a:t>lapealkirja tekst</a:t>
            </a:r>
          </a:p>
        </p:txBody>
      </p:sp>
    </p:spTree>
    <p:extLst>
      <p:ext uri="{BB962C8B-B14F-4D97-AF65-F5344CB8AC3E}">
        <p14:creationId xmlns:p14="http://schemas.microsoft.com/office/powerpoint/2010/main" val="35539816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47961" y="570357"/>
            <a:ext cx="7612046" cy="44636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P</a:t>
            </a:r>
            <a:r>
              <a:rPr lang="et-EE" dirty="0"/>
              <a:t>ealkirja tekst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47961" y="1560142"/>
            <a:ext cx="7612047" cy="3034481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S</a:t>
            </a:r>
            <a:r>
              <a:rPr lang="et-EE" dirty="0"/>
              <a:t>isutekst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A6FF9-EC4C-EA4E-AA5F-7615A268238B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747961" y="1018333"/>
            <a:ext cx="7612046" cy="322814"/>
          </a:xfrm>
        </p:spPr>
        <p:txBody>
          <a:bodyPr>
            <a:noAutofit/>
          </a:bodyPr>
          <a:lstStyle>
            <a:lvl1pPr marL="0" indent="0" algn="ctr">
              <a:lnSpc>
                <a:spcPts val="2160"/>
              </a:lnSpc>
              <a:buSzPct val="100000"/>
              <a:buFontTx/>
              <a:buNone/>
              <a:defRPr sz="2800" cap="all" spc="140" baseline="0">
                <a:solidFill>
                  <a:srgbClr val="593788"/>
                </a:solidFill>
              </a:defRPr>
            </a:lvl1pPr>
          </a:lstStyle>
          <a:p>
            <a:pPr lvl="0"/>
            <a:r>
              <a:rPr lang="en-US" dirty="0"/>
              <a:t>A</a:t>
            </a:r>
            <a:r>
              <a:rPr lang="et-EE" dirty="0"/>
              <a:t>lapealkirja tekst</a:t>
            </a:r>
          </a:p>
        </p:txBody>
      </p:sp>
    </p:spTree>
    <p:extLst>
      <p:ext uri="{BB962C8B-B14F-4D97-AF65-F5344CB8AC3E}">
        <p14:creationId xmlns:p14="http://schemas.microsoft.com/office/powerpoint/2010/main" val="8757989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47961" y="570357"/>
            <a:ext cx="7612046" cy="446365"/>
          </a:xfrm>
        </p:spPr>
        <p:txBody>
          <a:bodyPr/>
          <a:lstStyle>
            <a:lvl1pPr>
              <a:defRPr baseline="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 dirty="0"/>
              <a:t>P</a:t>
            </a:r>
            <a:r>
              <a:rPr lang="et-EE" dirty="0"/>
              <a:t>ealkirja tekst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47961" y="1560142"/>
            <a:ext cx="7612047" cy="3034481"/>
          </a:xfrm>
        </p:spPr>
        <p:txBody>
          <a:bodyPr/>
          <a:lstStyle>
            <a:lvl1pPr marL="0" indent="0">
              <a:buNone/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/>
            <a:r>
              <a:rPr lang="en-US" dirty="0"/>
              <a:t>S</a:t>
            </a:r>
            <a:r>
              <a:rPr lang="et-EE" dirty="0"/>
              <a:t>isutekst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593788"/>
                </a:solidFill>
              </a:defRPr>
            </a:lvl1pPr>
          </a:lstStyle>
          <a:p>
            <a:fld id="{48FA6FF9-EC4C-EA4E-AA5F-7615A268238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747961" y="1018333"/>
            <a:ext cx="7612046" cy="322814"/>
          </a:xfrm>
        </p:spPr>
        <p:txBody>
          <a:bodyPr>
            <a:noAutofit/>
          </a:bodyPr>
          <a:lstStyle>
            <a:lvl1pPr marL="0" indent="0" algn="ctr">
              <a:lnSpc>
                <a:spcPts val="2160"/>
              </a:lnSpc>
              <a:buSzPct val="100000"/>
              <a:buFontTx/>
              <a:buNone/>
              <a:defRPr sz="2800" cap="all" spc="140" baseline="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r>
              <a:rPr lang="en-US" dirty="0"/>
              <a:t>A</a:t>
            </a:r>
            <a:r>
              <a:rPr lang="et-EE" dirty="0"/>
              <a:t>lapealkirja tekst</a:t>
            </a:r>
          </a:p>
        </p:txBody>
      </p:sp>
    </p:spTree>
    <p:extLst>
      <p:ext uri="{BB962C8B-B14F-4D97-AF65-F5344CB8AC3E}">
        <p14:creationId xmlns:p14="http://schemas.microsoft.com/office/powerpoint/2010/main" val="29072549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47961" y="570357"/>
            <a:ext cx="7612046" cy="44636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P</a:t>
            </a:r>
            <a:r>
              <a:rPr lang="et-EE" dirty="0"/>
              <a:t>ealkirja tekst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A6FF9-EC4C-EA4E-AA5F-7615A268238B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747961" y="1018333"/>
            <a:ext cx="7612046" cy="322814"/>
          </a:xfrm>
        </p:spPr>
        <p:txBody>
          <a:bodyPr>
            <a:noAutofit/>
          </a:bodyPr>
          <a:lstStyle>
            <a:lvl1pPr marL="0" indent="0" algn="ctr">
              <a:lnSpc>
                <a:spcPts val="2160"/>
              </a:lnSpc>
              <a:buSzPct val="100000"/>
              <a:buFontTx/>
              <a:buNone/>
              <a:defRPr sz="2800" cap="all" spc="140" baseline="0">
                <a:solidFill>
                  <a:srgbClr val="593788"/>
                </a:solidFill>
              </a:defRPr>
            </a:lvl1pPr>
          </a:lstStyle>
          <a:p>
            <a:pPr lvl="0"/>
            <a:r>
              <a:rPr lang="en-US" dirty="0"/>
              <a:t>A</a:t>
            </a:r>
            <a:r>
              <a:rPr lang="et-EE" dirty="0"/>
              <a:t>lapealkirja tekst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747713" y="1607344"/>
            <a:ext cx="7612062" cy="3044429"/>
          </a:xfrm>
        </p:spPr>
        <p:txBody>
          <a:bodyPr/>
          <a:lstStyle/>
          <a:p>
            <a:r>
              <a:rPr lang="et-EE"/>
              <a:t>Pildi lisamiseks klõpsake ikooni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6818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47961" y="570357"/>
            <a:ext cx="7612046" cy="44636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P</a:t>
            </a:r>
            <a:r>
              <a:rPr lang="et-EE" dirty="0"/>
              <a:t>ealkirja tekst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A6FF9-EC4C-EA4E-AA5F-7615A268238B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747961" y="1018333"/>
            <a:ext cx="7612046" cy="322814"/>
          </a:xfrm>
        </p:spPr>
        <p:txBody>
          <a:bodyPr>
            <a:noAutofit/>
          </a:bodyPr>
          <a:lstStyle>
            <a:lvl1pPr marL="0" indent="0" algn="ctr">
              <a:lnSpc>
                <a:spcPts val="2160"/>
              </a:lnSpc>
              <a:buSzPct val="100000"/>
              <a:buFontTx/>
              <a:buNone/>
              <a:defRPr sz="2800" cap="all" spc="140" baseline="0">
                <a:solidFill>
                  <a:srgbClr val="593788"/>
                </a:solidFill>
              </a:defRPr>
            </a:lvl1pPr>
          </a:lstStyle>
          <a:p>
            <a:pPr lvl="0"/>
            <a:r>
              <a:rPr lang="en-US" dirty="0"/>
              <a:t>A</a:t>
            </a:r>
            <a:r>
              <a:rPr lang="et-EE" dirty="0"/>
              <a:t>lapealkirja tekst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747713" y="1607344"/>
            <a:ext cx="3553054" cy="3044429"/>
          </a:xfrm>
        </p:spPr>
        <p:txBody>
          <a:bodyPr/>
          <a:lstStyle/>
          <a:p>
            <a:r>
              <a:rPr lang="et-EE"/>
              <a:t>Pildi lisamiseks klõpsake ikooni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4519613" y="1607344"/>
            <a:ext cx="3840162" cy="3044429"/>
          </a:xfrm>
        </p:spPr>
        <p:txBody>
          <a:bodyPr/>
          <a:lstStyle>
            <a:lvl1pPr>
              <a:lnSpc>
                <a:spcPts val="3140"/>
              </a:lnSpc>
              <a:defRPr/>
            </a:lvl1pPr>
          </a:lstStyle>
          <a:p>
            <a:pPr lvl="0"/>
            <a:r>
              <a:rPr lang="et-EE"/>
              <a:t>Redigeeri juhtslaidi tekstilaade</a:t>
            </a:r>
          </a:p>
          <a:p>
            <a:pPr lvl="1"/>
            <a:r>
              <a:rPr lang="et-EE"/>
              <a:t>Teine tase</a:t>
            </a:r>
          </a:p>
        </p:txBody>
      </p:sp>
    </p:spTree>
    <p:extLst>
      <p:ext uri="{BB962C8B-B14F-4D97-AF65-F5344CB8AC3E}">
        <p14:creationId xmlns:p14="http://schemas.microsoft.com/office/powerpoint/2010/main" val="14280567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47961" y="570357"/>
            <a:ext cx="7612046" cy="44636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P</a:t>
            </a:r>
            <a:r>
              <a:rPr lang="et-EE" dirty="0"/>
              <a:t>ealkirja tekst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A6FF9-EC4C-EA4E-AA5F-7615A268238B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747961" y="1018333"/>
            <a:ext cx="7612046" cy="322814"/>
          </a:xfrm>
        </p:spPr>
        <p:txBody>
          <a:bodyPr>
            <a:noAutofit/>
          </a:bodyPr>
          <a:lstStyle>
            <a:lvl1pPr marL="0" indent="0" algn="ctr">
              <a:lnSpc>
                <a:spcPts val="2160"/>
              </a:lnSpc>
              <a:buSzPct val="100000"/>
              <a:buFontTx/>
              <a:buNone/>
              <a:defRPr sz="2800" cap="all" spc="140" baseline="0">
                <a:solidFill>
                  <a:srgbClr val="593788"/>
                </a:solidFill>
              </a:defRPr>
            </a:lvl1pPr>
          </a:lstStyle>
          <a:p>
            <a:pPr lvl="0"/>
            <a:r>
              <a:rPr lang="en-US" dirty="0"/>
              <a:t>A</a:t>
            </a:r>
            <a:r>
              <a:rPr lang="et-EE" dirty="0"/>
              <a:t>lapealkirja tekst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747713" y="2971370"/>
            <a:ext cx="3755179" cy="1680402"/>
          </a:xfrm>
        </p:spPr>
        <p:txBody>
          <a:bodyPr/>
          <a:lstStyle/>
          <a:p>
            <a:r>
              <a:rPr lang="et-EE"/>
              <a:t>Pildi lisamiseks klõpsake ikooni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747961" y="1662031"/>
            <a:ext cx="3754917" cy="1154390"/>
          </a:xfrm>
        </p:spPr>
        <p:txBody>
          <a:bodyPr/>
          <a:lstStyle>
            <a:lvl1pPr>
              <a:lnSpc>
                <a:spcPts val="2540"/>
              </a:lnSpc>
              <a:defRPr sz="2400"/>
            </a:lvl1pPr>
          </a:lstStyle>
          <a:p>
            <a:pPr lvl="0"/>
            <a:r>
              <a:rPr lang="et-EE"/>
              <a:t>Redigeeri juhtslaidi tekstilaade</a:t>
            </a:r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4691528" y="2971371"/>
            <a:ext cx="3668478" cy="1680401"/>
          </a:xfrm>
        </p:spPr>
        <p:txBody>
          <a:bodyPr/>
          <a:lstStyle/>
          <a:p>
            <a:r>
              <a:rPr lang="et-EE"/>
              <a:t>Pildi lisamiseks klõpsake ikooni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7"/>
          </p:nvPr>
        </p:nvSpPr>
        <p:spPr>
          <a:xfrm>
            <a:off x="4691776" y="1662031"/>
            <a:ext cx="3668231" cy="1154390"/>
          </a:xfrm>
        </p:spPr>
        <p:txBody>
          <a:bodyPr/>
          <a:lstStyle>
            <a:lvl1pPr>
              <a:lnSpc>
                <a:spcPts val="2540"/>
              </a:lnSpc>
              <a:defRPr sz="2400"/>
            </a:lvl1pPr>
          </a:lstStyle>
          <a:p>
            <a:pPr lvl="0"/>
            <a:r>
              <a:rPr lang="et-EE"/>
              <a:t>Redigeeri juhtslaidi tekstilaade</a:t>
            </a:r>
          </a:p>
        </p:txBody>
      </p:sp>
    </p:spTree>
    <p:extLst>
      <p:ext uri="{BB962C8B-B14F-4D97-AF65-F5344CB8AC3E}">
        <p14:creationId xmlns:p14="http://schemas.microsoft.com/office/powerpoint/2010/main" val="36482336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alkiri ja sisu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55753" y="570357"/>
            <a:ext cx="7604255" cy="459662"/>
          </a:xfrm>
        </p:spPr>
        <p:txBody>
          <a:bodyPr anchor="t"/>
          <a:lstStyle>
            <a:lvl1pPr>
              <a:defRPr/>
            </a:lvl1pPr>
          </a:lstStyle>
          <a:p>
            <a:r>
              <a:rPr lang="en-US" dirty="0"/>
              <a:t>P</a:t>
            </a:r>
            <a:r>
              <a:rPr lang="et-EE" dirty="0"/>
              <a:t>ealkirja tekst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753" y="1560142"/>
            <a:ext cx="7604254" cy="3034481"/>
          </a:xfrm>
        </p:spPr>
        <p:txBody>
          <a:bodyPr/>
          <a:lstStyle>
            <a:lvl1pPr marL="313200" indent="-277200">
              <a:buFont typeface="Arial"/>
              <a:buChar char="•"/>
              <a:defRPr/>
            </a:lvl1pPr>
          </a:lstStyle>
          <a:p>
            <a:pPr lvl="0"/>
            <a:r>
              <a:rPr lang="et-EE"/>
              <a:t>Redigeeri juhtslaidi tekstilaade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A6FF9-EC4C-EA4E-AA5F-7615A268238B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755754" y="1030019"/>
            <a:ext cx="7604255" cy="296466"/>
          </a:xfrm>
        </p:spPr>
        <p:txBody>
          <a:bodyPr>
            <a:noAutofit/>
          </a:bodyPr>
          <a:lstStyle>
            <a:lvl1pPr marL="0" indent="0" algn="ctr">
              <a:lnSpc>
                <a:spcPts val="2140"/>
              </a:lnSpc>
              <a:buNone/>
              <a:defRPr sz="2800" cap="all" spc="140">
                <a:solidFill>
                  <a:srgbClr val="593788"/>
                </a:solidFill>
              </a:defRPr>
            </a:lvl1pPr>
            <a:lvl2pPr>
              <a:lnSpc>
                <a:spcPts val="2140"/>
              </a:lnSpc>
              <a:defRPr sz="2800" cap="all" spc="140">
                <a:solidFill>
                  <a:srgbClr val="593788"/>
                </a:solidFill>
              </a:defRPr>
            </a:lvl2pPr>
            <a:lvl3pPr>
              <a:lnSpc>
                <a:spcPts val="2140"/>
              </a:lnSpc>
              <a:defRPr sz="2800" cap="all" spc="140">
                <a:solidFill>
                  <a:srgbClr val="593788"/>
                </a:solidFill>
              </a:defRPr>
            </a:lvl3pPr>
            <a:lvl4pPr>
              <a:lnSpc>
                <a:spcPts val="2140"/>
              </a:lnSpc>
              <a:defRPr sz="2800" cap="all" spc="140">
                <a:solidFill>
                  <a:srgbClr val="593788"/>
                </a:solidFill>
              </a:defRPr>
            </a:lvl4pPr>
            <a:lvl5pPr>
              <a:lnSpc>
                <a:spcPts val="2140"/>
              </a:lnSpc>
              <a:defRPr sz="2800" cap="all" spc="140">
                <a:solidFill>
                  <a:srgbClr val="593788"/>
                </a:solidFill>
              </a:defRPr>
            </a:lvl5pPr>
          </a:lstStyle>
          <a:p>
            <a:pPr lvl="0"/>
            <a:r>
              <a:rPr lang="en-US" dirty="0"/>
              <a:t>A</a:t>
            </a:r>
            <a:r>
              <a:rPr lang="et-EE" dirty="0"/>
              <a:t>lapealkirja tekst</a:t>
            </a:r>
          </a:p>
        </p:txBody>
      </p:sp>
    </p:spTree>
    <p:extLst>
      <p:ext uri="{BB962C8B-B14F-4D97-AF65-F5344CB8AC3E}">
        <p14:creationId xmlns:p14="http://schemas.microsoft.com/office/powerpoint/2010/main" val="23713591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 sisu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47961" y="570357"/>
            <a:ext cx="7612046" cy="459662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P</a:t>
            </a:r>
            <a:r>
              <a:rPr lang="et-EE" dirty="0"/>
              <a:t>ealkirja tekst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47961" y="1554044"/>
            <a:ext cx="3747839" cy="304057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t-EE"/>
              <a:t>Redigeeri juhtslaidi tekstilaade</a:t>
            </a:r>
          </a:p>
          <a:p>
            <a:pPr lvl="1"/>
            <a:r>
              <a:rPr lang="et-EE"/>
              <a:t>Teine tase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1" y="1554044"/>
            <a:ext cx="3711807" cy="304057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t-EE"/>
              <a:t>Redigeeri juhtslaidi tekstilaade</a:t>
            </a:r>
          </a:p>
          <a:p>
            <a:pPr lvl="1"/>
            <a:r>
              <a:rPr lang="et-EE"/>
              <a:t>Teine tase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A6FF9-EC4C-EA4E-AA5F-7615A268238B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755754" y="1030019"/>
            <a:ext cx="7604255" cy="296466"/>
          </a:xfrm>
        </p:spPr>
        <p:txBody>
          <a:bodyPr>
            <a:noAutofit/>
          </a:bodyPr>
          <a:lstStyle>
            <a:lvl1pPr marL="0" indent="0" algn="ctr">
              <a:lnSpc>
                <a:spcPts val="2140"/>
              </a:lnSpc>
              <a:buNone/>
              <a:defRPr sz="2800" cap="all" spc="140">
                <a:solidFill>
                  <a:srgbClr val="593788"/>
                </a:solidFill>
              </a:defRPr>
            </a:lvl1pPr>
            <a:lvl2pPr>
              <a:lnSpc>
                <a:spcPts val="2140"/>
              </a:lnSpc>
              <a:defRPr sz="2800" cap="all" spc="140">
                <a:solidFill>
                  <a:srgbClr val="593788"/>
                </a:solidFill>
              </a:defRPr>
            </a:lvl2pPr>
            <a:lvl3pPr>
              <a:lnSpc>
                <a:spcPts val="2140"/>
              </a:lnSpc>
              <a:defRPr sz="2800" cap="all" spc="140">
                <a:solidFill>
                  <a:srgbClr val="593788"/>
                </a:solidFill>
              </a:defRPr>
            </a:lvl3pPr>
            <a:lvl4pPr>
              <a:lnSpc>
                <a:spcPts val="2140"/>
              </a:lnSpc>
              <a:defRPr sz="2800" cap="all" spc="140">
                <a:solidFill>
                  <a:srgbClr val="593788"/>
                </a:solidFill>
              </a:defRPr>
            </a:lvl4pPr>
            <a:lvl5pPr>
              <a:lnSpc>
                <a:spcPts val="2140"/>
              </a:lnSpc>
              <a:defRPr sz="2800" cap="all" spc="140">
                <a:solidFill>
                  <a:srgbClr val="593788"/>
                </a:solidFill>
              </a:defRPr>
            </a:lvl5pPr>
          </a:lstStyle>
          <a:p>
            <a:pPr lvl="0"/>
            <a:r>
              <a:rPr lang="en-US" dirty="0"/>
              <a:t>A</a:t>
            </a:r>
            <a:r>
              <a:rPr lang="et-EE" dirty="0"/>
              <a:t>lapealkirja tekst</a:t>
            </a:r>
          </a:p>
        </p:txBody>
      </p:sp>
    </p:spTree>
    <p:extLst>
      <p:ext uri="{BB962C8B-B14F-4D97-AF65-F5344CB8AC3E}">
        <p14:creationId xmlns:p14="http://schemas.microsoft.com/office/powerpoint/2010/main" val="37889521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2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47961" y="570357"/>
            <a:ext cx="7612046" cy="5291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P</a:t>
            </a:r>
            <a:r>
              <a:rPr lang="et-EE" dirty="0"/>
              <a:t>ealkirja tekst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7961" y="1422952"/>
            <a:ext cx="7612046" cy="31716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t-EE" dirty="0"/>
              <a:t>Click to edit Master text styles</a:t>
            </a:r>
          </a:p>
          <a:p>
            <a:pPr lvl="1"/>
            <a:r>
              <a:rPr lang="et-EE" dirty="0"/>
              <a:t>Second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03567" y="481430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ctr">
              <a:defRPr sz="1800" baseline="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48FA6FF9-EC4C-EA4E-AA5F-7615A268238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78982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739" r:id="rId2"/>
    <p:sldLayoutId id="2147483728" r:id="rId3"/>
    <p:sldLayoutId id="2147483730" r:id="rId4"/>
    <p:sldLayoutId id="2147483734" r:id="rId5"/>
    <p:sldLayoutId id="2147483735" r:id="rId6"/>
    <p:sldLayoutId id="2147483736" r:id="rId7"/>
    <p:sldLayoutId id="2147483698" r:id="rId8"/>
    <p:sldLayoutId id="2147483700" r:id="rId9"/>
    <p:sldLayoutId id="2147483731" r:id="rId10"/>
    <p:sldLayoutId id="2147483701" r:id="rId11"/>
    <p:sldLayoutId id="2147483703" r:id="rId12"/>
    <p:sldLayoutId id="2147483729" r:id="rId13"/>
    <p:sldLayoutId id="2147483705" r:id="rId14"/>
    <p:sldLayoutId id="2147483662" r:id="rId15"/>
    <p:sldLayoutId id="2147483737" r:id="rId16"/>
    <p:sldLayoutId id="2147483738" r:id="rId17"/>
    <p:sldLayoutId id="2147483668" r:id="rId18"/>
    <p:sldLayoutId id="2147483732" r:id="rId19"/>
    <p:sldLayoutId id="2147483733" r:id="rId20"/>
    <p:sldLayoutId id="2147483671" r:id="rId21"/>
  </p:sldLayoutIdLst>
  <p:hf hdr="0" ftr="0" dt="0"/>
  <p:txStyles>
    <p:titleStyle>
      <a:lvl1pPr algn="ctr" defTabSz="457200" rtl="0" eaLnBrk="1" latinLnBrk="0" hangingPunct="1">
        <a:lnSpc>
          <a:spcPts val="3800"/>
        </a:lnSpc>
        <a:spcBef>
          <a:spcPct val="0"/>
        </a:spcBef>
        <a:buNone/>
        <a:defRPr sz="3800" kern="1200" cap="all" spc="18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SzPct val="60000"/>
        <a:buFont typeface="Arial"/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SzPct val="70000"/>
        <a:buFont typeface="Arial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ature.com/articles/454917b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0.png"/><Relationship Id="rId4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ature.com/articles/454917b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0.png"/><Relationship Id="rId4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mailto:siret.rutiku@etag.ee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ec.europa.eu/programmes/horizon2020/en/h2020-section/ethics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13" Type="http://schemas.openxmlformats.org/officeDocument/2006/relationships/image" Target="../media/image16.jpeg"/><Relationship Id="rId18" Type="http://schemas.openxmlformats.org/officeDocument/2006/relationships/image" Target="../media/image21.jpe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jpeg"/><Relationship Id="rId17" Type="http://schemas.openxmlformats.org/officeDocument/2006/relationships/image" Target="../media/image20.jpe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19.jpeg"/><Relationship Id="rId20" Type="http://schemas.openxmlformats.org/officeDocument/2006/relationships/image" Target="../media/image23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11" Type="http://schemas.openxmlformats.org/officeDocument/2006/relationships/image" Target="../media/image14.jpeg"/><Relationship Id="rId5" Type="http://schemas.openxmlformats.org/officeDocument/2006/relationships/image" Target="../media/image8.png"/><Relationship Id="rId15" Type="http://schemas.openxmlformats.org/officeDocument/2006/relationships/image" Target="../media/image18.jpeg"/><Relationship Id="rId10" Type="http://schemas.openxmlformats.org/officeDocument/2006/relationships/image" Target="../media/image13.jpeg"/><Relationship Id="rId19" Type="http://schemas.openxmlformats.org/officeDocument/2006/relationships/image" Target="../media/image22.jpeg"/><Relationship Id="rId4" Type="http://schemas.openxmlformats.org/officeDocument/2006/relationships/image" Target="../media/image7.png"/><Relationship Id="rId9" Type="http://schemas.openxmlformats.org/officeDocument/2006/relationships/image" Target="../media/image12.jpeg"/><Relationship Id="rId1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21324" y="1828800"/>
            <a:ext cx="6551173" cy="916397"/>
          </a:xfrm>
        </p:spPr>
        <p:txBody>
          <a:bodyPr>
            <a:noAutofit/>
          </a:bodyPr>
          <a:lstStyle/>
          <a:p>
            <a:r>
              <a:rPr lang="et-EE" sz="3200" dirty="0"/>
              <a:t>TEADUSEETIKA ARENGUTEST  EUROOPA teadusruumis</a:t>
            </a: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29324" y="2642564"/>
            <a:ext cx="6551173" cy="557836"/>
          </a:xfrm>
        </p:spPr>
        <p:txBody>
          <a:bodyPr>
            <a:normAutofit/>
          </a:bodyPr>
          <a:lstStyle/>
          <a:p>
            <a:r>
              <a:rPr lang="et-EE" dirty="0"/>
              <a:t>									Siret </a:t>
            </a:r>
            <a:r>
              <a:rPr lang="et-EE" dirty="0" err="1"/>
              <a:t>rutiku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67621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A1ADB31D-C517-4EC9-B1A9-C84C09D6AD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t-EE"/>
          </a:p>
        </p:txBody>
      </p:sp>
      <p:sp>
        <p:nvSpPr>
          <p:cNvPr id="4" name="Slaidinumbri kohatäide 3">
            <a:extLst>
              <a:ext uri="{FF2B5EF4-FFF2-40B4-BE49-F238E27FC236}">
                <a16:creationId xmlns:a16="http://schemas.microsoft.com/office/drawing/2014/main" id="{0496CDB4-D566-4BDE-9716-AFDBEA774A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A6FF9-EC4C-EA4E-AA5F-7615A268238B}" type="slidenum">
              <a:rPr lang="en-US" smtClean="0"/>
              <a:t>10</a:t>
            </a:fld>
            <a:endParaRPr lang="en-US"/>
          </a:p>
        </p:txBody>
      </p:sp>
      <p:sp>
        <p:nvSpPr>
          <p:cNvPr id="5" name="Teksti kohatäide 4">
            <a:extLst>
              <a:ext uri="{FF2B5EF4-FFF2-40B4-BE49-F238E27FC236}">
                <a16:creationId xmlns:a16="http://schemas.microsoft.com/office/drawing/2014/main" id="{AE5977C0-06F9-4016-8246-FBE813EF1EB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t-EE"/>
          </a:p>
        </p:txBody>
      </p:sp>
      <p:pic>
        <p:nvPicPr>
          <p:cNvPr id="9" name="Sisu kohatäide 8">
            <a:extLst>
              <a:ext uri="{FF2B5EF4-FFF2-40B4-BE49-F238E27FC236}">
                <a16:creationId xmlns:a16="http://schemas.microsoft.com/office/drawing/2014/main" id="{F58762C4-1B27-483E-847D-D83F250256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16378" y="113759"/>
            <a:ext cx="8941759" cy="5538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8261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isu kohatäide 4">
            <a:extLst>
              <a:ext uri="{FF2B5EF4-FFF2-40B4-BE49-F238E27FC236}">
                <a16:creationId xmlns:a16="http://schemas.microsoft.com/office/drawing/2014/main" id="{503094FE-CA55-4491-AEF1-9038D53DFB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-49050" y="-27590"/>
            <a:ext cx="9193050" cy="5171090"/>
          </a:xfrm>
          <a:prstGeom prst="rect">
            <a:avLst/>
          </a:prstGeom>
        </p:spPr>
      </p:pic>
      <p:sp>
        <p:nvSpPr>
          <p:cNvPr id="4" name="Slaidinumbri kohatäide 3">
            <a:extLst>
              <a:ext uri="{FF2B5EF4-FFF2-40B4-BE49-F238E27FC236}">
                <a16:creationId xmlns:a16="http://schemas.microsoft.com/office/drawing/2014/main" id="{51F2650C-7C56-4853-9775-7C72123680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A6FF9-EC4C-EA4E-AA5F-7615A268238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2646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u kohatäide 2">
            <a:extLst>
              <a:ext uri="{FF2B5EF4-FFF2-40B4-BE49-F238E27FC236}">
                <a16:creationId xmlns:a16="http://schemas.microsoft.com/office/drawing/2014/main" id="{1F24FAFA-654A-4255-BAD9-CA0F699D36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321" y="655320"/>
            <a:ext cx="7704688" cy="3939303"/>
          </a:xfrm>
        </p:spPr>
        <p:txBody>
          <a:bodyPr>
            <a:normAutofit fontScale="92500" lnSpcReduction="10000"/>
          </a:bodyPr>
          <a:lstStyle/>
          <a:p>
            <a:r>
              <a:rPr lang="et-EE" b="1" dirty="0">
                <a:solidFill>
                  <a:srgbClr val="6638B6"/>
                </a:solidFill>
              </a:rPr>
              <a:t>NB!</a:t>
            </a:r>
            <a:r>
              <a:rPr lang="et-EE" dirty="0"/>
              <a:t> Eesti on Euroopa teadusruumis üks vähestest riikidest, kus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t-EE" dirty="0"/>
              <a:t>ei ole määratletud teaduseetika üleriikliku korralduse ja järelevalve eest vastutav asutus,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t-EE" dirty="0"/>
              <a:t>üleriiklikud eetikakomiteed tegutsevad kahe </a:t>
            </a:r>
            <a:r>
              <a:rPr lang="et-EE" dirty="0" err="1"/>
              <a:t>TA-asutuse</a:t>
            </a:r>
            <a:r>
              <a:rPr lang="et-EE" dirty="0"/>
              <a:t> omainitsiatiivi ja rahastusega, sh ravimifirmade loatasudest.</a:t>
            </a:r>
            <a:endParaRPr lang="et-EE" dirty="0">
              <a:highlight>
                <a:srgbClr val="FFFF00"/>
              </a:highlight>
            </a:endParaRPr>
          </a:p>
          <a:p>
            <a:r>
              <a:rPr lang="et-EE" dirty="0"/>
              <a:t> </a:t>
            </a:r>
          </a:p>
        </p:txBody>
      </p:sp>
      <p:sp>
        <p:nvSpPr>
          <p:cNvPr id="4" name="Slaidinumbri kohatäide 3">
            <a:extLst>
              <a:ext uri="{FF2B5EF4-FFF2-40B4-BE49-F238E27FC236}">
                <a16:creationId xmlns:a16="http://schemas.microsoft.com/office/drawing/2014/main" id="{CF015506-3EB8-430C-B24C-57224B89C4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A6FF9-EC4C-EA4E-AA5F-7615A268238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8932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85212C0F-F5C7-4429-90E0-BECADD5DDE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98421" y="332510"/>
            <a:ext cx="3150523" cy="648392"/>
          </a:xfrm>
        </p:spPr>
        <p:txBody>
          <a:bodyPr>
            <a:noAutofit/>
          </a:bodyPr>
          <a:lstStyle/>
          <a:p>
            <a:pPr algn="l"/>
            <a:r>
              <a:rPr lang="et-EE" sz="2800" dirty="0"/>
              <a:t>20. august 2008</a:t>
            </a:r>
            <a:br>
              <a:rPr lang="et-EE" sz="2800" dirty="0"/>
            </a:br>
            <a:endParaRPr lang="et-EE" sz="2800" dirty="0"/>
          </a:p>
        </p:txBody>
      </p:sp>
      <p:sp>
        <p:nvSpPr>
          <p:cNvPr id="3" name="Sisu kohatäide 2">
            <a:extLst>
              <a:ext uri="{FF2B5EF4-FFF2-40B4-BE49-F238E27FC236}">
                <a16:creationId xmlns:a16="http://schemas.microsoft.com/office/drawing/2014/main" id="{3AF4D03C-305D-4141-B9F0-38328DECD8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5637" y="980902"/>
            <a:ext cx="8221288" cy="3833401"/>
          </a:xfrm>
        </p:spPr>
        <p:txBody>
          <a:bodyPr>
            <a:normAutofit fontScale="85000" lnSpcReduction="20000"/>
          </a:bodyPr>
          <a:lstStyle/>
          <a:p>
            <a:r>
              <a:rPr lang="et-EE" sz="3800" b="1" dirty="0"/>
              <a:t>									</a:t>
            </a:r>
            <a:r>
              <a:rPr lang="et-EE" sz="3800" b="1" dirty="0" err="1"/>
              <a:t>Scandalous</a:t>
            </a:r>
            <a:r>
              <a:rPr lang="et-EE" sz="3800" b="1" dirty="0"/>
              <a:t> </a:t>
            </a:r>
            <a:r>
              <a:rPr lang="et-EE" sz="3800" b="1" dirty="0" err="1"/>
              <a:t>behaviour</a:t>
            </a:r>
            <a:endParaRPr lang="et-EE" sz="3800" b="1" dirty="0"/>
          </a:p>
          <a:p>
            <a:r>
              <a:rPr lang="en-US" b="1" dirty="0"/>
              <a:t>Austria's most serious report of scientific misconduct in recent memory must be handled properly.</a:t>
            </a:r>
          </a:p>
          <a:p>
            <a:r>
              <a:rPr lang="en-US" dirty="0"/>
              <a:t>The academic community in Austria often seems to be a closed, elite set, especially in the sphere of medicine. The power and influence wielded by a professor are hard to understand from the outside, and the rigid hierarchy of the academic system has been hard to dismantle from the inside, despite reformers' best efforts.</a:t>
            </a:r>
            <a:r>
              <a:rPr lang="et-EE" dirty="0"/>
              <a:t> </a:t>
            </a:r>
          </a:p>
          <a:p>
            <a:r>
              <a:rPr lang="et-EE" sz="2400" dirty="0"/>
              <a:t>							(</a:t>
            </a:r>
            <a:r>
              <a:rPr lang="et-EE" sz="2400" dirty="0">
                <a:hlinkClick r:id="rId3"/>
              </a:rPr>
              <a:t>https://www.nature.com/articles/454917b</a:t>
            </a:r>
            <a:r>
              <a:rPr lang="et-EE" sz="2400" dirty="0"/>
              <a:t>)</a:t>
            </a:r>
            <a:endParaRPr lang="en-US" sz="2400" dirty="0"/>
          </a:p>
        </p:txBody>
      </p:sp>
      <p:sp>
        <p:nvSpPr>
          <p:cNvPr id="4" name="Slaidinumbri kohatäide 3">
            <a:extLst>
              <a:ext uri="{FF2B5EF4-FFF2-40B4-BE49-F238E27FC236}">
                <a16:creationId xmlns:a16="http://schemas.microsoft.com/office/drawing/2014/main" id="{845D6527-0C41-439A-BE17-AE474C6A4E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A6FF9-EC4C-EA4E-AA5F-7615A268238B}" type="slidenum">
              <a:rPr lang="en-US" smtClean="0"/>
              <a:t>13</a:t>
            </a:fld>
            <a:endParaRPr lang="en-US"/>
          </a:p>
        </p:txBody>
      </p:sp>
      <p:pic>
        <p:nvPicPr>
          <p:cNvPr id="8" name="Picture 2" descr="Pildiotsingu nature journal logo tulemus">
            <a:extLst>
              <a:ext uri="{FF2B5EF4-FFF2-40B4-BE49-F238E27FC236}">
                <a16:creationId xmlns:a16="http://schemas.microsoft.com/office/drawing/2014/main" id="{59C8DD8B-097E-4494-BB58-3D886FF3D5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16519" y="-2057400"/>
            <a:ext cx="1471355" cy="980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Pildiotsingu nature journal logo tulemus">
            <a:extLst>
              <a:ext uri="{FF2B5EF4-FFF2-40B4-BE49-F238E27FC236}">
                <a16:creationId xmlns:a16="http://schemas.microsoft.com/office/drawing/2014/main" id="{1FB1C1B2-482E-428C-BA28-60DFCA3A62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" y="142356"/>
            <a:ext cx="4448175" cy="102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05298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85212C0F-F5C7-4429-90E0-BECADD5DDE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98421" y="332510"/>
            <a:ext cx="3150523" cy="648392"/>
          </a:xfrm>
        </p:spPr>
        <p:txBody>
          <a:bodyPr>
            <a:noAutofit/>
          </a:bodyPr>
          <a:lstStyle/>
          <a:p>
            <a:pPr algn="l"/>
            <a:r>
              <a:rPr lang="et-EE" sz="2800" dirty="0"/>
              <a:t>20. august 2008</a:t>
            </a:r>
            <a:br>
              <a:rPr lang="et-EE" sz="2800" dirty="0"/>
            </a:br>
            <a:endParaRPr lang="et-EE" sz="2800" dirty="0"/>
          </a:p>
        </p:txBody>
      </p:sp>
      <p:sp>
        <p:nvSpPr>
          <p:cNvPr id="3" name="Sisu kohatäide 2">
            <a:extLst>
              <a:ext uri="{FF2B5EF4-FFF2-40B4-BE49-F238E27FC236}">
                <a16:creationId xmlns:a16="http://schemas.microsoft.com/office/drawing/2014/main" id="{3AF4D03C-305D-4141-B9F0-38328DECD8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5637" y="980902"/>
            <a:ext cx="8221288" cy="3833401"/>
          </a:xfrm>
        </p:spPr>
        <p:txBody>
          <a:bodyPr>
            <a:normAutofit fontScale="77500" lnSpcReduction="20000"/>
          </a:bodyPr>
          <a:lstStyle/>
          <a:p>
            <a:r>
              <a:rPr lang="et-EE" sz="3800" b="1" dirty="0"/>
              <a:t>									</a:t>
            </a:r>
            <a:r>
              <a:rPr lang="en-US" sz="4000" b="1" i="1" dirty="0"/>
              <a:t> </a:t>
            </a:r>
            <a:endParaRPr lang="et-EE" sz="4000" b="1" i="1" dirty="0"/>
          </a:p>
          <a:p>
            <a:r>
              <a:rPr lang="en-US" sz="4000" b="1" i="1" dirty="0"/>
              <a:t>“There is no official body in Austria responsible for addressing issues of scientific misconduct.”</a:t>
            </a:r>
            <a:endParaRPr lang="et-EE" sz="4000" dirty="0"/>
          </a:p>
          <a:p>
            <a:r>
              <a:rPr lang="en-US" sz="4000" dirty="0"/>
              <a:t>Austria is a small country, and networks between power-brokers are small and tight. But something, it seems, is rotten in the state of Austria, and it needs to be faced and dealt with openly</a:t>
            </a:r>
            <a:r>
              <a:rPr lang="en-US" dirty="0"/>
              <a:t>.</a:t>
            </a:r>
            <a:r>
              <a:rPr lang="et-EE" dirty="0"/>
              <a:t> </a:t>
            </a:r>
          </a:p>
          <a:p>
            <a:endParaRPr lang="et-EE" dirty="0"/>
          </a:p>
          <a:p>
            <a:r>
              <a:rPr lang="et-EE" sz="2400" dirty="0"/>
              <a:t>							(</a:t>
            </a:r>
            <a:r>
              <a:rPr lang="et-EE" sz="2400" dirty="0">
                <a:hlinkClick r:id="rId3"/>
              </a:rPr>
              <a:t>https://www.nature.com/articles/454917b</a:t>
            </a:r>
            <a:r>
              <a:rPr lang="et-EE" sz="2400" dirty="0"/>
              <a:t>)</a:t>
            </a:r>
            <a:endParaRPr lang="en-US" sz="2400" dirty="0"/>
          </a:p>
        </p:txBody>
      </p:sp>
      <p:sp>
        <p:nvSpPr>
          <p:cNvPr id="4" name="Slaidinumbri kohatäide 3">
            <a:extLst>
              <a:ext uri="{FF2B5EF4-FFF2-40B4-BE49-F238E27FC236}">
                <a16:creationId xmlns:a16="http://schemas.microsoft.com/office/drawing/2014/main" id="{845D6527-0C41-439A-BE17-AE474C6A4E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A6FF9-EC4C-EA4E-AA5F-7615A268238B}" type="slidenum">
              <a:rPr lang="en-US" smtClean="0"/>
              <a:t>14</a:t>
            </a:fld>
            <a:endParaRPr lang="en-US"/>
          </a:p>
        </p:txBody>
      </p:sp>
      <p:pic>
        <p:nvPicPr>
          <p:cNvPr id="8" name="Picture 2" descr="Pildiotsingu nature journal logo tulemus">
            <a:extLst>
              <a:ext uri="{FF2B5EF4-FFF2-40B4-BE49-F238E27FC236}">
                <a16:creationId xmlns:a16="http://schemas.microsoft.com/office/drawing/2014/main" id="{59C8DD8B-097E-4494-BB58-3D886FF3D5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16519" y="-2057400"/>
            <a:ext cx="1471355" cy="980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Pildiotsingu nature journal logo tulemus">
            <a:extLst>
              <a:ext uri="{FF2B5EF4-FFF2-40B4-BE49-F238E27FC236}">
                <a16:creationId xmlns:a16="http://schemas.microsoft.com/office/drawing/2014/main" id="{1FB1C1B2-482E-428C-BA28-60DFCA3A62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" y="142356"/>
            <a:ext cx="4448175" cy="102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58869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7F28C2AC-8DA6-427F-B104-034AF72FBF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7961" y="257695"/>
            <a:ext cx="6642054" cy="540327"/>
          </a:xfrm>
        </p:spPr>
        <p:txBody>
          <a:bodyPr>
            <a:normAutofit fontScale="90000"/>
          </a:bodyPr>
          <a:lstStyle/>
          <a:p>
            <a:r>
              <a:rPr lang="et-EE" dirty="0">
                <a:solidFill>
                  <a:srgbClr val="7030A0"/>
                </a:solidFill>
              </a:rPr>
              <a:t>Mis tehtud, mis teoksil</a:t>
            </a:r>
          </a:p>
        </p:txBody>
      </p:sp>
      <p:sp>
        <p:nvSpPr>
          <p:cNvPr id="3" name="Sisu kohatäide 2">
            <a:extLst>
              <a:ext uri="{FF2B5EF4-FFF2-40B4-BE49-F238E27FC236}">
                <a16:creationId xmlns:a16="http://schemas.microsoft.com/office/drawing/2014/main" id="{B8E63861-780F-4F9A-878C-44BD5B3646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0945" y="881150"/>
            <a:ext cx="8337666" cy="3713474"/>
          </a:xfrm>
        </p:spPr>
        <p:txBody>
          <a:bodyPr>
            <a:normAutofit fontScale="85000" lnSpcReduction="2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t-EE" dirty="0" err="1"/>
              <a:t>ETAg</a:t>
            </a:r>
            <a:r>
              <a:rPr lang="et-EE" dirty="0"/>
              <a:t> on ENRIO assotsiatsiooni üks asutajaliikmeid.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t-EE" dirty="0"/>
              <a:t>RITA raames telliti 2019 rakendusuuring „Teaduseetika järelevalve ja toetamise riikliku süsteemi loomine Eestis“ (TÜ).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t-EE" dirty="0"/>
              <a:t>2019 tegutses töörühm, kes esitas </a:t>
            </a:r>
            <a:r>
              <a:rPr lang="et-EE" dirty="0" err="1"/>
              <a:t>HTMile</a:t>
            </a:r>
            <a:r>
              <a:rPr lang="et-EE" dirty="0"/>
              <a:t>, </a:t>
            </a:r>
            <a:r>
              <a:rPr lang="et-EE" dirty="0" err="1"/>
              <a:t>SoMile</a:t>
            </a:r>
            <a:r>
              <a:rPr lang="et-EE" dirty="0"/>
              <a:t> ja </a:t>
            </a:r>
            <a:r>
              <a:rPr lang="et-EE" dirty="0" err="1"/>
              <a:t>MeMile</a:t>
            </a:r>
            <a:r>
              <a:rPr lang="et-EE" dirty="0"/>
              <a:t> ettepanekud eetikakomiteede koordinatsioonisüsteemi loomiseks.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t-EE" dirty="0"/>
              <a:t>Ministeeriumide heakskiidu korral on 2020 plaanis eri kõigi osapoolte koostöös tervikliku süsteemi kavandi koostamine. </a:t>
            </a:r>
          </a:p>
        </p:txBody>
      </p:sp>
      <p:sp>
        <p:nvSpPr>
          <p:cNvPr id="4" name="Slaidinumbri kohatäide 3">
            <a:extLst>
              <a:ext uri="{FF2B5EF4-FFF2-40B4-BE49-F238E27FC236}">
                <a16:creationId xmlns:a16="http://schemas.microsoft.com/office/drawing/2014/main" id="{F8280BC2-27FC-4B75-A78C-50D4E5C17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A6FF9-EC4C-EA4E-AA5F-7615A268238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1280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7F28C2AC-8DA6-427F-B104-034AF72FBF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7961" y="257695"/>
            <a:ext cx="6642054" cy="540327"/>
          </a:xfrm>
        </p:spPr>
        <p:txBody>
          <a:bodyPr>
            <a:normAutofit fontScale="90000"/>
          </a:bodyPr>
          <a:lstStyle/>
          <a:p>
            <a:r>
              <a:rPr lang="et-EE" dirty="0">
                <a:solidFill>
                  <a:srgbClr val="7030A0"/>
                </a:solidFill>
              </a:rPr>
              <a:t>Väljakutsed?</a:t>
            </a:r>
          </a:p>
        </p:txBody>
      </p:sp>
      <p:sp>
        <p:nvSpPr>
          <p:cNvPr id="3" name="Sisu kohatäide 2">
            <a:extLst>
              <a:ext uri="{FF2B5EF4-FFF2-40B4-BE49-F238E27FC236}">
                <a16:creationId xmlns:a16="http://schemas.microsoft.com/office/drawing/2014/main" id="{B8E63861-780F-4F9A-878C-44BD5B3646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0945" y="881150"/>
            <a:ext cx="8337666" cy="3713474"/>
          </a:xfrm>
        </p:spPr>
        <p:txBody>
          <a:bodyPr/>
          <a:lstStyle/>
          <a:p>
            <a:r>
              <a:rPr lang="et-EE" dirty="0"/>
              <a:t>Kõigest…</a:t>
            </a:r>
          </a:p>
          <a:p>
            <a:r>
              <a:rPr lang="et-EE" dirty="0"/>
              <a:t>… inimesed,</a:t>
            </a:r>
          </a:p>
          <a:p>
            <a:r>
              <a:rPr lang="et-EE" dirty="0"/>
              <a:t>… aeg</a:t>
            </a:r>
          </a:p>
          <a:p>
            <a:r>
              <a:rPr lang="et-EE" dirty="0"/>
              <a:t>… ja küsimus…</a:t>
            </a:r>
          </a:p>
        </p:txBody>
      </p:sp>
      <p:sp>
        <p:nvSpPr>
          <p:cNvPr id="4" name="Slaidinumbri kohatäide 3">
            <a:extLst>
              <a:ext uri="{FF2B5EF4-FFF2-40B4-BE49-F238E27FC236}">
                <a16:creationId xmlns:a16="http://schemas.microsoft.com/office/drawing/2014/main" id="{F8280BC2-27FC-4B75-A78C-50D4E5C17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A6FF9-EC4C-EA4E-AA5F-7615A268238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4507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7F28C2AC-8DA6-427F-B104-034AF72FBF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7961" y="257695"/>
            <a:ext cx="6642054" cy="540327"/>
          </a:xfrm>
        </p:spPr>
        <p:txBody>
          <a:bodyPr>
            <a:normAutofit fontScale="90000"/>
          </a:bodyPr>
          <a:lstStyle/>
          <a:p>
            <a:endParaRPr lang="et-EE" dirty="0"/>
          </a:p>
        </p:txBody>
      </p:sp>
      <p:sp>
        <p:nvSpPr>
          <p:cNvPr id="3" name="Sisu kohatäide 2">
            <a:extLst>
              <a:ext uri="{FF2B5EF4-FFF2-40B4-BE49-F238E27FC236}">
                <a16:creationId xmlns:a16="http://schemas.microsoft.com/office/drawing/2014/main" id="{B8E63861-780F-4F9A-878C-44BD5B3646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0945" y="881150"/>
            <a:ext cx="8337666" cy="3713474"/>
          </a:xfrm>
        </p:spPr>
        <p:txBody>
          <a:bodyPr/>
          <a:lstStyle/>
          <a:p>
            <a:endParaRPr lang="et-EE" dirty="0"/>
          </a:p>
          <a:p>
            <a:r>
              <a:rPr lang="et-EE" dirty="0"/>
              <a:t>… inimesed,</a:t>
            </a:r>
          </a:p>
          <a:p>
            <a:r>
              <a:rPr lang="et-EE" dirty="0"/>
              <a:t>… aeg</a:t>
            </a:r>
          </a:p>
          <a:p>
            <a:r>
              <a:rPr lang="et-EE" dirty="0"/>
              <a:t>… ja küsimus, </a:t>
            </a:r>
            <a:r>
              <a:rPr lang="et-EE" sz="8000" b="1" dirty="0">
                <a:solidFill>
                  <a:srgbClr val="6638B6"/>
                </a:solidFill>
              </a:rPr>
              <a:t>kes maksab?</a:t>
            </a:r>
          </a:p>
        </p:txBody>
      </p:sp>
      <p:sp>
        <p:nvSpPr>
          <p:cNvPr id="4" name="Slaidinumbri kohatäide 3">
            <a:extLst>
              <a:ext uri="{FF2B5EF4-FFF2-40B4-BE49-F238E27FC236}">
                <a16:creationId xmlns:a16="http://schemas.microsoft.com/office/drawing/2014/main" id="{F8280BC2-27FC-4B75-A78C-50D4E5C17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A6FF9-EC4C-EA4E-AA5F-7615A268238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6823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143FD5DE-E39A-453A-9AF0-8013618E30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t-EE"/>
          </a:p>
        </p:txBody>
      </p:sp>
      <p:pic>
        <p:nvPicPr>
          <p:cNvPr id="6" name="Sisu kohatäide 5">
            <a:extLst>
              <a:ext uri="{FF2B5EF4-FFF2-40B4-BE49-F238E27FC236}">
                <a16:creationId xmlns:a16="http://schemas.microsoft.com/office/drawing/2014/main" id="{38673309-2A4F-402C-A862-ED5B57E083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9713"/>
          </a:xfrm>
          <a:prstGeom prst="rect">
            <a:avLst/>
          </a:prstGeom>
        </p:spPr>
      </p:pic>
      <p:sp>
        <p:nvSpPr>
          <p:cNvPr id="4" name="Slaidinumbri kohatäide 3">
            <a:extLst>
              <a:ext uri="{FF2B5EF4-FFF2-40B4-BE49-F238E27FC236}">
                <a16:creationId xmlns:a16="http://schemas.microsoft.com/office/drawing/2014/main" id="{49ED592F-E205-4F1D-9AA2-668047311D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A6FF9-EC4C-EA4E-AA5F-7615A268238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8251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idinumbri kohatäide 3">
            <a:extLst>
              <a:ext uri="{FF2B5EF4-FFF2-40B4-BE49-F238E27FC236}">
                <a16:creationId xmlns:a16="http://schemas.microsoft.com/office/drawing/2014/main" id="{51F2650C-7C56-4853-9775-7C72123680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A6FF9-EC4C-EA4E-AA5F-7615A268238B}" type="slidenum">
              <a:rPr lang="en-US" smtClean="0"/>
              <a:t>19</a:t>
            </a:fld>
            <a:endParaRPr lang="en-US"/>
          </a:p>
        </p:txBody>
      </p:sp>
      <p:sp>
        <p:nvSpPr>
          <p:cNvPr id="8" name="Sisu kohatäide 7">
            <a:extLst>
              <a:ext uri="{FF2B5EF4-FFF2-40B4-BE49-F238E27FC236}">
                <a16:creationId xmlns:a16="http://schemas.microsoft.com/office/drawing/2014/main" id="{9332D7B8-1F54-4739-857D-6CB964A14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7961" y="1564395"/>
            <a:ext cx="7612047" cy="3030228"/>
          </a:xfrm>
        </p:spPr>
        <p:txBody>
          <a:bodyPr/>
          <a:lstStyle/>
          <a:p>
            <a:pPr algn="ctr"/>
            <a:r>
              <a:rPr lang="et-EE" dirty="0">
                <a:solidFill>
                  <a:srgbClr val="6638B6"/>
                </a:solidFill>
              </a:rPr>
              <a:t>Aitäh kuulamast ja kaasa mõtlemast! </a:t>
            </a:r>
          </a:p>
          <a:p>
            <a:pPr algn="ctr"/>
            <a:r>
              <a:rPr lang="et-EE" dirty="0">
                <a:solidFill>
                  <a:srgbClr val="6638B6"/>
                </a:solidFill>
              </a:rPr>
              <a:t>Kõik ettepanekud on teretulnud!</a:t>
            </a:r>
          </a:p>
          <a:p>
            <a:pPr algn="ctr"/>
            <a:endParaRPr lang="et-EE">
              <a:solidFill>
                <a:srgbClr val="6638B6"/>
              </a:solidFill>
            </a:endParaRPr>
          </a:p>
          <a:p>
            <a:pPr algn="ctr"/>
            <a:endParaRPr lang="et-EE" dirty="0">
              <a:solidFill>
                <a:srgbClr val="6638B6"/>
              </a:solidFill>
            </a:endParaRPr>
          </a:p>
          <a:p>
            <a:pPr algn="ctr"/>
            <a:r>
              <a:rPr lang="et-EE" sz="2000" dirty="0">
                <a:solidFill>
                  <a:srgbClr val="6638B6"/>
                </a:solidFill>
                <a:hlinkClick r:id="rId3"/>
              </a:rPr>
              <a:t>siret.rutiku@etag.ee</a:t>
            </a:r>
            <a:r>
              <a:rPr lang="et-EE" sz="2000" dirty="0">
                <a:solidFill>
                  <a:srgbClr val="6638B6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29986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010C9715-9BF9-4A1D-8C49-BFC7F1966B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7961" y="199506"/>
            <a:ext cx="7612046" cy="473826"/>
          </a:xfrm>
        </p:spPr>
        <p:txBody>
          <a:bodyPr>
            <a:normAutofit fontScale="90000"/>
          </a:bodyPr>
          <a:lstStyle/>
          <a:p>
            <a:r>
              <a:rPr lang="et-EE" dirty="0">
                <a:solidFill>
                  <a:srgbClr val="6638B6"/>
                </a:solidFill>
              </a:rPr>
              <a:t>Miks see teema?</a:t>
            </a:r>
          </a:p>
        </p:txBody>
      </p:sp>
      <p:sp>
        <p:nvSpPr>
          <p:cNvPr id="3" name="Sisu kohatäide 2">
            <a:extLst>
              <a:ext uri="{FF2B5EF4-FFF2-40B4-BE49-F238E27FC236}">
                <a16:creationId xmlns:a16="http://schemas.microsoft.com/office/drawing/2014/main" id="{05EC4461-D8DC-4189-8CCD-5F927D31AD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9258" y="839586"/>
            <a:ext cx="8620298" cy="3974718"/>
          </a:xfrm>
        </p:spPr>
        <p:txBody>
          <a:bodyPr>
            <a:normAutofit fontScale="92500" lnSpcReduction="2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Ethics is an </a:t>
            </a:r>
            <a:r>
              <a:rPr lang="en-US" b="1" dirty="0">
                <a:solidFill>
                  <a:srgbClr val="6638B6"/>
                </a:solidFill>
              </a:rPr>
              <a:t>integral part of research </a:t>
            </a:r>
            <a:r>
              <a:rPr lang="en-US" dirty="0"/>
              <a:t>from the beginning to the end. </a:t>
            </a:r>
            <a:endParaRPr lang="et-EE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6638B6"/>
                </a:solidFill>
              </a:rPr>
              <a:t>It is only by getting the ethics right that research excellence can be achieved.</a:t>
            </a:r>
            <a:r>
              <a:rPr lang="en-US" dirty="0">
                <a:solidFill>
                  <a:srgbClr val="6638B6"/>
                </a:solidFill>
              </a:rPr>
              <a:t> </a:t>
            </a:r>
            <a:endParaRPr lang="et-EE" dirty="0">
              <a:solidFill>
                <a:srgbClr val="6638B6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Ethics is given the </a:t>
            </a:r>
            <a:r>
              <a:rPr lang="en-US" b="1" dirty="0">
                <a:solidFill>
                  <a:srgbClr val="6638B6"/>
                </a:solidFill>
              </a:rPr>
              <a:t>highest priority </a:t>
            </a:r>
            <a:r>
              <a:rPr lang="en-US" dirty="0"/>
              <a:t>in EU funded research</a:t>
            </a:r>
            <a:r>
              <a:rPr lang="et-EE" dirty="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6638B6"/>
                </a:solidFill>
              </a:rPr>
              <a:t>Good practices </a:t>
            </a:r>
            <a:r>
              <a:rPr lang="en-US" dirty="0"/>
              <a:t>shall be identified with the aim of elaborating a code of conduct </a:t>
            </a:r>
            <a:r>
              <a:rPr lang="en-US" b="1" dirty="0">
                <a:solidFill>
                  <a:srgbClr val="6638B6"/>
                </a:solidFill>
              </a:rPr>
              <a:t>for all actors</a:t>
            </a:r>
            <a:r>
              <a:rPr lang="et-EE" dirty="0">
                <a:solidFill>
                  <a:srgbClr val="6638B6"/>
                </a:solidFill>
              </a:rPr>
              <a:t>.</a:t>
            </a:r>
          </a:p>
          <a:p>
            <a:endParaRPr lang="et-EE" sz="2000" dirty="0">
              <a:hlinkClick r:id="rId3"/>
            </a:endParaRPr>
          </a:p>
          <a:p>
            <a:r>
              <a:rPr lang="et-EE" sz="2000" dirty="0">
                <a:hlinkClick r:id="rId3"/>
              </a:rPr>
              <a:t>https://ec.europa.eu/programmes/horizon2020/en/h2020-section/ethics</a:t>
            </a:r>
            <a:endParaRPr lang="et-EE" sz="2000" dirty="0"/>
          </a:p>
        </p:txBody>
      </p:sp>
      <p:sp>
        <p:nvSpPr>
          <p:cNvPr id="4" name="Slaidinumbri kohatäide 3">
            <a:extLst>
              <a:ext uri="{FF2B5EF4-FFF2-40B4-BE49-F238E27FC236}">
                <a16:creationId xmlns:a16="http://schemas.microsoft.com/office/drawing/2014/main" id="{08BC875C-95FA-4242-B24E-7C8686BB1C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A6FF9-EC4C-EA4E-AA5F-7615A268238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30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u kohatäide 2">
            <a:extLst>
              <a:ext uri="{FF2B5EF4-FFF2-40B4-BE49-F238E27FC236}">
                <a16:creationId xmlns:a16="http://schemas.microsoft.com/office/drawing/2014/main" id="{CBB103B7-664C-427E-A33E-02F215137E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7961" y="647700"/>
            <a:ext cx="7755959" cy="3946924"/>
          </a:xfrm>
        </p:spPr>
        <p:txBody>
          <a:bodyPr>
            <a:normAutofit/>
          </a:bodyPr>
          <a:lstStyle/>
          <a:p>
            <a:r>
              <a:rPr lang="et-EE" b="1" dirty="0"/>
              <a:t>Teaduseetika</a:t>
            </a:r>
            <a:r>
              <a:rPr lang="et-EE" dirty="0"/>
              <a:t>, kitsamalt ka uuringueetika (ingl.</a:t>
            </a:r>
            <a:r>
              <a:rPr lang="et-EE" i="1" dirty="0"/>
              <a:t> </a:t>
            </a:r>
            <a:r>
              <a:rPr lang="et-EE" i="1" dirty="0" err="1"/>
              <a:t>research</a:t>
            </a:r>
            <a:r>
              <a:rPr lang="et-EE" i="1" dirty="0"/>
              <a:t> </a:t>
            </a:r>
            <a:r>
              <a:rPr lang="et-EE" i="1" dirty="0" err="1"/>
              <a:t>ethics</a:t>
            </a:r>
            <a:r>
              <a:rPr lang="et-EE" i="1" dirty="0"/>
              <a:t>; </a:t>
            </a:r>
            <a:r>
              <a:rPr lang="et-EE" i="1" dirty="0" err="1"/>
              <a:t>research</a:t>
            </a:r>
            <a:r>
              <a:rPr lang="et-EE" i="1" dirty="0"/>
              <a:t> </a:t>
            </a:r>
            <a:r>
              <a:rPr lang="et-EE" i="1" dirty="0" err="1"/>
              <a:t>integrity</a:t>
            </a:r>
            <a:r>
              <a:rPr lang="et-EE" dirty="0"/>
              <a:t>)</a:t>
            </a:r>
          </a:p>
          <a:p>
            <a:r>
              <a:rPr lang="et-EE" b="1" dirty="0"/>
              <a:t>Hea teadustava </a:t>
            </a:r>
            <a:r>
              <a:rPr lang="et-EE" dirty="0"/>
              <a:t>(ingl. </a:t>
            </a:r>
            <a:r>
              <a:rPr lang="et-EE" i="1" dirty="0" err="1"/>
              <a:t>research</a:t>
            </a:r>
            <a:r>
              <a:rPr lang="et-EE" i="1" dirty="0"/>
              <a:t> </a:t>
            </a:r>
            <a:r>
              <a:rPr lang="et-EE" i="1" dirty="0" err="1"/>
              <a:t>integrity</a:t>
            </a:r>
            <a:r>
              <a:rPr lang="et-EE" i="1" dirty="0"/>
              <a:t>; </a:t>
            </a:r>
            <a:r>
              <a:rPr lang="et-EE" i="1" dirty="0" err="1"/>
              <a:t>good</a:t>
            </a:r>
            <a:r>
              <a:rPr lang="et-EE" i="1" dirty="0"/>
              <a:t> </a:t>
            </a:r>
            <a:r>
              <a:rPr lang="et-EE" i="1" dirty="0" err="1"/>
              <a:t>research</a:t>
            </a:r>
            <a:r>
              <a:rPr lang="et-EE" i="1" dirty="0"/>
              <a:t> </a:t>
            </a:r>
            <a:r>
              <a:rPr lang="et-EE" i="1" dirty="0" err="1"/>
              <a:t>practice</a:t>
            </a:r>
            <a:r>
              <a:rPr lang="et-EE" dirty="0"/>
              <a:t>)</a:t>
            </a:r>
          </a:p>
          <a:p>
            <a:r>
              <a:rPr lang="et-EE" b="1" dirty="0"/>
              <a:t>Vastutustundlik teadus ja innovatsioon </a:t>
            </a:r>
            <a:r>
              <a:rPr lang="et-EE" dirty="0"/>
              <a:t>(ingl. </a:t>
            </a:r>
            <a:r>
              <a:rPr lang="et-EE" i="1" dirty="0" err="1"/>
              <a:t>responsible</a:t>
            </a:r>
            <a:r>
              <a:rPr lang="et-EE" i="1" dirty="0"/>
              <a:t> </a:t>
            </a:r>
            <a:r>
              <a:rPr lang="et-EE" i="1" dirty="0" err="1"/>
              <a:t>research</a:t>
            </a:r>
            <a:r>
              <a:rPr lang="et-EE" i="1" dirty="0"/>
              <a:t> and </a:t>
            </a:r>
            <a:r>
              <a:rPr lang="et-EE" i="1" dirty="0" err="1"/>
              <a:t>innovation</a:t>
            </a:r>
            <a:r>
              <a:rPr lang="et-EE" i="1" dirty="0"/>
              <a:t>, RRI</a:t>
            </a:r>
            <a:r>
              <a:rPr lang="et-EE" dirty="0"/>
              <a:t>)</a:t>
            </a:r>
          </a:p>
        </p:txBody>
      </p:sp>
      <p:sp>
        <p:nvSpPr>
          <p:cNvPr id="4" name="Slaidinumbri kohatäide 3">
            <a:extLst>
              <a:ext uri="{FF2B5EF4-FFF2-40B4-BE49-F238E27FC236}">
                <a16:creationId xmlns:a16="http://schemas.microsoft.com/office/drawing/2014/main" id="{51F2650C-7C56-4853-9775-7C72123680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A6FF9-EC4C-EA4E-AA5F-7615A268238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9843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u kohatäide 2">
            <a:extLst>
              <a:ext uri="{FF2B5EF4-FFF2-40B4-BE49-F238E27FC236}">
                <a16:creationId xmlns:a16="http://schemas.microsoft.com/office/drawing/2014/main" id="{A770E00B-2C76-4A76-A6E7-881CEC4BCC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7899" y="681644"/>
            <a:ext cx="8133585" cy="4056611"/>
          </a:xfrm>
        </p:spPr>
        <p:txBody>
          <a:bodyPr>
            <a:normAutofit/>
          </a:bodyPr>
          <a:lstStyle/>
          <a:p>
            <a:r>
              <a:rPr lang="et-EE" b="1" dirty="0">
                <a:solidFill>
                  <a:srgbClr val="6638B6"/>
                </a:solidFill>
              </a:rPr>
              <a:t>NB!</a:t>
            </a:r>
            <a:r>
              <a:rPr lang="et-EE" dirty="0"/>
              <a:t> Teaduseetika ei puuduta ainult </a:t>
            </a:r>
            <a:r>
              <a:rPr lang="et-EE" dirty="0" err="1"/>
              <a:t>inimuuringuid</a:t>
            </a:r>
            <a:r>
              <a:rPr lang="et-EE" dirty="0"/>
              <a:t> ja isikuandmeid (andmekaitset).</a:t>
            </a:r>
          </a:p>
          <a:p>
            <a:r>
              <a:rPr lang="et-EE" b="1" dirty="0">
                <a:solidFill>
                  <a:srgbClr val="6638B6"/>
                </a:solidFill>
              </a:rPr>
              <a:t>NB!</a:t>
            </a:r>
            <a:r>
              <a:rPr lang="et-EE" dirty="0"/>
              <a:t> Teaduseetika rikkumised ja lubamatud käitumisviisid ei piirdu ainult võltsimise, fabritseerimise ja plagiaadiga.</a:t>
            </a:r>
          </a:p>
          <a:p>
            <a:r>
              <a:rPr lang="et-EE" b="1" dirty="0">
                <a:solidFill>
                  <a:srgbClr val="6638B6"/>
                </a:solidFill>
              </a:rPr>
              <a:t>NB!</a:t>
            </a:r>
            <a:r>
              <a:rPr lang="et-EE" b="1" dirty="0">
                <a:solidFill>
                  <a:srgbClr val="7030A0"/>
                </a:solidFill>
              </a:rPr>
              <a:t> </a:t>
            </a:r>
            <a:r>
              <a:rPr lang="et-EE" dirty="0"/>
              <a:t>Teaduseetika-alastest küsimustest valdav enamus kuulub nn halli alasse.</a:t>
            </a:r>
          </a:p>
          <a:p>
            <a:endParaRPr lang="et-EE" dirty="0"/>
          </a:p>
        </p:txBody>
      </p:sp>
      <p:sp>
        <p:nvSpPr>
          <p:cNvPr id="4" name="Slaidinumbri kohatäide 3">
            <a:extLst>
              <a:ext uri="{FF2B5EF4-FFF2-40B4-BE49-F238E27FC236}">
                <a16:creationId xmlns:a16="http://schemas.microsoft.com/office/drawing/2014/main" id="{2345FA43-DA21-487C-BDA3-FA73D27D0A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A6FF9-EC4C-EA4E-AA5F-7615A268238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9390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EE22CCC2-E234-4607-8775-1C89A0045A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269559" y="-867745"/>
            <a:ext cx="7612046" cy="446365"/>
          </a:xfrm>
        </p:spPr>
        <p:txBody>
          <a:bodyPr>
            <a:normAutofit fontScale="90000"/>
          </a:bodyPr>
          <a:lstStyle/>
          <a:p>
            <a:endParaRPr lang="et-EE" dirty="0"/>
          </a:p>
        </p:txBody>
      </p:sp>
      <p:sp>
        <p:nvSpPr>
          <p:cNvPr id="4" name="Slaidinumbri kohatäide 3">
            <a:extLst>
              <a:ext uri="{FF2B5EF4-FFF2-40B4-BE49-F238E27FC236}">
                <a16:creationId xmlns:a16="http://schemas.microsoft.com/office/drawing/2014/main" id="{86C00DC2-9A84-4D40-91A7-045DCA7040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A6FF9-EC4C-EA4E-AA5F-7615A268238B}" type="slidenum">
              <a:rPr lang="en-US" smtClean="0"/>
              <a:t>5</a:t>
            </a:fld>
            <a:endParaRPr lang="en-US"/>
          </a:p>
        </p:txBody>
      </p:sp>
      <p:sp>
        <p:nvSpPr>
          <p:cNvPr id="5" name="Teksti kohatäide 4">
            <a:extLst>
              <a:ext uri="{FF2B5EF4-FFF2-40B4-BE49-F238E27FC236}">
                <a16:creationId xmlns:a16="http://schemas.microsoft.com/office/drawing/2014/main" id="{AEF3B3B6-49D6-4A55-8B76-1328800EF20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t-EE"/>
          </a:p>
        </p:txBody>
      </p:sp>
      <p:pic>
        <p:nvPicPr>
          <p:cNvPr id="2050" name="Picture 2" descr="Logo_enrio_medio_no_margini">
            <a:extLst>
              <a:ext uri="{FF2B5EF4-FFF2-40B4-BE49-F238E27FC236}">
                <a16:creationId xmlns:a16="http://schemas.microsoft.com/office/drawing/2014/main" id="{0DEA883B-F3A2-416C-9702-A1F438976A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343" y="427870"/>
            <a:ext cx="1465049" cy="913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eneri.eu/wp-content/uploads/2019/09/cropped-ENERI-Logo_transparent_Header.png">
            <a:extLst>
              <a:ext uri="{FF2B5EF4-FFF2-40B4-BE49-F238E27FC236}">
                <a16:creationId xmlns:a16="http://schemas.microsoft.com/office/drawing/2014/main" id="{3B7EE09C-359A-4930-86D9-43D054A305B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220" y="1636107"/>
            <a:ext cx="1465049" cy="1052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www.rri-tools.eu/documents/10184/45090/652385_LOGO_SOPs4RI_logo.png/162b65cb-6b6b-41db-81e9-efc89bf4a2fb?t=1550653375000">
            <a:extLst>
              <a:ext uri="{FF2B5EF4-FFF2-40B4-BE49-F238E27FC236}">
                <a16:creationId xmlns:a16="http://schemas.microsoft.com/office/drawing/2014/main" id="{AAFEFE34-6174-40DE-AD98-8354178DB0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6480" y="181404"/>
            <a:ext cx="1645140" cy="1645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lt 8">
            <a:extLst>
              <a:ext uri="{FF2B5EF4-FFF2-40B4-BE49-F238E27FC236}">
                <a16:creationId xmlns:a16="http://schemas.microsoft.com/office/drawing/2014/main" id="{13FECA26-FB54-42C9-AEBB-89A8A895936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63849" y="551583"/>
            <a:ext cx="1528327" cy="921753"/>
          </a:xfrm>
          <a:prstGeom prst="rect">
            <a:avLst/>
          </a:prstGeom>
        </p:spPr>
      </p:pic>
      <p:pic>
        <p:nvPicPr>
          <p:cNvPr id="2058" name="Picture 10" descr="http://h2020integrity.eu/wp-content/uploads/2019/06/INTEGRITY_color_horizontal_website-1.png">
            <a:extLst>
              <a:ext uri="{FF2B5EF4-FFF2-40B4-BE49-F238E27FC236}">
                <a16:creationId xmlns:a16="http://schemas.microsoft.com/office/drawing/2014/main" id="{1777D51A-A1EC-4D76-B3E2-9770634A16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7425" y="4292629"/>
            <a:ext cx="2435629" cy="485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Pildiotsingu virt2ue tulemus">
            <a:extLst>
              <a:ext uri="{FF2B5EF4-FFF2-40B4-BE49-F238E27FC236}">
                <a16:creationId xmlns:a16="http://schemas.microsoft.com/office/drawing/2014/main" id="{77B7FD0D-0CC1-42DA-AF0B-2FE74672A4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2663" y="2877250"/>
            <a:ext cx="2143125" cy="1424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prores-project.eu/wp-content/uploads/2019/07/pro-res_satori-300x225.jpg">
            <a:extLst>
              <a:ext uri="{FF2B5EF4-FFF2-40B4-BE49-F238E27FC236}">
                <a16:creationId xmlns:a16="http://schemas.microsoft.com/office/drawing/2014/main" id="{FBFF1EDF-7BDA-48D5-AC9D-982D471146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2199" y="1357434"/>
            <a:ext cx="1990855" cy="1331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prores-project.eu/wp-content/uploads/2019/07/pro-res_printeger-300x225.jpg">
            <a:extLst>
              <a:ext uri="{FF2B5EF4-FFF2-40B4-BE49-F238E27FC236}">
                <a16:creationId xmlns:a16="http://schemas.microsoft.com/office/drawing/2014/main" id="{BF3EE8E0-0F13-4C90-B1A1-EF4707ED71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2085" y="2310265"/>
            <a:ext cx="2143125" cy="1031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prores-project.eu/wp-content/uploads/2019/07/pro-res_ethicsweb-300x225.jpg">
            <a:extLst>
              <a:ext uri="{FF2B5EF4-FFF2-40B4-BE49-F238E27FC236}">
                <a16:creationId xmlns:a16="http://schemas.microsoft.com/office/drawing/2014/main" id="{4AB3A6E7-5520-4189-8EF2-91ED91C1F7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7679" y="3441354"/>
            <a:ext cx="1833777" cy="1271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prores-project.eu/wp-content/uploads/2019/07/pro-res_rri_tools-300x225.jpg">
            <a:extLst>
              <a:ext uri="{FF2B5EF4-FFF2-40B4-BE49-F238E27FC236}">
                <a16:creationId xmlns:a16="http://schemas.microsoft.com/office/drawing/2014/main" id="{DB514A14-5538-42F3-8EDA-0F18ABCFD4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14" y="3851046"/>
            <a:ext cx="1640555" cy="1230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://prores-project.eu/wp-content/uploads/2019/07/pro-res_sherpa-300x225.jpg">
            <a:extLst>
              <a:ext uri="{FF2B5EF4-FFF2-40B4-BE49-F238E27FC236}">
                <a16:creationId xmlns:a16="http://schemas.microsoft.com/office/drawing/2014/main" id="{2484BF1A-8A1E-4255-AED8-03CED8EAEB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8711" y="1630231"/>
            <a:ext cx="1703488" cy="1277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://prores-project.eu/wp-content/uploads/2019/01/prores_logo_footer.png">
            <a:extLst>
              <a:ext uri="{FF2B5EF4-FFF2-40B4-BE49-F238E27FC236}">
                <a16:creationId xmlns:a16="http://schemas.microsoft.com/office/drawing/2014/main" id="{C1883A5F-856D-4661-A37B-14AA58CD8B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6841" y="4177566"/>
            <a:ext cx="2476500" cy="600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http://prores-project.eu/wp-content/uploads/2019/07/pro-res_resagora-300x225.jpg">
            <a:extLst>
              <a:ext uri="{FF2B5EF4-FFF2-40B4-BE49-F238E27FC236}">
                <a16:creationId xmlns:a16="http://schemas.microsoft.com/office/drawing/2014/main" id="{CF1FBEDC-F27F-461A-AB43-CC7C36CE5A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14" y="2562756"/>
            <a:ext cx="1876879" cy="1407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http://prores-project.eu/wp-content/uploads/2019/07/pro-res_irresistible-300x225.jpg">
            <a:extLst>
              <a:ext uri="{FF2B5EF4-FFF2-40B4-BE49-F238E27FC236}">
                <a16:creationId xmlns:a16="http://schemas.microsoft.com/office/drawing/2014/main" id="{E70964F1-5CF6-41DA-AA31-967AF3D78D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9709" y="64277"/>
            <a:ext cx="1990855" cy="1547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http://prores-project.eu/wp-content/uploads/2019/07/pro-res_entire-300x225.jpg">
            <a:extLst>
              <a:ext uri="{FF2B5EF4-FFF2-40B4-BE49-F238E27FC236}">
                <a16:creationId xmlns:a16="http://schemas.microsoft.com/office/drawing/2014/main" id="{4C27A392-4DA5-4A96-B09F-1DFB974658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6822" y="1474246"/>
            <a:ext cx="1876878" cy="1407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http://prores-project.eu/wp-content/uploads/2019/07/pro-res_elearning-300x225.jpg">
            <a:extLst>
              <a:ext uri="{FF2B5EF4-FFF2-40B4-BE49-F238E27FC236}">
                <a16:creationId xmlns:a16="http://schemas.microsoft.com/office/drawing/2014/main" id="{CCF6D4CA-F5FC-43FE-990F-56EAE47479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1252" y="2920246"/>
            <a:ext cx="1676427" cy="1257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 descr="http://prores-project.eu/wp-content/uploads/2019/07/pro-res_progress-300x225.jpg">
            <a:extLst>
              <a:ext uri="{FF2B5EF4-FFF2-40B4-BE49-F238E27FC236}">
                <a16:creationId xmlns:a16="http://schemas.microsoft.com/office/drawing/2014/main" id="{FE3C922A-F336-43A2-9B3B-22D52EFB19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8326" y="1644283"/>
            <a:ext cx="1703488" cy="1277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2" name="Picture 28" descr="http://prores-project.eu/wp-content/uploads/2019/07/pro-res_synenergene-300x225.jpg">
            <a:extLst>
              <a:ext uri="{FF2B5EF4-FFF2-40B4-BE49-F238E27FC236}">
                <a16:creationId xmlns:a16="http://schemas.microsoft.com/office/drawing/2014/main" id="{CB78ED5F-4831-4A44-B834-A63C034585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3892" y="542763"/>
            <a:ext cx="1653612" cy="1240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62166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75E8414A-F851-443F-A04A-2C00E38CAE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t-EE"/>
          </a:p>
        </p:txBody>
      </p:sp>
      <p:pic>
        <p:nvPicPr>
          <p:cNvPr id="6" name="Sisu kohatäide 5">
            <a:extLst>
              <a:ext uri="{FF2B5EF4-FFF2-40B4-BE49-F238E27FC236}">
                <a16:creationId xmlns:a16="http://schemas.microsoft.com/office/drawing/2014/main" id="{B97963BF-521E-4498-B893-F0698E7964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Slaidinumbri kohatäide 3">
            <a:extLst>
              <a:ext uri="{FF2B5EF4-FFF2-40B4-BE49-F238E27FC236}">
                <a16:creationId xmlns:a16="http://schemas.microsoft.com/office/drawing/2014/main" id="{A67E1439-FC7E-4DED-B0B7-8A65E25E29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A6FF9-EC4C-EA4E-AA5F-7615A268238B}" type="slidenum">
              <a:rPr lang="en-US" smtClean="0"/>
              <a:t>6</a:t>
            </a:fld>
            <a:endParaRPr lang="en-US"/>
          </a:p>
        </p:txBody>
      </p:sp>
      <p:sp>
        <p:nvSpPr>
          <p:cNvPr id="5" name="Teksti kohatäide 4">
            <a:extLst>
              <a:ext uri="{FF2B5EF4-FFF2-40B4-BE49-F238E27FC236}">
                <a16:creationId xmlns:a16="http://schemas.microsoft.com/office/drawing/2014/main" id="{FBAD0255-6604-4EAF-BC2E-B4E8FBAB526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6345638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5578B193-D163-4435-A065-A89B0EF3B1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t-EE"/>
          </a:p>
        </p:txBody>
      </p:sp>
      <p:pic>
        <p:nvPicPr>
          <p:cNvPr id="6" name="Sisu kohatäide 5">
            <a:extLst>
              <a:ext uri="{FF2B5EF4-FFF2-40B4-BE49-F238E27FC236}">
                <a16:creationId xmlns:a16="http://schemas.microsoft.com/office/drawing/2014/main" id="{3550FA00-9F2F-46E7-A187-7F11D1DEEA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-11575" y="55353"/>
            <a:ext cx="9155575" cy="5106180"/>
          </a:xfrm>
          <a:prstGeom prst="rect">
            <a:avLst/>
          </a:prstGeom>
        </p:spPr>
      </p:pic>
      <p:sp>
        <p:nvSpPr>
          <p:cNvPr id="4" name="Slaidinumbri kohatäide 3">
            <a:extLst>
              <a:ext uri="{FF2B5EF4-FFF2-40B4-BE49-F238E27FC236}">
                <a16:creationId xmlns:a16="http://schemas.microsoft.com/office/drawing/2014/main" id="{E2484BF3-754A-4703-92F9-257419C35D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A6FF9-EC4C-EA4E-AA5F-7615A268238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5848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5F09E582-8D6B-4313-8F1A-9CB27B2EC7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t-EE"/>
          </a:p>
        </p:txBody>
      </p:sp>
      <p:pic>
        <p:nvPicPr>
          <p:cNvPr id="6" name="Sisu kohatäide 5">
            <a:extLst>
              <a:ext uri="{FF2B5EF4-FFF2-40B4-BE49-F238E27FC236}">
                <a16:creationId xmlns:a16="http://schemas.microsoft.com/office/drawing/2014/main" id="{E17104B4-CEB6-4973-8F01-9C5652C21CA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0247" y="22778"/>
            <a:ext cx="9103505" cy="5120722"/>
          </a:xfrm>
          <a:prstGeom prst="rect">
            <a:avLst/>
          </a:prstGeom>
        </p:spPr>
      </p:pic>
      <p:sp>
        <p:nvSpPr>
          <p:cNvPr id="4" name="Slaidinumbri kohatäide 3">
            <a:extLst>
              <a:ext uri="{FF2B5EF4-FFF2-40B4-BE49-F238E27FC236}">
                <a16:creationId xmlns:a16="http://schemas.microsoft.com/office/drawing/2014/main" id="{E1E37ECA-5761-4384-9820-2DD56186FA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A6FF9-EC4C-EA4E-AA5F-7615A268238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0900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u kohatäide 2">
            <a:extLst>
              <a:ext uri="{FF2B5EF4-FFF2-40B4-BE49-F238E27FC236}">
                <a16:creationId xmlns:a16="http://schemas.microsoft.com/office/drawing/2014/main" id="{1F24FAFA-654A-4255-BAD9-CA0F699D36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321" y="655320"/>
            <a:ext cx="7704688" cy="3939303"/>
          </a:xfrm>
        </p:spPr>
        <p:txBody>
          <a:bodyPr>
            <a:normAutofit lnSpcReduction="10000"/>
          </a:bodyPr>
          <a:lstStyle/>
          <a:p>
            <a:r>
              <a:rPr lang="et-EE" dirty="0"/>
              <a:t>Eesti Bioeetika ja </a:t>
            </a:r>
            <a:r>
              <a:rPr lang="et-EE" dirty="0" err="1"/>
              <a:t>Inimuuringute</a:t>
            </a:r>
            <a:r>
              <a:rPr lang="et-EE" dirty="0"/>
              <a:t> Nõukogu</a:t>
            </a:r>
          </a:p>
          <a:p>
            <a:r>
              <a:rPr lang="et-EE" dirty="0"/>
              <a:t>TÜ </a:t>
            </a:r>
            <a:r>
              <a:rPr lang="et-EE" dirty="0" err="1"/>
              <a:t>inimuuringute</a:t>
            </a:r>
            <a:r>
              <a:rPr lang="et-EE" dirty="0"/>
              <a:t> eetikakomitee</a:t>
            </a:r>
          </a:p>
          <a:p>
            <a:r>
              <a:rPr lang="et-EE" dirty="0"/>
              <a:t>TAI </a:t>
            </a:r>
            <a:r>
              <a:rPr lang="et-EE" dirty="0" err="1"/>
              <a:t>inimuuringute</a:t>
            </a:r>
            <a:r>
              <a:rPr lang="et-EE" dirty="0"/>
              <a:t> eetikakomitee</a:t>
            </a:r>
          </a:p>
          <a:p>
            <a:r>
              <a:rPr lang="et-EE" dirty="0"/>
              <a:t>Loomkatseprojekti loakomisjon</a:t>
            </a:r>
          </a:p>
          <a:p>
            <a:r>
              <a:rPr lang="et-EE" dirty="0"/>
              <a:t>Andmekaitse Inspektsioon</a:t>
            </a:r>
          </a:p>
          <a:p>
            <a:r>
              <a:rPr lang="et-EE" dirty="0"/>
              <a:t>Eesti Rahvusarhiiv</a:t>
            </a:r>
          </a:p>
          <a:p>
            <a:r>
              <a:rPr lang="et-EE" dirty="0"/>
              <a:t>Eetikakomiteed asutustes jne </a:t>
            </a:r>
            <a:r>
              <a:rPr lang="et-EE" dirty="0" err="1"/>
              <a:t>jne</a:t>
            </a:r>
            <a:r>
              <a:rPr lang="et-EE" dirty="0"/>
              <a:t> </a:t>
            </a:r>
            <a:r>
              <a:rPr lang="et-EE" dirty="0" err="1"/>
              <a:t>jne</a:t>
            </a:r>
            <a:r>
              <a:rPr lang="et-EE" dirty="0"/>
              <a:t>.</a:t>
            </a:r>
          </a:p>
        </p:txBody>
      </p:sp>
      <p:sp>
        <p:nvSpPr>
          <p:cNvPr id="4" name="Slaidinumbri kohatäide 3">
            <a:extLst>
              <a:ext uri="{FF2B5EF4-FFF2-40B4-BE49-F238E27FC236}">
                <a16:creationId xmlns:a16="http://schemas.microsoft.com/office/drawing/2014/main" id="{CF015506-3EB8-430C-B24C-57224B89C4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A6FF9-EC4C-EA4E-AA5F-7615A268238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999014"/>
      </p:ext>
    </p:extLst>
  </p:cSld>
  <p:clrMapOvr>
    <a:masterClrMapping/>
  </p:clrMapOvr>
</p:sld>
</file>

<file path=ppt/theme/theme1.xml><?xml version="1.0" encoding="utf-8"?>
<a:theme xmlns:a="http://schemas.openxmlformats.org/drawingml/2006/main" name="ETAG-1920px-presentation-base_22.12.17-template-logoga.ppx">
  <a:themeElements>
    <a:clrScheme name="Custom 6">
      <a:dk1>
        <a:sysClr val="windowText" lastClr="000000"/>
      </a:dk1>
      <a:lt1>
        <a:sysClr val="window" lastClr="FFFFFF"/>
      </a:lt1>
      <a:dk2>
        <a:srgbClr val="593788"/>
      </a:dk2>
      <a:lt2>
        <a:srgbClr val="EEECE1"/>
      </a:lt2>
      <a:accent1>
        <a:srgbClr val="462475"/>
      </a:accent1>
      <a:accent2>
        <a:srgbClr val="6F559A"/>
      </a:accent2>
      <a:accent3>
        <a:srgbClr val="9978C8"/>
      </a:accent3>
      <a:accent4>
        <a:srgbClr val="64A780"/>
      </a:accent4>
      <a:accent5>
        <a:srgbClr val="92C5A1"/>
      </a:accent5>
      <a:accent6>
        <a:srgbClr val="84807E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91440" tIns="45720" rIns="91440" bIns="45720" rtlCol="0">
        <a:normAutofit/>
      </a:bodyPr>
      <a:lstStyle>
        <a:defPPr algn="l">
          <a:defRPr sz="1800" dirty="0">
            <a:solidFill>
              <a:srgbClr val="6638B6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Esitlus1" id="{EF33E49D-F19B-4574-9E7E-2F1B7FE0B992}" vid="{EFDEEF0D-DCC2-423A-B766-F71EBEE27F8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16-9(laiekraan)_Slaidipõhi uuematele projektoritele_logoga.ppx</Template>
  <TotalTime>1747</TotalTime>
  <Words>324</Words>
  <Application>Microsoft Office PowerPoint</Application>
  <PresentationFormat>Ekraaniseanss (16:9)</PresentationFormat>
  <Paragraphs>93</Paragraphs>
  <Slides>19</Slides>
  <Notes>18</Notes>
  <HiddenSlides>0</HiddenSlides>
  <MMClips>0</MMClips>
  <ScaleCrop>false</ScaleCrop>
  <HeadingPairs>
    <vt:vector size="6" baseType="variant">
      <vt:variant>
        <vt:lpstr>Kasutatud fondid</vt:lpstr>
      </vt:variant>
      <vt:variant>
        <vt:i4>2</vt:i4>
      </vt:variant>
      <vt:variant>
        <vt:lpstr>Kujundus</vt:lpstr>
      </vt:variant>
      <vt:variant>
        <vt:i4>1</vt:i4>
      </vt:variant>
      <vt:variant>
        <vt:lpstr>Slaidipealkirjad</vt:lpstr>
      </vt:variant>
      <vt:variant>
        <vt:i4>19</vt:i4>
      </vt:variant>
    </vt:vector>
  </HeadingPairs>
  <TitlesOfParts>
    <vt:vector size="22" baseType="lpstr">
      <vt:lpstr>Arial</vt:lpstr>
      <vt:lpstr>Calibri</vt:lpstr>
      <vt:lpstr>ETAG-1920px-presentation-base_22.12.17-template-logoga.ppx</vt:lpstr>
      <vt:lpstr>TEADUSEETIKA ARENGUTEST  EUROOPA teadusruumis</vt:lpstr>
      <vt:lpstr>Miks see teema?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20. august 2008 </vt:lpstr>
      <vt:lpstr>20. august 2008 </vt:lpstr>
      <vt:lpstr>Mis tehtud, mis teoksil</vt:lpstr>
      <vt:lpstr>Väljakutsed?</vt:lpstr>
      <vt:lpstr>PowerPointi esitlus</vt:lpstr>
      <vt:lpstr>PowerPointi esitlus</vt:lpstr>
      <vt:lpstr>PowerPointi esitlus</vt:lpstr>
    </vt:vector>
  </TitlesOfParts>
  <Company>Registrite ja Infosüsteemide Keskus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OVERVIEW of OUR activities</dc:title>
  <dc:creator>Maarja Adojaan</dc:creator>
  <cp:lastModifiedBy>Siret Rutiku</cp:lastModifiedBy>
  <cp:revision>105</cp:revision>
  <dcterms:created xsi:type="dcterms:W3CDTF">2019-09-11T06:47:14Z</dcterms:created>
  <dcterms:modified xsi:type="dcterms:W3CDTF">2019-12-09T09:27:20Z</dcterms:modified>
</cp:coreProperties>
</file>