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16" r:id="rId2"/>
    <p:sldMasterId id="2147483718" r:id="rId3"/>
    <p:sldMasterId id="2147483720" r:id="rId4"/>
    <p:sldMasterId id="2147483722" r:id="rId5"/>
  </p:sldMasterIdLst>
  <p:notesMasterIdLst>
    <p:notesMasterId r:id="rId15"/>
  </p:notesMasterIdLst>
  <p:sldIdLst>
    <p:sldId id="362" r:id="rId6"/>
    <p:sldId id="382" r:id="rId7"/>
    <p:sldId id="390" r:id="rId8"/>
    <p:sldId id="391" r:id="rId9"/>
    <p:sldId id="396" r:id="rId10"/>
    <p:sldId id="398" r:id="rId11"/>
    <p:sldId id="394" r:id="rId12"/>
    <p:sldId id="399" r:id="rId13"/>
    <p:sldId id="393" r:id="rId14"/>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7" autoAdjust="0"/>
    <p:restoredTop sz="94713" autoAdjust="0"/>
  </p:normalViewPr>
  <p:slideViewPr>
    <p:cSldViewPr>
      <p:cViewPr varScale="1">
        <p:scale>
          <a:sx n="108" d="100"/>
          <a:sy n="108" d="100"/>
        </p:scale>
        <p:origin x="1710" y="114"/>
      </p:cViewPr>
      <p:guideLst>
        <p:guide orient="horz" pos="2160"/>
        <p:guide pos="2880"/>
      </p:guideLst>
    </p:cSldViewPr>
  </p:slideViewPr>
  <p:outlineViewPr>
    <p:cViewPr>
      <p:scale>
        <a:sx n="33" d="100"/>
        <a:sy n="33" d="100"/>
      </p:scale>
      <p:origin x="0" y="1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12DF92-F73E-4461-A7DD-1445CC70D13D}" type="datetimeFigureOut">
              <a:rPr lang="et-EE" smtClean="0"/>
              <a:pPr/>
              <a:t>09.12.2019</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C0531-6499-4C5C-8F5D-19D9F77DC7B3}" type="slidenum">
              <a:rPr lang="et-EE" smtClean="0"/>
              <a:pPr/>
              <a:t>‹#›</a:t>
            </a:fld>
            <a:endParaRPr lang="et-EE"/>
          </a:p>
        </p:txBody>
      </p:sp>
    </p:spTree>
    <p:extLst>
      <p:ext uri="{BB962C8B-B14F-4D97-AF65-F5344CB8AC3E}">
        <p14:creationId xmlns:p14="http://schemas.microsoft.com/office/powerpoint/2010/main" val="207137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EAC13-331C-7147-BBA7-9AC70BFB023F}" type="slidenum">
              <a:rPr lang="en-US" smtClean="0"/>
              <a:t>1</a:t>
            </a:fld>
            <a:endParaRPr lang="en-US"/>
          </a:p>
        </p:txBody>
      </p:sp>
    </p:spTree>
    <p:extLst>
      <p:ext uri="{BB962C8B-B14F-4D97-AF65-F5344CB8AC3E}">
        <p14:creationId xmlns:p14="http://schemas.microsoft.com/office/powerpoint/2010/main" val="48722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r>
              <a:rPr lang="en-US"/>
              <a:t>Click to edit Master title style</a:t>
            </a:r>
            <a:endParaRPr lang="et-E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t-EE" dirty="0"/>
          </a:p>
        </p:txBody>
      </p:sp>
      <p:sp>
        <p:nvSpPr>
          <p:cNvPr id="4" name="Date Placeholder 3"/>
          <p:cNvSpPr>
            <a:spLocks noGrp="1"/>
          </p:cNvSpPr>
          <p:nvPr>
            <p:ph type="dt" sz="half" idx="10"/>
          </p:nvPr>
        </p:nvSpPr>
        <p:spPr/>
        <p:txBody>
          <a:bodyPr/>
          <a:lstStyle/>
          <a:p>
            <a:fld id="{529355AF-79F9-4B21-A506-0145CD56BC2B}" type="datetimeFigureOut">
              <a:rPr lang="et-EE" smtClean="0"/>
              <a:pPr/>
              <a:t>09.12.2019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960F22C-E437-41C6-9ECB-2D2868FD92E6}" type="slidenum">
              <a:rPr lang="et-EE" smtClean="0"/>
              <a:pPr/>
              <a:t>‹#›</a:t>
            </a:fld>
            <a:endParaRPr lang="et-EE"/>
          </a:p>
        </p:txBody>
      </p:sp>
      <p:pic>
        <p:nvPicPr>
          <p:cNvPr id="9" name="Picture 8" descr="pp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00" y="301625"/>
            <a:ext cx="46815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51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96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24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882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967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martArt Placeholder 5"/>
          <p:cNvSpPr>
            <a:spLocks noGrp="1"/>
          </p:cNvSpPr>
          <p:nvPr>
            <p:ph type="dgm" sz="quarter" idx="10"/>
          </p:nvPr>
        </p:nvSpPr>
        <p:spPr>
          <a:xfrm>
            <a:off x="0" y="1089025"/>
            <a:ext cx="9144000" cy="5861965"/>
          </a:xfrm>
          <a:solidFill>
            <a:srgbClr val="6638B6"/>
          </a:solidFill>
        </p:spPr>
        <p:txBody>
          <a:bodyPr/>
          <a:lstStyle/>
          <a:p>
            <a:r>
              <a:rPr lang="en-US"/>
              <a:t>Click icon to add SmartArt graphic</a:t>
            </a:r>
          </a:p>
        </p:txBody>
      </p:sp>
      <p:sp>
        <p:nvSpPr>
          <p:cNvPr id="9" name="Title 8"/>
          <p:cNvSpPr>
            <a:spLocks noGrp="1"/>
          </p:cNvSpPr>
          <p:nvPr>
            <p:ph type="title" hasCustomPrompt="1"/>
          </p:nvPr>
        </p:nvSpPr>
        <p:spPr>
          <a:xfrm>
            <a:off x="457200" y="1585918"/>
            <a:ext cx="8229600" cy="1325563"/>
          </a:xfrm>
        </p:spPr>
        <p:txBody>
          <a:bodyPr/>
          <a:lstStyle>
            <a:lvl1pPr>
              <a:defRPr>
                <a:solidFill>
                  <a:schemeClr val="bg1"/>
                </a:solidFill>
              </a:defRPr>
            </a:lvl1pPr>
          </a:lstStyle>
          <a:p>
            <a:r>
              <a:rPr lang="en-US" dirty="0"/>
              <a:t>Edit Master title style</a:t>
            </a:r>
          </a:p>
        </p:txBody>
      </p:sp>
    </p:spTree>
    <p:extLst>
      <p:ext uri="{BB962C8B-B14F-4D97-AF65-F5344CB8AC3E}">
        <p14:creationId xmlns:p14="http://schemas.microsoft.com/office/powerpoint/2010/main" val="791358897"/>
      </p:ext>
    </p:extLst>
  </p:cSld>
  <p:clrMapOvr>
    <a:masterClrMapping/>
  </p:clrMapOvr>
  <p:extLst mod="1">
    <p:ext uri="{DCECCB84-F9BA-43D5-87BE-67443E8EF086}">
      <p15:sldGuideLst xmlns:p15="http://schemas.microsoft.com/office/powerpoint/2012/main">
        <p15:guide id="1" orient="horz" pos="709">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272771"/>
          </a:xfrm>
          <a:prstGeom prst="rect">
            <a:avLst/>
          </a:prstGeom>
        </p:spPr>
        <p:txBody>
          <a:bodyPr/>
          <a:lstStyle/>
          <a:p>
            <a:r>
              <a:rPr lang="et-EE" dirty="0"/>
              <a:t>CLICK TO EDIT MASTER TITLE STYLE</a:t>
            </a:r>
            <a:endParaRPr lang="en-US" dirty="0"/>
          </a:p>
        </p:txBody>
      </p:sp>
      <p:sp>
        <p:nvSpPr>
          <p:cNvPr id="3" name="Subtitle 2"/>
          <p:cNvSpPr>
            <a:spLocks noGrp="1"/>
          </p:cNvSpPr>
          <p:nvPr>
            <p:ph type="subTitle" idx="1"/>
          </p:nvPr>
        </p:nvSpPr>
        <p:spPr>
          <a:xfrm>
            <a:off x="685800" y="3435768"/>
            <a:ext cx="7772400" cy="1752600"/>
          </a:xfrm>
        </p:spPr>
        <p:txBody>
          <a:bodyPr>
            <a:normAutofit/>
          </a:bodyPr>
          <a:lstStyle>
            <a:lvl1pPr marL="0" indent="0" algn="l">
              <a:buNone/>
              <a:defRPr sz="2400">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9355AF-79F9-4B21-A506-0145CD56BC2B}" type="datetimeFigureOut">
              <a:rPr lang="et-EE" smtClean="0"/>
              <a:pPr/>
              <a:t>09.12.2019</a:t>
            </a:fld>
            <a:endParaRPr lang="et-EE"/>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t-EE"/>
          </a:p>
        </p:txBody>
      </p:sp>
      <p:sp>
        <p:nvSpPr>
          <p:cNvPr id="6" name="Slide Number Placeholder 5"/>
          <p:cNvSpPr>
            <a:spLocks noGrp="1"/>
          </p:cNvSpPr>
          <p:nvPr>
            <p:ph type="sldNum" sz="quarter" idx="12"/>
          </p:nvPr>
        </p:nvSpPr>
        <p:spPr/>
        <p:txBody>
          <a:bodyPr/>
          <a:lstStyle/>
          <a:p>
            <a:fld id="{2960F22C-E437-41C6-9ECB-2D2868FD92E6}" type="slidenum">
              <a:rPr lang="et-EE" smtClean="0"/>
              <a:pPr/>
              <a:t>‹#›</a:t>
            </a:fld>
            <a:endParaRPr lang="et-EE"/>
          </a:p>
        </p:txBody>
      </p:sp>
    </p:spTree>
    <p:extLst>
      <p:ext uri="{BB962C8B-B14F-4D97-AF65-F5344CB8AC3E}">
        <p14:creationId xmlns:p14="http://schemas.microsoft.com/office/powerpoint/2010/main" val="196685981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272771"/>
          </a:xfrm>
          <a:prstGeom prst="rect">
            <a:avLst/>
          </a:prstGeom>
        </p:spPr>
        <p:txBody>
          <a:bodyPr/>
          <a:lstStyle/>
          <a:p>
            <a:r>
              <a:rPr lang="et-EE" dirty="0"/>
              <a:t>CLICK TO EDIT MASTER TITLE STYLE</a:t>
            </a:r>
            <a:endParaRPr lang="en-US" dirty="0"/>
          </a:p>
        </p:txBody>
      </p:sp>
      <p:sp>
        <p:nvSpPr>
          <p:cNvPr id="3" name="Subtitle 2"/>
          <p:cNvSpPr>
            <a:spLocks noGrp="1"/>
          </p:cNvSpPr>
          <p:nvPr>
            <p:ph type="subTitle" idx="1"/>
          </p:nvPr>
        </p:nvSpPr>
        <p:spPr>
          <a:xfrm>
            <a:off x="685800" y="3435768"/>
            <a:ext cx="7772400" cy="1752600"/>
          </a:xfrm>
        </p:spPr>
        <p:txBody>
          <a:bodyPr>
            <a:normAutofit/>
          </a:bodyPr>
          <a:lstStyle>
            <a:lvl1pPr marL="0" indent="0" algn="l">
              <a:buNone/>
              <a:defRPr sz="2400">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9355AF-79F9-4B21-A506-0145CD56BC2B}" type="datetimeFigureOut">
              <a:rPr lang="et-EE" smtClean="0"/>
              <a:pPr/>
              <a:t>09.12.2019</a:t>
            </a:fld>
            <a:endParaRPr lang="et-EE"/>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t-EE"/>
          </a:p>
        </p:txBody>
      </p:sp>
      <p:sp>
        <p:nvSpPr>
          <p:cNvPr id="6" name="Slide Number Placeholder 5"/>
          <p:cNvSpPr>
            <a:spLocks noGrp="1"/>
          </p:cNvSpPr>
          <p:nvPr>
            <p:ph type="sldNum" sz="quarter" idx="12"/>
          </p:nvPr>
        </p:nvSpPr>
        <p:spPr/>
        <p:txBody>
          <a:bodyPr/>
          <a:lstStyle/>
          <a:p>
            <a:fld id="{2960F22C-E437-41C6-9ECB-2D2868FD92E6}" type="slidenum">
              <a:rPr lang="et-EE" smtClean="0"/>
              <a:pPr/>
              <a:t>‹#›</a:t>
            </a:fld>
            <a:endParaRPr lang="et-EE"/>
          </a:p>
        </p:txBody>
      </p:sp>
    </p:spTree>
    <p:extLst>
      <p:ext uri="{BB962C8B-B14F-4D97-AF65-F5344CB8AC3E}">
        <p14:creationId xmlns:p14="http://schemas.microsoft.com/office/powerpoint/2010/main" val="419427670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75485"/>
            <a:ext cx="8229600" cy="845163"/>
          </a:xfrm>
          <a:prstGeom prst="rect">
            <a:avLst/>
          </a:prstGeom>
        </p:spPr>
        <p:txBody>
          <a:bodyPr>
            <a:normAutofit/>
          </a:bodyPr>
          <a:lstStyle>
            <a:lvl1pPr algn="l">
              <a:defRPr sz="3600">
                <a:solidFill>
                  <a:srgbClr val="6638B6"/>
                </a:solidFill>
              </a:defRPr>
            </a:lvl1pPr>
          </a:lstStyle>
          <a:p>
            <a:r>
              <a:rPr lang="et-EE" dirty="0"/>
              <a:t>CLICK TO EDIT MASTER TITLE STYLE</a:t>
            </a:r>
            <a:endParaRPr lang="en-US" dirty="0"/>
          </a:p>
        </p:txBody>
      </p:sp>
      <p:sp>
        <p:nvSpPr>
          <p:cNvPr id="3" name="Content Placeholder 2"/>
          <p:cNvSpPr>
            <a:spLocks noGrp="1"/>
          </p:cNvSpPr>
          <p:nvPr>
            <p:ph idx="1"/>
          </p:nvPr>
        </p:nvSpPr>
        <p:spPr>
          <a:xfrm>
            <a:off x="457200" y="2020649"/>
            <a:ext cx="8229600" cy="4105515"/>
          </a:xfrm>
        </p:spPr>
        <p:txBody>
          <a:bodyPr>
            <a:normAutofit/>
          </a:bodyPr>
          <a:lstStyle>
            <a:lvl1pPr marL="0" indent="0">
              <a:buNone/>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9355AF-79F9-4B21-A506-0145CD56BC2B}" type="datetimeFigureOut">
              <a:rPr lang="et-EE" smtClean="0"/>
              <a:pPr/>
              <a:t>09.12.2019</a:t>
            </a:fld>
            <a:endParaRPr lang="et-EE"/>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t-EE"/>
          </a:p>
        </p:txBody>
      </p:sp>
      <p:sp>
        <p:nvSpPr>
          <p:cNvPr id="6" name="Slide Number Placeholder 5"/>
          <p:cNvSpPr>
            <a:spLocks noGrp="1"/>
          </p:cNvSpPr>
          <p:nvPr>
            <p:ph type="sldNum" sz="quarter" idx="12"/>
          </p:nvPr>
        </p:nvSpPr>
        <p:spPr/>
        <p:txBody>
          <a:bodyPr/>
          <a:lstStyle/>
          <a:p>
            <a:fld id="{2960F22C-E437-41C6-9ECB-2D2868FD92E6}" type="slidenum">
              <a:rPr lang="et-EE" smtClean="0"/>
              <a:pPr/>
              <a:t>‹#›</a:t>
            </a:fld>
            <a:endParaRPr lang="et-EE"/>
          </a:p>
        </p:txBody>
      </p:sp>
    </p:spTree>
    <p:extLst>
      <p:ext uri="{BB962C8B-B14F-4D97-AF65-F5344CB8AC3E}">
        <p14:creationId xmlns:p14="http://schemas.microsoft.com/office/powerpoint/2010/main" val="1039219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useBgFill="1">
        <p:nvSpPr>
          <p:cNvPr id="8" name="Picture Placeholder 7"/>
          <p:cNvSpPr>
            <a:spLocks noGrp="1"/>
          </p:cNvSpPr>
          <p:nvPr>
            <p:ph type="pic" sz="quarter" idx="13"/>
          </p:nvPr>
        </p:nvSpPr>
        <p:spPr>
          <a:xfrm>
            <a:off x="0" y="1001486"/>
            <a:ext cx="9144000" cy="5856514"/>
          </a:xfrm>
        </p:spPr>
        <p:txBody>
          <a:bodyPr/>
          <a:lstStyle/>
          <a:p>
            <a:pPr marL="342891" marR="0" lvl="0" indent="-342891" algn="l" defTabSz="457189" rtl="0" eaLnBrk="1" fontAlgn="auto" latinLnBrk="0" hangingPunct="1">
              <a:lnSpc>
                <a:spcPct val="100000"/>
              </a:lnSpc>
              <a:spcBef>
                <a:spcPct val="20000"/>
              </a:spcBef>
              <a:spcAft>
                <a:spcPts val="0"/>
              </a:spcAft>
              <a:buClrTx/>
              <a:buSzTx/>
              <a:buFont typeface="Arial"/>
              <a:buNone/>
              <a:tabLst/>
              <a:defRPr/>
            </a:pPr>
            <a:r>
              <a:rPr lang="en-US"/>
              <a:t>Click icon to add picture</a:t>
            </a:r>
            <a:endParaRPr lang="en-US" dirty="0"/>
          </a:p>
        </p:txBody>
      </p:sp>
      <p:sp>
        <p:nvSpPr>
          <p:cNvPr id="2" name="Title 1"/>
          <p:cNvSpPr>
            <a:spLocks noGrp="1"/>
          </p:cNvSpPr>
          <p:nvPr>
            <p:ph type="title"/>
          </p:nvPr>
        </p:nvSpPr>
        <p:spPr>
          <a:xfrm>
            <a:off x="794885" y="4215040"/>
            <a:ext cx="7772400" cy="1362075"/>
          </a:xfrm>
          <a:prstGeom prst="rect">
            <a:avLst/>
          </a:prstGeom>
        </p:spPr>
        <p:txBody>
          <a:bodyPr anchor="t"/>
          <a:lstStyle>
            <a:lvl1pPr algn="l">
              <a:defRPr sz="4000" b="0" cap="all"/>
            </a:lvl1pPr>
          </a:lstStyle>
          <a:p>
            <a:r>
              <a:rPr lang="en-US"/>
              <a:t>Click to edit Master title style</a:t>
            </a:r>
            <a:endParaRPr lang="en-US" dirty="0"/>
          </a:p>
        </p:txBody>
      </p:sp>
    </p:spTree>
    <p:extLst>
      <p:ext uri="{BB962C8B-B14F-4D97-AF65-F5344CB8AC3E}">
        <p14:creationId xmlns:p14="http://schemas.microsoft.com/office/powerpoint/2010/main" val="3002244028"/>
      </p:ext>
    </p:extLst>
  </p:cSld>
  <p:clrMapOvr>
    <a:masterClrMapping/>
  </p:clrMapOvr>
  <p:extLst>
    <p:ext uri="{DCECCB84-F9BA-43D5-87BE-67443E8EF086}">
      <p15:sldGuideLst xmlns:p15="http://schemas.microsoft.com/office/powerpoint/2012/main">
        <p15:guide id="1" orient="horz" pos="618">
          <p15:clr>
            <a:srgbClr val="FBAE40"/>
          </p15:clr>
        </p15:guide>
        <p15:guide id="2" pos="2880">
          <p15:clr>
            <a:srgbClr val="FBAE40"/>
          </p15:clr>
        </p15:guide>
        <p15:guide id="3">
          <p15:clr>
            <a:srgbClr val="FBAE40"/>
          </p15:clr>
        </p15:guide>
        <p15:guide id="4" orient="horz">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335"/>
            <a:ext cx="8229600" cy="919613"/>
          </a:xfrm>
          <a:prstGeom prst="rect">
            <a:avLst/>
          </a:prstGeom>
        </p:spPr>
        <p:txBody>
          <a:bodyPr>
            <a:normAutofit/>
          </a:bodyPr>
          <a:lstStyle>
            <a:lvl1pPr algn="l">
              <a:defRPr sz="3600"/>
            </a:lvl1pPr>
          </a:lstStyle>
          <a:p>
            <a:r>
              <a:rPr lang="en-US"/>
              <a:t>Click to edit Master title style</a:t>
            </a:r>
          </a:p>
        </p:txBody>
      </p:sp>
      <p:sp>
        <p:nvSpPr>
          <p:cNvPr id="3" name="Content Placeholder 2"/>
          <p:cNvSpPr>
            <a:spLocks noGrp="1"/>
          </p:cNvSpPr>
          <p:nvPr>
            <p:ph sz="half" idx="1"/>
          </p:nvPr>
        </p:nvSpPr>
        <p:spPr>
          <a:xfrm>
            <a:off x="457200" y="2252105"/>
            <a:ext cx="4038600" cy="336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52105"/>
            <a:ext cx="4038600" cy="336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9355AF-79F9-4B21-A506-0145CD56BC2B}" type="datetimeFigureOut">
              <a:rPr lang="et-EE" smtClean="0"/>
              <a:pPr/>
              <a:t>09.12.2019</a:t>
            </a:fld>
            <a:endParaRPr lang="et-EE"/>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t-EE"/>
          </a:p>
        </p:txBody>
      </p:sp>
      <p:sp>
        <p:nvSpPr>
          <p:cNvPr id="7" name="Slide Number Placeholder 6"/>
          <p:cNvSpPr>
            <a:spLocks noGrp="1"/>
          </p:cNvSpPr>
          <p:nvPr>
            <p:ph type="sldNum" sz="quarter" idx="12"/>
          </p:nvPr>
        </p:nvSpPr>
        <p:spPr/>
        <p:txBody>
          <a:bodyPr/>
          <a:lstStyle/>
          <a:p>
            <a:fld id="{2960F22C-E437-41C6-9ECB-2D2868FD92E6}" type="slidenum">
              <a:rPr lang="et-EE" smtClean="0"/>
              <a:pPr/>
              <a:t>‹#›</a:t>
            </a:fld>
            <a:endParaRPr lang="et-EE"/>
          </a:p>
        </p:txBody>
      </p:sp>
    </p:spTree>
    <p:extLst>
      <p:ext uri="{BB962C8B-B14F-4D97-AF65-F5344CB8AC3E}">
        <p14:creationId xmlns:p14="http://schemas.microsoft.com/office/powerpoint/2010/main" val="101069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4" name="Date Placeholder 3"/>
          <p:cNvSpPr>
            <a:spLocks noGrp="1"/>
          </p:cNvSpPr>
          <p:nvPr>
            <p:ph type="dt" sz="half" idx="10"/>
          </p:nvPr>
        </p:nvSpPr>
        <p:spPr/>
        <p:txBody>
          <a:bodyPr/>
          <a:lstStyle/>
          <a:p>
            <a:fld id="{529355AF-79F9-4B21-A506-0145CD56BC2B}" type="datetimeFigureOut">
              <a:rPr lang="et-EE" smtClean="0"/>
              <a:pPr/>
              <a:t>09.12.2019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960F22C-E437-41C6-9ECB-2D2868FD92E6}" type="slidenum">
              <a:rPr lang="et-EE" smtClean="0"/>
              <a:pPr/>
              <a:t>‹#›</a:t>
            </a:fld>
            <a:endParaRPr lang="et-EE"/>
          </a:p>
        </p:txBody>
      </p:sp>
      <p:pic>
        <p:nvPicPr>
          <p:cNvPr id="7" name="Picture 8" descr="pp_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2825" y="120650"/>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639763"/>
            <a:ext cx="9144000" cy="0"/>
          </a:xfrm>
          <a:prstGeom prst="line">
            <a:avLst/>
          </a:prstGeom>
          <a:ln w="12700">
            <a:solidFill>
              <a:srgbClr val="832B7C"/>
            </a:solidFill>
          </a:ln>
          <a:effectLst>
            <a:outerShdw blurRad="40000" dist="12700" dir="5400000" rotWithShape="0">
              <a:srgbClr val="000000">
                <a:alpha val="25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492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337"/>
            <a:ext cx="8229600" cy="1143000"/>
          </a:xfrm>
          <a:prstGeom prst="rect">
            <a:avLst/>
          </a:prstGeom>
        </p:spPr>
        <p:txBody>
          <a:bodyPr>
            <a:normAutofit/>
          </a:bodyPr>
          <a:lstStyle>
            <a:lvl1pPr algn="l">
              <a:defRPr sz="3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355AF-79F9-4B21-A506-0145CD56BC2B}" type="datetimeFigureOut">
              <a:rPr lang="et-EE" smtClean="0"/>
              <a:pPr/>
              <a:t>09.12.2019</a:t>
            </a:fld>
            <a:endParaRPr lang="et-EE"/>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t-EE"/>
          </a:p>
        </p:txBody>
      </p:sp>
      <p:sp>
        <p:nvSpPr>
          <p:cNvPr id="5" name="Slide Number Placeholder 4"/>
          <p:cNvSpPr>
            <a:spLocks noGrp="1"/>
          </p:cNvSpPr>
          <p:nvPr>
            <p:ph type="sldNum" sz="quarter" idx="12"/>
          </p:nvPr>
        </p:nvSpPr>
        <p:spPr/>
        <p:txBody>
          <a:bodyPr/>
          <a:lstStyle/>
          <a:p>
            <a:fld id="{2960F22C-E437-41C6-9ECB-2D2868FD92E6}" type="slidenum">
              <a:rPr lang="et-EE" smtClean="0"/>
              <a:pPr/>
              <a:t>‹#›</a:t>
            </a:fld>
            <a:endParaRPr lang="et-EE"/>
          </a:p>
        </p:txBody>
      </p:sp>
      <p:sp>
        <p:nvSpPr>
          <p:cNvPr id="7" name="Text Placeholder 6"/>
          <p:cNvSpPr>
            <a:spLocks noGrp="1"/>
          </p:cNvSpPr>
          <p:nvPr>
            <p:ph type="body" sz="quarter" idx="13"/>
          </p:nvPr>
        </p:nvSpPr>
        <p:spPr>
          <a:xfrm>
            <a:off x="457200" y="2201342"/>
            <a:ext cx="8229600" cy="3054351"/>
          </a:xfrm>
        </p:spPr>
        <p:txBody>
          <a:bodyPr>
            <a:normAutofit/>
          </a:bodyPr>
          <a:lstStyle>
            <a:lvl1pPr marL="0" indent="0">
              <a:buNone/>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8693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57148"/>
            <a:ext cx="5562600" cy="477952"/>
          </a:xfrm>
          <a:prstGeom prst="rect">
            <a:avLst/>
          </a:prstGeom>
        </p:spPr>
        <p:txBody>
          <a:bodyPr anchor="b"/>
          <a:lstStyle>
            <a:lvl1pPr algn="l">
              <a:defRPr sz="2000" b="0"/>
            </a:lvl1pPr>
          </a:lstStyle>
          <a:p>
            <a:r>
              <a:rPr lang="et-EE" dirty="0"/>
              <a:t>CLICK TO EDIT MASTER TITLE STYLE</a:t>
            </a:r>
            <a:endParaRPr lang="en-US" dirty="0"/>
          </a:p>
        </p:txBody>
      </p:sp>
      <p:sp>
        <p:nvSpPr>
          <p:cNvPr id="3" name="Content Placeholder 2"/>
          <p:cNvSpPr>
            <a:spLocks noGrp="1"/>
          </p:cNvSpPr>
          <p:nvPr>
            <p:ph idx="1"/>
          </p:nvPr>
        </p:nvSpPr>
        <p:spPr>
          <a:xfrm>
            <a:off x="3575050" y="1435102"/>
            <a:ext cx="5111750" cy="469106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2"/>
            <a:ext cx="3008313" cy="4691063"/>
          </a:xfrm>
        </p:spPr>
        <p:txBody>
          <a:bodyPr>
            <a:normAutofit/>
          </a:bodyPr>
          <a:lstStyle>
            <a:lvl1pPr marL="0" indent="0">
              <a:buNone/>
              <a:defRPr sz="20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355AF-79F9-4B21-A506-0145CD56BC2B}" type="datetimeFigureOut">
              <a:rPr lang="et-EE" smtClean="0"/>
              <a:pPr/>
              <a:t>09.12.2019</a:t>
            </a:fld>
            <a:endParaRPr lang="et-EE"/>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t-EE"/>
          </a:p>
        </p:txBody>
      </p:sp>
      <p:sp>
        <p:nvSpPr>
          <p:cNvPr id="7" name="Slide Number Placeholder 6"/>
          <p:cNvSpPr>
            <a:spLocks noGrp="1"/>
          </p:cNvSpPr>
          <p:nvPr>
            <p:ph type="sldNum" sz="quarter" idx="12"/>
          </p:nvPr>
        </p:nvSpPr>
        <p:spPr/>
        <p:txBody>
          <a:bodyPr/>
          <a:lstStyle/>
          <a:p>
            <a:fld id="{2960F22C-E437-41C6-9ECB-2D2868FD92E6}" type="slidenum">
              <a:rPr lang="et-EE" smtClean="0"/>
              <a:pPr/>
              <a:t>‹#›</a:t>
            </a:fld>
            <a:endParaRPr lang="et-EE"/>
          </a:p>
        </p:txBody>
      </p:sp>
    </p:spTree>
    <p:extLst>
      <p:ext uri="{BB962C8B-B14F-4D97-AF65-F5344CB8AC3E}">
        <p14:creationId xmlns:p14="http://schemas.microsoft.com/office/powerpoint/2010/main" val="1298006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nchor="b"/>
          <a:lstStyle>
            <a:lvl1pPr algn="l">
              <a:defRPr sz="2000" b="0">
                <a:solidFill>
                  <a:srgbClr val="6638B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957943"/>
            <a:ext cx="5486400" cy="3769632"/>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355AF-79F9-4B21-A506-0145CD56BC2B}" type="datetimeFigureOut">
              <a:rPr lang="et-EE" smtClean="0"/>
              <a:pPr/>
              <a:t>09.12.2019</a:t>
            </a:fld>
            <a:endParaRPr lang="et-EE"/>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t-EE"/>
          </a:p>
        </p:txBody>
      </p:sp>
      <p:sp>
        <p:nvSpPr>
          <p:cNvPr id="7" name="Slide Number Placeholder 6"/>
          <p:cNvSpPr>
            <a:spLocks noGrp="1"/>
          </p:cNvSpPr>
          <p:nvPr>
            <p:ph type="sldNum" sz="quarter" idx="12"/>
          </p:nvPr>
        </p:nvSpPr>
        <p:spPr/>
        <p:txBody>
          <a:bodyPr/>
          <a:lstStyle/>
          <a:p>
            <a:fld id="{2960F22C-E437-41C6-9ECB-2D2868FD92E6}" type="slidenum">
              <a:rPr lang="et-EE" smtClean="0"/>
              <a:pPr/>
              <a:t>‹#›</a:t>
            </a:fld>
            <a:endParaRPr lang="et-EE"/>
          </a:p>
        </p:txBody>
      </p:sp>
    </p:spTree>
    <p:extLst>
      <p:ext uri="{BB962C8B-B14F-4D97-AF65-F5344CB8AC3E}">
        <p14:creationId xmlns:p14="http://schemas.microsoft.com/office/powerpoint/2010/main" val="3357462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359"/>
            <a:ext cx="8229600" cy="907707"/>
          </a:xfrm>
          <a:prstGeom prst="rect">
            <a:avLst/>
          </a:prstGeom>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fld id="{529355AF-79F9-4B21-A506-0145CD56BC2B}" type="datetimeFigureOut">
              <a:rPr lang="et-EE" smtClean="0"/>
              <a:pPr/>
              <a:t>09.12.2019</a:t>
            </a:fld>
            <a:endParaRPr lang="et-EE"/>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t-EE"/>
          </a:p>
        </p:txBody>
      </p:sp>
      <p:sp>
        <p:nvSpPr>
          <p:cNvPr id="5" name="Slide Number Placeholder 4"/>
          <p:cNvSpPr>
            <a:spLocks noGrp="1"/>
          </p:cNvSpPr>
          <p:nvPr>
            <p:ph type="sldNum" sz="quarter" idx="12"/>
          </p:nvPr>
        </p:nvSpPr>
        <p:spPr/>
        <p:txBody>
          <a:bodyPr/>
          <a:lstStyle/>
          <a:p>
            <a:fld id="{2960F22C-E437-41C6-9ECB-2D2868FD92E6}" type="slidenum">
              <a:rPr lang="et-EE" smtClean="0"/>
              <a:pPr/>
              <a:t>‹#›</a:t>
            </a:fld>
            <a:endParaRPr lang="et-EE"/>
          </a:p>
        </p:txBody>
      </p:sp>
      <p:sp>
        <p:nvSpPr>
          <p:cNvPr id="8" name="Text Placeholder 7"/>
          <p:cNvSpPr>
            <a:spLocks noGrp="1"/>
          </p:cNvSpPr>
          <p:nvPr>
            <p:ph type="body" sz="quarter" idx="13"/>
          </p:nvPr>
        </p:nvSpPr>
        <p:spPr>
          <a:xfrm>
            <a:off x="5580065" y="1933065"/>
            <a:ext cx="3106737" cy="3804160"/>
          </a:xfrm>
        </p:spPr>
        <p:txBody>
          <a:bodyPr>
            <a:noAutofit/>
          </a:bodyPr>
          <a:lstStyle>
            <a:lvl1pPr marL="0" indent="0">
              <a:buNone/>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hart Placeholder 9"/>
          <p:cNvSpPr>
            <a:spLocks noGrp="1"/>
          </p:cNvSpPr>
          <p:nvPr>
            <p:ph type="chart" sz="quarter" idx="14"/>
          </p:nvPr>
        </p:nvSpPr>
        <p:spPr>
          <a:xfrm>
            <a:off x="457200" y="1933065"/>
            <a:ext cx="5029200" cy="3804160"/>
          </a:xfrm>
        </p:spPr>
        <p:txBody>
          <a:bodyPr>
            <a:normAutofit/>
          </a:bodyPr>
          <a:lstStyle>
            <a:lvl1pPr marL="0" indent="0">
              <a:buNone/>
              <a:defRPr sz="2000"/>
            </a:lvl1pPr>
          </a:lstStyle>
          <a:p>
            <a:r>
              <a:rPr lang="en-US"/>
              <a:t>Click icon to add chart</a:t>
            </a:r>
            <a:endParaRPr lang="en-US" dirty="0"/>
          </a:p>
        </p:txBody>
      </p:sp>
    </p:spTree>
    <p:extLst>
      <p:ext uri="{BB962C8B-B14F-4D97-AF65-F5344CB8AC3E}">
        <p14:creationId xmlns:p14="http://schemas.microsoft.com/office/powerpoint/2010/main" val="33442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9355AF-79F9-4B21-A506-0145CD56BC2B}" type="datetimeFigureOut">
              <a:rPr lang="et-EE" smtClean="0"/>
              <a:pPr/>
              <a:t>09.12.2019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960F22C-E437-41C6-9ECB-2D2868FD92E6}" type="slidenum">
              <a:rPr lang="et-EE" smtClean="0"/>
              <a:pPr/>
              <a:t>‹#›</a:t>
            </a:fld>
            <a:endParaRPr lang="et-EE"/>
          </a:p>
        </p:txBody>
      </p:sp>
      <p:pic>
        <p:nvPicPr>
          <p:cNvPr id="7" name="Picture 8" descr="pp_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2825" y="120650"/>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639763"/>
            <a:ext cx="9144000" cy="0"/>
          </a:xfrm>
          <a:prstGeom prst="line">
            <a:avLst/>
          </a:prstGeom>
          <a:ln w="12700">
            <a:solidFill>
              <a:srgbClr val="832B7C"/>
            </a:solidFill>
          </a:ln>
          <a:effectLst>
            <a:outerShdw blurRad="40000" dist="12700" dir="5400000" rotWithShape="0">
              <a:srgbClr val="000000">
                <a:alpha val="25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16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p:cNvSpPr>
            <a:spLocks noGrp="1"/>
          </p:cNvSpPr>
          <p:nvPr>
            <p:ph type="dt" sz="half" idx="10"/>
          </p:nvPr>
        </p:nvSpPr>
        <p:spPr/>
        <p:txBody>
          <a:bodyPr/>
          <a:lstStyle/>
          <a:p>
            <a:fld id="{529355AF-79F9-4B21-A506-0145CD56BC2B}" type="datetimeFigureOut">
              <a:rPr lang="et-EE" smtClean="0"/>
              <a:pPr/>
              <a:t>09.12.2019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2960F22C-E437-41C6-9ECB-2D2868FD92E6}" type="slidenum">
              <a:rPr lang="et-EE" smtClean="0"/>
              <a:pPr/>
              <a:t>‹#›</a:t>
            </a:fld>
            <a:endParaRPr lang="et-EE"/>
          </a:p>
        </p:txBody>
      </p:sp>
      <p:pic>
        <p:nvPicPr>
          <p:cNvPr id="8" name="Picture 8" descr="pp_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2825" y="120650"/>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639763"/>
            <a:ext cx="9144000" cy="0"/>
          </a:xfrm>
          <a:prstGeom prst="line">
            <a:avLst/>
          </a:prstGeom>
          <a:ln w="12700">
            <a:solidFill>
              <a:srgbClr val="832B7C"/>
            </a:solidFill>
          </a:ln>
          <a:effectLst>
            <a:outerShdw blurRad="40000" dist="12700" dir="5400000" rotWithShape="0">
              <a:srgbClr val="000000">
                <a:alpha val="25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646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p:cNvSpPr>
            <a:spLocks noGrp="1"/>
          </p:cNvSpPr>
          <p:nvPr>
            <p:ph type="dt" sz="half" idx="10"/>
          </p:nvPr>
        </p:nvSpPr>
        <p:spPr/>
        <p:txBody>
          <a:bodyPr/>
          <a:lstStyle/>
          <a:p>
            <a:fld id="{529355AF-79F9-4B21-A506-0145CD56BC2B}" type="datetimeFigureOut">
              <a:rPr lang="et-EE" smtClean="0"/>
              <a:pPr/>
              <a:t>09.12.2019</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2960F22C-E437-41C6-9ECB-2D2868FD92E6}" type="slidenum">
              <a:rPr lang="et-EE" smtClean="0"/>
              <a:pPr/>
              <a:t>‹#›</a:t>
            </a:fld>
            <a:endParaRPr lang="et-EE"/>
          </a:p>
        </p:txBody>
      </p:sp>
      <p:pic>
        <p:nvPicPr>
          <p:cNvPr id="10" name="Picture 8" descr="pp_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2825" y="120650"/>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639763"/>
            <a:ext cx="9144000" cy="0"/>
          </a:xfrm>
          <a:prstGeom prst="line">
            <a:avLst/>
          </a:prstGeom>
          <a:ln w="12700">
            <a:solidFill>
              <a:srgbClr val="832B7C"/>
            </a:solidFill>
          </a:ln>
          <a:effectLst>
            <a:outerShdw blurRad="40000" dist="12700" dir="5400000" rotWithShape="0">
              <a:srgbClr val="000000">
                <a:alpha val="25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921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2"/>
          <p:cNvSpPr>
            <a:spLocks noGrp="1"/>
          </p:cNvSpPr>
          <p:nvPr>
            <p:ph type="dt" sz="half" idx="10"/>
          </p:nvPr>
        </p:nvSpPr>
        <p:spPr/>
        <p:txBody>
          <a:bodyPr/>
          <a:lstStyle/>
          <a:p>
            <a:fld id="{529355AF-79F9-4B21-A506-0145CD56BC2B}" type="datetimeFigureOut">
              <a:rPr lang="et-EE" smtClean="0"/>
              <a:pPr/>
              <a:t>09.12.2019</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2960F22C-E437-41C6-9ECB-2D2868FD92E6}" type="slidenum">
              <a:rPr lang="et-EE" smtClean="0"/>
              <a:pPr/>
              <a:t>‹#›</a:t>
            </a:fld>
            <a:endParaRPr lang="et-EE"/>
          </a:p>
        </p:txBody>
      </p:sp>
      <p:pic>
        <p:nvPicPr>
          <p:cNvPr id="6" name="Picture 8" descr="pp_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2825" y="120650"/>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0" y="639763"/>
            <a:ext cx="9144000" cy="0"/>
          </a:xfrm>
          <a:prstGeom prst="line">
            <a:avLst/>
          </a:prstGeom>
          <a:ln w="12700">
            <a:solidFill>
              <a:srgbClr val="832B7C"/>
            </a:solidFill>
          </a:ln>
          <a:effectLst>
            <a:outerShdw blurRad="40000" dist="12700" dir="5400000" rotWithShape="0">
              <a:srgbClr val="000000">
                <a:alpha val="25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933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355AF-79F9-4B21-A506-0145CD56BC2B}" type="datetimeFigureOut">
              <a:rPr lang="et-EE" smtClean="0"/>
              <a:pPr/>
              <a:t>09.12.2019</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2960F22C-E437-41C6-9ECB-2D2868FD92E6}" type="slidenum">
              <a:rPr lang="et-EE" smtClean="0"/>
              <a:pPr/>
              <a:t>‹#›</a:t>
            </a:fld>
            <a:endParaRPr lang="et-EE"/>
          </a:p>
        </p:txBody>
      </p:sp>
      <p:pic>
        <p:nvPicPr>
          <p:cNvPr id="5" name="Picture 8" descr="pp_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2825" y="120650"/>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39763"/>
            <a:ext cx="9144000" cy="0"/>
          </a:xfrm>
          <a:prstGeom prst="line">
            <a:avLst/>
          </a:prstGeom>
          <a:ln w="12700">
            <a:solidFill>
              <a:srgbClr val="832B7C"/>
            </a:solidFill>
          </a:ln>
          <a:effectLst>
            <a:outerShdw blurRad="40000" dist="12700" dir="5400000" rotWithShape="0">
              <a:srgbClr val="000000">
                <a:alpha val="25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83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3008313" cy="526380"/>
          </a:xfrm>
        </p:spPr>
        <p:txBody>
          <a:bodyPr anchor="b"/>
          <a:lstStyle>
            <a:lvl1pPr algn="l">
              <a:defRPr sz="2000" b="1"/>
            </a:lvl1pPr>
          </a:lstStyle>
          <a:p>
            <a:r>
              <a:rPr lang="en-US"/>
              <a:t>Click to edit Master title style</a:t>
            </a:r>
            <a:endParaRPr lang="et-EE" dirty="0"/>
          </a:p>
        </p:txBody>
      </p:sp>
      <p:sp>
        <p:nvSpPr>
          <p:cNvPr id="3" name="Content Placeholder 2"/>
          <p:cNvSpPr>
            <a:spLocks noGrp="1"/>
          </p:cNvSpPr>
          <p:nvPr>
            <p:ph idx="1"/>
          </p:nvPr>
        </p:nvSpPr>
        <p:spPr>
          <a:xfrm>
            <a:off x="3575050" y="908720"/>
            <a:ext cx="5111750" cy="5217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4" name="Text Placeholder 3"/>
          <p:cNvSpPr>
            <a:spLocks noGrp="1"/>
          </p:cNvSpPr>
          <p:nvPr>
            <p:ph type="body" sz="half" idx="2"/>
          </p:nvPr>
        </p:nvSpPr>
        <p:spPr>
          <a:xfrm>
            <a:off x="457200" y="1628800"/>
            <a:ext cx="3008313" cy="44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355AF-79F9-4B21-A506-0145CD56BC2B}" type="datetimeFigureOut">
              <a:rPr lang="et-EE" smtClean="0"/>
              <a:pPr/>
              <a:t>09.12.2019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2960F22C-E437-41C6-9ECB-2D2868FD92E6}" type="slidenum">
              <a:rPr lang="et-EE" smtClean="0"/>
              <a:pPr/>
              <a:t>‹#›</a:t>
            </a:fld>
            <a:endParaRPr lang="et-EE"/>
          </a:p>
        </p:txBody>
      </p:sp>
      <p:pic>
        <p:nvPicPr>
          <p:cNvPr id="8" name="Picture 8" descr="pp_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2825" y="120650"/>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639763"/>
            <a:ext cx="9144000" cy="0"/>
          </a:xfrm>
          <a:prstGeom prst="line">
            <a:avLst/>
          </a:prstGeom>
          <a:ln w="12700">
            <a:solidFill>
              <a:srgbClr val="832B7C"/>
            </a:solidFill>
          </a:ln>
          <a:effectLst>
            <a:outerShdw blurRad="40000" dist="12700" dir="5400000" rotWithShape="0">
              <a:srgbClr val="000000">
                <a:alpha val="25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544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600" b="1"/>
            </a:lvl1pPr>
          </a:lstStyle>
          <a:p>
            <a:r>
              <a:rPr lang="en-US"/>
              <a:t>Click to edit Master title style</a:t>
            </a:r>
            <a:endParaRPr lang="et-EE" dirty="0"/>
          </a:p>
        </p:txBody>
      </p:sp>
      <p:sp>
        <p:nvSpPr>
          <p:cNvPr id="3" name="Picture Placeholder 2"/>
          <p:cNvSpPr>
            <a:spLocks noGrp="1"/>
          </p:cNvSpPr>
          <p:nvPr>
            <p:ph type="pic" idx="1"/>
          </p:nvPr>
        </p:nvSpPr>
        <p:spPr>
          <a:xfrm>
            <a:off x="1792288" y="908719"/>
            <a:ext cx="5486400" cy="3818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t-EE"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355AF-79F9-4B21-A506-0145CD56BC2B}" type="datetimeFigureOut">
              <a:rPr lang="et-EE" smtClean="0"/>
              <a:pPr/>
              <a:t>09.12.2019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2960F22C-E437-41C6-9ECB-2D2868FD92E6}" type="slidenum">
              <a:rPr lang="et-EE" smtClean="0"/>
              <a:pPr/>
              <a:t>‹#›</a:t>
            </a:fld>
            <a:endParaRPr lang="et-EE"/>
          </a:p>
        </p:txBody>
      </p:sp>
      <p:pic>
        <p:nvPicPr>
          <p:cNvPr id="8" name="Picture 8" descr="pp_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2825" y="120650"/>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639763"/>
            <a:ext cx="9144000" cy="0"/>
          </a:xfrm>
          <a:prstGeom prst="line">
            <a:avLst/>
          </a:prstGeom>
          <a:ln w="12700">
            <a:solidFill>
              <a:srgbClr val="832B7C"/>
            </a:solidFill>
          </a:ln>
          <a:effectLst>
            <a:outerShdw blurRad="40000" dist="12700" dir="5400000" rotWithShape="0">
              <a:srgbClr val="000000">
                <a:alpha val="25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082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vmlDrawing" Target="../drawings/vmlDrawing1.vml"/><Relationship Id="rId7" Type="http://schemas.openxmlformats.org/officeDocument/2006/relationships/oleObject" Target="../embeddings/oleObject2.bin"/><Relationship Id="rId2" Type="http://schemas.openxmlformats.org/officeDocument/2006/relationships/theme" Target="../theme/theme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5.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6712"/>
            <a:ext cx="8229600" cy="792088"/>
          </a:xfrm>
          <a:prstGeom prst="rect">
            <a:avLst/>
          </a:prstGeom>
        </p:spPr>
        <p:txBody>
          <a:bodyPr vert="horz" lIns="91440" tIns="45720" rIns="91440" bIns="45720" rtlCol="0" anchor="ctr">
            <a:noAutofit/>
          </a:bodyPr>
          <a:lstStyle/>
          <a:p>
            <a:r>
              <a:rPr lang="en-US"/>
              <a:t>Click to edit Master title style</a:t>
            </a:r>
            <a:endParaRPr lang="et-E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50000"/>
                    <a:lumOff val="50000"/>
                  </a:schemeClr>
                </a:solidFill>
              </a:defRPr>
            </a:lvl1pPr>
          </a:lstStyle>
          <a:p>
            <a:fld id="{529355AF-79F9-4B21-A506-0145CD56BC2B}" type="datetimeFigureOut">
              <a:rPr lang="et-EE" smtClean="0"/>
              <a:pPr/>
              <a:t>09.12.2019</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50000"/>
                    <a:lumOff val="50000"/>
                  </a:schemeClr>
                </a:solidFill>
              </a:defRPr>
            </a:lvl1pPr>
          </a:lstStyle>
          <a:p>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50000"/>
                    <a:lumOff val="50000"/>
                  </a:schemeClr>
                </a:solidFill>
              </a:defRPr>
            </a:lvl1pPr>
          </a:lstStyle>
          <a:p>
            <a:fld id="{2960F22C-E437-41C6-9ECB-2D2868FD92E6}" type="slidenum">
              <a:rPr lang="et-EE" smtClean="0"/>
              <a:pPr/>
              <a:t>‹#›</a:t>
            </a:fld>
            <a:endParaRPr lang="et-EE"/>
          </a:p>
        </p:txBody>
      </p:sp>
    </p:spTree>
    <p:extLst>
      <p:ext uri="{BB962C8B-B14F-4D97-AF65-F5344CB8AC3E}">
        <p14:creationId xmlns:p14="http://schemas.microsoft.com/office/powerpoint/2010/main" val="127265677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txStyles>
    <p:titleStyle>
      <a:lvl1pPr algn="ctr" defTabSz="914400" rtl="0" eaLnBrk="1" latinLnBrk="0" hangingPunct="1">
        <a:spcBef>
          <a:spcPct val="0"/>
        </a:spcBef>
        <a:buNone/>
        <a:defRPr sz="5000" b="1" kern="1200">
          <a:solidFill>
            <a:srgbClr val="6600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pp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00" y="301625"/>
            <a:ext cx="46815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0" y="2703513"/>
            <a:ext cx="91440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5000" b="1" dirty="0">
                <a:solidFill>
                  <a:srgbClr val="832B7C"/>
                </a:solidFill>
              </a:rPr>
              <a:t>ESITLUSE PEALKIRI</a:t>
            </a:r>
          </a:p>
        </p:txBody>
      </p:sp>
      <p:sp>
        <p:nvSpPr>
          <p:cNvPr id="9" name="Subtitle 2"/>
          <p:cNvSpPr txBox="1">
            <a:spLocks/>
          </p:cNvSpPr>
          <p:nvPr/>
        </p:nvSpPr>
        <p:spPr bwMode="auto">
          <a:xfrm>
            <a:off x="0" y="5816600"/>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20000"/>
              </a:spcBef>
              <a:buFont typeface="Arial" charset="0"/>
              <a:buNone/>
            </a:pPr>
            <a:r>
              <a:rPr lang="en-US" sz="2000" dirty="0"/>
              <a:t>09. </a:t>
            </a:r>
            <a:r>
              <a:rPr lang="en-US" sz="2000" dirty="0" err="1"/>
              <a:t>september</a:t>
            </a:r>
            <a:r>
              <a:rPr lang="en-US" sz="2000" dirty="0"/>
              <a:t> 2012</a:t>
            </a:r>
          </a:p>
          <a:p>
            <a:pPr algn="ctr" eaLnBrk="1" hangingPunct="1">
              <a:spcBef>
                <a:spcPct val="20000"/>
              </a:spcBef>
              <a:buFont typeface="Arial" charset="0"/>
              <a:buNone/>
            </a:pPr>
            <a:r>
              <a:rPr lang="en-US" sz="2000" dirty="0"/>
              <a:t>Tartu</a:t>
            </a:r>
          </a:p>
        </p:txBody>
      </p:sp>
    </p:spTree>
    <p:extLst>
      <p:ext uri="{BB962C8B-B14F-4D97-AF65-F5344CB8AC3E}">
        <p14:creationId xmlns:p14="http://schemas.microsoft.com/office/powerpoint/2010/main" val="3690366751"/>
      </p:ext>
    </p:extLst>
  </p:cSld>
  <p:clrMap bg1="lt1" tx1="dk1" bg2="lt2" tx2="dk2" accent1="accent1" accent2="accent2" accent3="accent3" accent4="accent4" accent5="accent5" accent6="accent6" hlink="hlink" folHlink="folHlink"/>
  <p:sldLayoutIdLst>
    <p:sldLayoutId id="214748371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bwMode="auto">
          <a:xfrm>
            <a:off x="685800" y="728663"/>
            <a:ext cx="77724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4800" b="1" dirty="0" err="1">
                <a:solidFill>
                  <a:srgbClr val="832B7C"/>
                </a:solidFill>
              </a:rPr>
              <a:t>Pealkiri</a:t>
            </a:r>
            <a:endParaRPr lang="en-US" sz="1200" b="1" dirty="0">
              <a:solidFill>
                <a:schemeClr val="bg1">
                  <a:lumMod val="50000"/>
                </a:schemeClr>
              </a:solidFill>
            </a:endParaRPr>
          </a:p>
        </p:txBody>
      </p:sp>
      <p:sp>
        <p:nvSpPr>
          <p:cNvPr id="8" name="Subtitle 2"/>
          <p:cNvSpPr txBox="1">
            <a:spLocks/>
          </p:cNvSpPr>
          <p:nvPr/>
        </p:nvSpPr>
        <p:spPr bwMode="auto">
          <a:xfrm>
            <a:off x="685800" y="1504950"/>
            <a:ext cx="77724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pPr>
            <a:r>
              <a:rPr lang="en-US" sz="3000" b="1"/>
              <a:t>Alapealkiri</a:t>
            </a:r>
            <a:endParaRPr lang="en-US" sz="2200" b="1"/>
          </a:p>
        </p:txBody>
      </p:sp>
      <p:sp>
        <p:nvSpPr>
          <p:cNvPr id="9" name="Subtitle 2"/>
          <p:cNvSpPr txBox="1">
            <a:spLocks/>
          </p:cNvSpPr>
          <p:nvPr/>
        </p:nvSpPr>
        <p:spPr bwMode="auto">
          <a:xfrm>
            <a:off x="685800" y="2127250"/>
            <a:ext cx="777240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ts val="3200"/>
              </a:lnSpc>
              <a:spcBef>
                <a:spcPts val="500"/>
              </a:spcBef>
              <a:buFont typeface="Arial" charset="0"/>
              <a:buNone/>
            </a:pPr>
            <a:r>
              <a:rPr lang="en-US" sz="2200" dirty="0" err="1"/>
              <a:t>Tekst</a:t>
            </a:r>
            <a:r>
              <a:rPr lang="en-US" sz="2200" dirty="0"/>
              <a:t> </a:t>
            </a:r>
            <a:r>
              <a:rPr lang="en-GB" sz="2200" dirty="0" err="1"/>
              <a:t>Evellorate</a:t>
            </a:r>
            <a:r>
              <a:rPr lang="en-GB" sz="2200" dirty="0"/>
              <a:t> </a:t>
            </a:r>
            <a:r>
              <a:rPr lang="en-GB" sz="2200" dirty="0" err="1"/>
              <a:t>nobis</a:t>
            </a:r>
            <a:r>
              <a:rPr lang="en-GB" sz="2200" dirty="0"/>
              <a:t> </a:t>
            </a:r>
            <a:r>
              <a:rPr lang="en-GB" sz="2200" dirty="0" err="1"/>
              <a:t>voluptas</a:t>
            </a:r>
            <a:r>
              <a:rPr lang="en-GB" sz="2200" dirty="0"/>
              <a:t> et </a:t>
            </a:r>
            <a:r>
              <a:rPr lang="en-GB" sz="2200" dirty="0" err="1"/>
              <a:t>labo</a:t>
            </a:r>
            <a:r>
              <a:rPr lang="en-GB" sz="2200" dirty="0"/>
              <a:t>. Et </a:t>
            </a:r>
            <a:r>
              <a:rPr lang="en-GB" sz="2200" dirty="0" err="1"/>
              <a:t>quia</a:t>
            </a:r>
            <a:r>
              <a:rPr lang="en-GB" sz="2200" dirty="0"/>
              <a:t> </a:t>
            </a:r>
            <a:r>
              <a:rPr lang="en-GB" sz="2200" dirty="0" err="1"/>
              <a:t>volorep</a:t>
            </a:r>
            <a:r>
              <a:rPr lang="en-GB" sz="2200" dirty="0"/>
              <a:t> </a:t>
            </a:r>
            <a:r>
              <a:rPr lang="en-GB" sz="2200" dirty="0" err="1"/>
              <a:t>eligentiam</a:t>
            </a:r>
            <a:r>
              <a:rPr lang="en-GB" sz="2200" dirty="0"/>
              <a:t> </a:t>
            </a:r>
            <a:r>
              <a:rPr lang="en-GB" sz="2200" dirty="0" err="1"/>
              <a:t>archil</a:t>
            </a:r>
            <a:r>
              <a:rPr lang="en-GB" sz="2200" dirty="0"/>
              <a:t> </a:t>
            </a:r>
            <a:r>
              <a:rPr lang="en-GB" sz="2200" dirty="0" err="1"/>
              <a:t>moluptatis</a:t>
            </a:r>
            <a:r>
              <a:rPr lang="en-GB" sz="2200" dirty="0"/>
              <a:t> </a:t>
            </a:r>
            <a:r>
              <a:rPr lang="en-GB" sz="2200" dirty="0" err="1"/>
              <a:t>que</a:t>
            </a:r>
            <a:r>
              <a:rPr lang="en-GB" sz="2200" dirty="0"/>
              <a:t> </a:t>
            </a:r>
            <a:r>
              <a:rPr lang="en-GB" sz="2200" dirty="0" err="1"/>
              <a:t>ditis</a:t>
            </a:r>
            <a:r>
              <a:rPr lang="en-GB" sz="2200" dirty="0"/>
              <a:t> </a:t>
            </a:r>
            <a:r>
              <a:rPr lang="en-GB" sz="2200" dirty="0" err="1"/>
              <a:t>moloreprorae</a:t>
            </a:r>
            <a:endParaRPr lang="en-GB" sz="2200" dirty="0"/>
          </a:p>
          <a:p>
            <a:pPr eaLnBrk="1" hangingPunct="1">
              <a:lnSpc>
                <a:spcPts val="3200"/>
              </a:lnSpc>
              <a:spcBef>
                <a:spcPts val="500"/>
              </a:spcBef>
              <a:buFont typeface="Arial" charset="0"/>
              <a:buNone/>
            </a:pPr>
            <a:r>
              <a:rPr lang="en-US" sz="2200" i="1" dirty="0" err="1"/>
              <a:t>Tekst</a:t>
            </a:r>
            <a:r>
              <a:rPr lang="en-US" sz="2200" dirty="0"/>
              <a:t> </a:t>
            </a:r>
            <a:r>
              <a:rPr lang="en-GB" sz="2200" i="1" dirty="0" err="1"/>
              <a:t>Harume</a:t>
            </a:r>
            <a:r>
              <a:rPr lang="en-GB" sz="2200" i="1" dirty="0"/>
              <a:t> </a:t>
            </a:r>
            <a:r>
              <a:rPr lang="en-GB" sz="2200" i="1" dirty="0" err="1"/>
              <a:t>eicim</a:t>
            </a:r>
            <a:r>
              <a:rPr lang="en-GB" sz="2200" i="1" dirty="0"/>
              <a:t> </a:t>
            </a:r>
            <a:r>
              <a:rPr lang="en-GB" sz="2200" i="1" dirty="0" err="1"/>
              <a:t>lant</a:t>
            </a:r>
            <a:r>
              <a:rPr lang="en-GB" sz="2200" i="1" dirty="0"/>
              <a:t>, tem </a:t>
            </a:r>
            <a:r>
              <a:rPr lang="en-GB" sz="2200" i="1" dirty="0" err="1"/>
              <a:t>quia</a:t>
            </a:r>
            <a:r>
              <a:rPr lang="en-GB" sz="2200" i="1" dirty="0"/>
              <a:t> </a:t>
            </a:r>
            <a:r>
              <a:rPr lang="en-GB" sz="2200" i="1" dirty="0" err="1"/>
              <a:t>quodi</a:t>
            </a:r>
            <a:r>
              <a:rPr lang="en-GB" sz="2200" i="1" dirty="0"/>
              <a:t> </a:t>
            </a:r>
            <a:r>
              <a:rPr lang="en-GB" sz="2200" i="1" dirty="0" err="1"/>
              <a:t>ommolorit</a:t>
            </a:r>
            <a:r>
              <a:rPr lang="en-GB" sz="2200" i="1" dirty="0"/>
              <a:t> </a:t>
            </a:r>
            <a:r>
              <a:rPr lang="en-GB" sz="2200" i="1" dirty="0" err="1"/>
              <a:t>aut</a:t>
            </a:r>
            <a:r>
              <a:rPr lang="en-GB" sz="2200" i="1" dirty="0"/>
              <a:t> et, </a:t>
            </a:r>
            <a:r>
              <a:rPr lang="en-GB" sz="2200" i="1" dirty="0" err="1"/>
              <a:t>simus</a:t>
            </a:r>
            <a:r>
              <a:rPr lang="en-GB" sz="2200" i="1" dirty="0"/>
              <a:t> non rest am </a:t>
            </a:r>
            <a:r>
              <a:rPr lang="en-GB" sz="2200" i="1" dirty="0" err="1"/>
              <a:t>hicia</a:t>
            </a:r>
            <a:r>
              <a:rPr lang="en-GB" sz="2200" i="1" dirty="0"/>
              <a:t> </a:t>
            </a:r>
            <a:r>
              <a:rPr lang="en-GB" sz="2200" i="1" dirty="0" err="1"/>
              <a:t>cor</a:t>
            </a:r>
            <a:r>
              <a:rPr lang="en-GB" sz="2200" i="1" dirty="0"/>
              <a:t> </a:t>
            </a:r>
            <a:r>
              <a:rPr lang="en-GB" sz="2200" i="1" dirty="0" err="1"/>
              <a:t>aliquis</a:t>
            </a:r>
            <a:r>
              <a:rPr lang="en-GB" sz="2200" i="1" dirty="0"/>
              <a:t> </a:t>
            </a:r>
            <a:r>
              <a:rPr lang="en-GB" sz="2200" i="1" dirty="0" err="1"/>
              <a:t>es</a:t>
            </a:r>
            <a:r>
              <a:rPr lang="en-GB" sz="2200" i="1" dirty="0"/>
              <a:t> </a:t>
            </a:r>
            <a:r>
              <a:rPr lang="en-GB" sz="2200" i="1" dirty="0" err="1"/>
              <a:t>int</a:t>
            </a:r>
            <a:r>
              <a:rPr lang="en-GB" sz="2200" i="1" dirty="0"/>
              <a:t>, tem </a:t>
            </a:r>
            <a:r>
              <a:rPr lang="en-GB" sz="2200" i="1" dirty="0" err="1"/>
              <a:t>nost</a:t>
            </a:r>
            <a:r>
              <a:rPr lang="en-GB" sz="2200" i="1" dirty="0"/>
              <a:t>, </a:t>
            </a:r>
            <a:r>
              <a:rPr lang="en-GB" sz="2200" i="1" dirty="0" err="1"/>
              <a:t>que</a:t>
            </a:r>
            <a:r>
              <a:rPr lang="en-GB" sz="2200" i="1" dirty="0"/>
              <a:t> quo et.</a:t>
            </a:r>
          </a:p>
        </p:txBody>
      </p:sp>
      <p:sp>
        <p:nvSpPr>
          <p:cNvPr id="10" name="Subtitle 2"/>
          <p:cNvSpPr txBox="1">
            <a:spLocks/>
          </p:cNvSpPr>
          <p:nvPr/>
        </p:nvSpPr>
        <p:spPr bwMode="auto">
          <a:xfrm>
            <a:off x="685800" y="4144963"/>
            <a:ext cx="3552825"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ts val="2500"/>
              </a:lnSpc>
              <a:spcBef>
                <a:spcPts val="550"/>
              </a:spcBef>
              <a:buFont typeface="Arial" charset="0"/>
              <a:buNone/>
              <a:defRPr/>
            </a:pPr>
            <a:r>
              <a:rPr lang="et-EE" sz="2200" b="1" dirty="0"/>
              <a:t>Loetelud:</a:t>
            </a:r>
            <a:endParaRPr lang="et-EE" sz="1200" b="1" dirty="0">
              <a:solidFill>
                <a:srgbClr val="7F7F7F"/>
              </a:solidFill>
            </a:endParaRPr>
          </a:p>
          <a:p>
            <a:pPr marL="228600" indent="-228600" eaLnBrk="1" hangingPunct="1">
              <a:lnSpc>
                <a:spcPts val="2500"/>
              </a:lnSpc>
              <a:spcBef>
                <a:spcPts val="550"/>
              </a:spcBef>
              <a:buSzPct val="100000"/>
              <a:buFont typeface="+mj-lt"/>
              <a:buAutoNum type="arabicPeriod"/>
              <a:defRPr/>
            </a:pPr>
            <a:r>
              <a:rPr lang="en-GB" sz="2200" dirty="0" err="1">
                <a:solidFill>
                  <a:srgbClr val="832B7C"/>
                </a:solidFill>
              </a:rPr>
              <a:t>Nobis</a:t>
            </a:r>
            <a:r>
              <a:rPr lang="en-GB" sz="2200" dirty="0">
                <a:solidFill>
                  <a:srgbClr val="832B7C"/>
                </a:solidFill>
              </a:rPr>
              <a:t> </a:t>
            </a:r>
            <a:r>
              <a:rPr lang="en-GB" sz="2200" dirty="0" err="1">
                <a:solidFill>
                  <a:srgbClr val="832B7C"/>
                </a:solidFill>
              </a:rPr>
              <a:t>voluptas</a:t>
            </a:r>
            <a:r>
              <a:rPr lang="en-GB" sz="2200" dirty="0">
                <a:solidFill>
                  <a:srgbClr val="832B7C"/>
                </a:solidFill>
              </a:rPr>
              <a:t> et </a:t>
            </a:r>
            <a:r>
              <a:rPr lang="en-GB" sz="2200" dirty="0" err="1">
                <a:solidFill>
                  <a:srgbClr val="832B7C"/>
                </a:solidFill>
              </a:rPr>
              <a:t>labo</a:t>
            </a:r>
            <a:endParaRPr lang="en-GB" sz="2200" dirty="0">
              <a:solidFill>
                <a:srgbClr val="832B7C"/>
              </a:solidFill>
            </a:endParaRPr>
          </a:p>
          <a:p>
            <a:pPr marL="228600" indent="-228600" eaLnBrk="1" hangingPunct="1">
              <a:lnSpc>
                <a:spcPts val="2500"/>
              </a:lnSpc>
              <a:spcBef>
                <a:spcPts val="550"/>
              </a:spcBef>
              <a:buSzPct val="100000"/>
              <a:buFont typeface="+mj-lt"/>
              <a:buAutoNum type="arabicPeriod"/>
              <a:defRPr/>
            </a:pPr>
            <a:r>
              <a:rPr lang="en-GB" sz="2200" dirty="0" err="1">
                <a:solidFill>
                  <a:srgbClr val="832B7C"/>
                </a:solidFill>
              </a:rPr>
              <a:t>Nobis</a:t>
            </a:r>
            <a:r>
              <a:rPr lang="en-GB" sz="2200" dirty="0">
                <a:solidFill>
                  <a:srgbClr val="832B7C"/>
                </a:solidFill>
              </a:rPr>
              <a:t> </a:t>
            </a:r>
            <a:r>
              <a:rPr lang="en-GB" sz="2200" dirty="0" err="1">
                <a:solidFill>
                  <a:srgbClr val="832B7C"/>
                </a:solidFill>
              </a:rPr>
              <a:t>voluptas</a:t>
            </a:r>
            <a:r>
              <a:rPr lang="en-GB" sz="2200" dirty="0">
                <a:solidFill>
                  <a:srgbClr val="832B7C"/>
                </a:solidFill>
              </a:rPr>
              <a:t> et </a:t>
            </a:r>
            <a:r>
              <a:rPr lang="en-GB" sz="2200" dirty="0" err="1">
                <a:solidFill>
                  <a:srgbClr val="832B7C"/>
                </a:solidFill>
              </a:rPr>
              <a:t>labo</a:t>
            </a:r>
            <a:endParaRPr lang="en-GB" sz="2200" dirty="0">
              <a:solidFill>
                <a:srgbClr val="832B7C"/>
              </a:solidFill>
            </a:endParaRPr>
          </a:p>
          <a:p>
            <a:pPr marL="228600" indent="-228600" eaLnBrk="1" hangingPunct="1">
              <a:lnSpc>
                <a:spcPts val="2500"/>
              </a:lnSpc>
              <a:spcBef>
                <a:spcPts val="550"/>
              </a:spcBef>
              <a:buSzPct val="100000"/>
              <a:buFont typeface="+mj-lt"/>
              <a:buAutoNum type="arabicPeriod"/>
              <a:defRPr/>
            </a:pPr>
            <a:r>
              <a:rPr lang="en-GB" sz="2200" dirty="0" err="1">
                <a:solidFill>
                  <a:srgbClr val="832B7C"/>
                </a:solidFill>
              </a:rPr>
              <a:t>Nobis</a:t>
            </a:r>
            <a:r>
              <a:rPr lang="en-GB" sz="2200" dirty="0">
                <a:solidFill>
                  <a:srgbClr val="832B7C"/>
                </a:solidFill>
              </a:rPr>
              <a:t> </a:t>
            </a:r>
            <a:r>
              <a:rPr lang="en-GB" sz="2200" dirty="0" err="1">
                <a:solidFill>
                  <a:srgbClr val="832B7C"/>
                </a:solidFill>
              </a:rPr>
              <a:t>voluptas</a:t>
            </a:r>
            <a:r>
              <a:rPr lang="en-GB" sz="2200" dirty="0">
                <a:solidFill>
                  <a:srgbClr val="832B7C"/>
                </a:solidFill>
              </a:rPr>
              <a:t> et </a:t>
            </a:r>
            <a:r>
              <a:rPr lang="en-GB" sz="2200" dirty="0" err="1">
                <a:solidFill>
                  <a:srgbClr val="832B7C"/>
                </a:solidFill>
              </a:rPr>
              <a:t>labo</a:t>
            </a:r>
            <a:endParaRPr lang="en-GB" sz="2200" dirty="0">
              <a:solidFill>
                <a:srgbClr val="832B7C"/>
              </a:solidFill>
            </a:endParaRPr>
          </a:p>
          <a:p>
            <a:pPr marL="228600" indent="-228600" eaLnBrk="1" hangingPunct="1">
              <a:lnSpc>
                <a:spcPts val="2500"/>
              </a:lnSpc>
              <a:spcBef>
                <a:spcPts val="550"/>
              </a:spcBef>
              <a:buSzPct val="100000"/>
              <a:buFont typeface="+mj-lt"/>
              <a:buAutoNum type="arabicPeriod"/>
              <a:defRPr/>
            </a:pPr>
            <a:r>
              <a:rPr lang="en-GB" sz="2200" dirty="0" err="1">
                <a:solidFill>
                  <a:srgbClr val="832B7C"/>
                </a:solidFill>
              </a:rPr>
              <a:t>Nobis</a:t>
            </a:r>
            <a:r>
              <a:rPr lang="en-GB" sz="2200" dirty="0">
                <a:solidFill>
                  <a:srgbClr val="832B7C"/>
                </a:solidFill>
              </a:rPr>
              <a:t> </a:t>
            </a:r>
            <a:r>
              <a:rPr lang="en-GB" sz="2200" dirty="0" err="1">
                <a:solidFill>
                  <a:srgbClr val="832B7C"/>
                </a:solidFill>
              </a:rPr>
              <a:t>voluptas</a:t>
            </a:r>
            <a:r>
              <a:rPr lang="en-GB" sz="2200" dirty="0">
                <a:solidFill>
                  <a:srgbClr val="832B7C"/>
                </a:solidFill>
              </a:rPr>
              <a:t> et </a:t>
            </a:r>
            <a:r>
              <a:rPr lang="en-GB" sz="2200" dirty="0" err="1">
                <a:solidFill>
                  <a:srgbClr val="832B7C"/>
                </a:solidFill>
              </a:rPr>
              <a:t>labo</a:t>
            </a:r>
            <a:endParaRPr lang="en-GB" sz="2200" dirty="0">
              <a:solidFill>
                <a:srgbClr val="832B7C"/>
              </a:solidFill>
            </a:endParaRPr>
          </a:p>
          <a:p>
            <a:pPr eaLnBrk="1" hangingPunct="1">
              <a:lnSpc>
                <a:spcPts val="2500"/>
              </a:lnSpc>
              <a:spcBef>
                <a:spcPts val="550"/>
              </a:spcBef>
              <a:buSzPct val="100000"/>
              <a:buFont typeface="+mj-lt"/>
              <a:buNone/>
              <a:defRPr/>
            </a:pPr>
            <a:r>
              <a:rPr lang="en-GB" sz="2000" dirty="0">
                <a:solidFill>
                  <a:srgbClr val="832B7C"/>
                </a:solidFill>
              </a:rPr>
              <a:t>    </a:t>
            </a:r>
            <a:endParaRPr lang="en-US" sz="1200" dirty="0">
              <a:solidFill>
                <a:srgbClr val="7F7F7F"/>
              </a:solidFill>
            </a:endParaRPr>
          </a:p>
        </p:txBody>
      </p:sp>
      <p:sp>
        <p:nvSpPr>
          <p:cNvPr id="11" name="Subtitle 2"/>
          <p:cNvSpPr txBox="1">
            <a:spLocks/>
          </p:cNvSpPr>
          <p:nvPr/>
        </p:nvSpPr>
        <p:spPr bwMode="auto">
          <a:xfrm>
            <a:off x="4538663" y="4144963"/>
            <a:ext cx="3567112"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ts val="2500"/>
              </a:lnSpc>
              <a:spcBef>
                <a:spcPts val="550"/>
              </a:spcBef>
              <a:buFont typeface="Arial" charset="0"/>
              <a:buNone/>
              <a:defRPr/>
            </a:pPr>
            <a:r>
              <a:rPr lang="et-EE" sz="2200" b="1" dirty="0"/>
              <a:t>Bulletid:</a:t>
            </a:r>
            <a:endParaRPr lang="et-EE" sz="1200" b="1" dirty="0">
              <a:solidFill>
                <a:srgbClr val="7F7F7F"/>
              </a:solidFill>
            </a:endParaRPr>
          </a:p>
          <a:p>
            <a:pPr marL="342900" indent="-342900" eaLnBrk="1" hangingPunct="1">
              <a:lnSpc>
                <a:spcPts val="2500"/>
              </a:lnSpc>
              <a:spcBef>
                <a:spcPts val="550"/>
              </a:spcBef>
              <a:buSzPct val="100000"/>
              <a:buFont typeface="Arial"/>
              <a:buChar char="•"/>
              <a:defRPr/>
            </a:pPr>
            <a:r>
              <a:rPr lang="en-GB" sz="2200" dirty="0" err="1">
                <a:solidFill>
                  <a:srgbClr val="832B7C"/>
                </a:solidFill>
              </a:rPr>
              <a:t>Nobis</a:t>
            </a:r>
            <a:r>
              <a:rPr lang="en-GB" sz="2200" dirty="0">
                <a:solidFill>
                  <a:srgbClr val="832B7C"/>
                </a:solidFill>
              </a:rPr>
              <a:t> </a:t>
            </a:r>
            <a:r>
              <a:rPr lang="en-GB" sz="2200" dirty="0" err="1">
                <a:solidFill>
                  <a:srgbClr val="832B7C"/>
                </a:solidFill>
              </a:rPr>
              <a:t>voluptas</a:t>
            </a:r>
            <a:r>
              <a:rPr lang="en-GB" sz="2200" dirty="0">
                <a:solidFill>
                  <a:srgbClr val="832B7C"/>
                </a:solidFill>
              </a:rPr>
              <a:t> et </a:t>
            </a:r>
            <a:r>
              <a:rPr lang="en-GB" sz="2200" dirty="0" err="1">
                <a:solidFill>
                  <a:srgbClr val="832B7C"/>
                </a:solidFill>
              </a:rPr>
              <a:t>labo</a:t>
            </a:r>
            <a:endParaRPr lang="en-GB" sz="2200" dirty="0">
              <a:solidFill>
                <a:srgbClr val="832B7C"/>
              </a:solidFill>
            </a:endParaRPr>
          </a:p>
          <a:p>
            <a:pPr marL="342900" indent="-342900" eaLnBrk="1" hangingPunct="1">
              <a:lnSpc>
                <a:spcPts val="2500"/>
              </a:lnSpc>
              <a:spcBef>
                <a:spcPts val="550"/>
              </a:spcBef>
              <a:buSzPct val="100000"/>
              <a:buFont typeface="Arial"/>
              <a:buChar char="•"/>
              <a:defRPr/>
            </a:pPr>
            <a:r>
              <a:rPr lang="en-GB" sz="2200" dirty="0" err="1">
                <a:solidFill>
                  <a:srgbClr val="832B7C"/>
                </a:solidFill>
              </a:rPr>
              <a:t>Nobis</a:t>
            </a:r>
            <a:r>
              <a:rPr lang="en-GB" sz="2200" dirty="0">
                <a:solidFill>
                  <a:srgbClr val="832B7C"/>
                </a:solidFill>
              </a:rPr>
              <a:t> </a:t>
            </a:r>
            <a:r>
              <a:rPr lang="en-GB" sz="2200" dirty="0" err="1">
                <a:solidFill>
                  <a:srgbClr val="832B7C"/>
                </a:solidFill>
              </a:rPr>
              <a:t>voluptas</a:t>
            </a:r>
            <a:r>
              <a:rPr lang="en-GB" sz="2200" dirty="0">
                <a:solidFill>
                  <a:srgbClr val="832B7C"/>
                </a:solidFill>
              </a:rPr>
              <a:t> et </a:t>
            </a:r>
            <a:r>
              <a:rPr lang="en-GB" sz="2200" dirty="0" err="1">
                <a:solidFill>
                  <a:srgbClr val="832B7C"/>
                </a:solidFill>
              </a:rPr>
              <a:t>labo</a:t>
            </a:r>
            <a:endParaRPr lang="en-GB" sz="2200" dirty="0">
              <a:solidFill>
                <a:srgbClr val="832B7C"/>
              </a:solidFill>
            </a:endParaRPr>
          </a:p>
          <a:p>
            <a:pPr marL="342900" indent="-342900" eaLnBrk="1" hangingPunct="1">
              <a:lnSpc>
                <a:spcPts val="2500"/>
              </a:lnSpc>
              <a:spcBef>
                <a:spcPts val="550"/>
              </a:spcBef>
              <a:buSzPct val="100000"/>
              <a:buFont typeface="Wingdings" charset="2"/>
              <a:buChar char="ü"/>
              <a:defRPr/>
            </a:pPr>
            <a:r>
              <a:rPr lang="en-GB" sz="2200" dirty="0" err="1">
                <a:solidFill>
                  <a:srgbClr val="832B7C"/>
                </a:solidFill>
              </a:rPr>
              <a:t>Nobis</a:t>
            </a:r>
            <a:r>
              <a:rPr lang="en-GB" sz="2200" dirty="0">
                <a:solidFill>
                  <a:srgbClr val="832B7C"/>
                </a:solidFill>
              </a:rPr>
              <a:t> </a:t>
            </a:r>
            <a:r>
              <a:rPr lang="en-GB" sz="2200" dirty="0" err="1">
                <a:solidFill>
                  <a:srgbClr val="832B7C"/>
                </a:solidFill>
              </a:rPr>
              <a:t>voluptas</a:t>
            </a:r>
            <a:r>
              <a:rPr lang="en-GB" sz="2200" dirty="0">
                <a:solidFill>
                  <a:srgbClr val="832B7C"/>
                </a:solidFill>
              </a:rPr>
              <a:t> et </a:t>
            </a:r>
            <a:r>
              <a:rPr lang="en-GB" sz="2200" dirty="0" err="1">
                <a:solidFill>
                  <a:srgbClr val="832B7C"/>
                </a:solidFill>
              </a:rPr>
              <a:t>labo</a:t>
            </a:r>
            <a:endParaRPr lang="en-GB" sz="2200" dirty="0">
              <a:solidFill>
                <a:srgbClr val="832B7C"/>
              </a:solidFill>
            </a:endParaRPr>
          </a:p>
          <a:p>
            <a:pPr marL="342900" indent="-342900" eaLnBrk="1" hangingPunct="1">
              <a:lnSpc>
                <a:spcPts val="2500"/>
              </a:lnSpc>
              <a:spcBef>
                <a:spcPts val="550"/>
              </a:spcBef>
              <a:buSzPct val="100000"/>
              <a:buFont typeface="Wingdings" charset="2"/>
              <a:buChar char="ü"/>
              <a:defRPr/>
            </a:pPr>
            <a:r>
              <a:rPr lang="en-GB" sz="2200" dirty="0" err="1">
                <a:solidFill>
                  <a:srgbClr val="832B7C"/>
                </a:solidFill>
              </a:rPr>
              <a:t>Nobis</a:t>
            </a:r>
            <a:r>
              <a:rPr lang="en-GB" sz="2200" dirty="0">
                <a:solidFill>
                  <a:srgbClr val="832B7C"/>
                </a:solidFill>
              </a:rPr>
              <a:t> </a:t>
            </a:r>
            <a:r>
              <a:rPr lang="en-GB" sz="2200" dirty="0" err="1">
                <a:solidFill>
                  <a:srgbClr val="832B7C"/>
                </a:solidFill>
              </a:rPr>
              <a:t>voluptas</a:t>
            </a:r>
            <a:r>
              <a:rPr lang="en-GB" sz="2200" dirty="0">
                <a:solidFill>
                  <a:srgbClr val="832B7C"/>
                </a:solidFill>
              </a:rPr>
              <a:t> et </a:t>
            </a:r>
            <a:r>
              <a:rPr lang="en-GB" sz="2200" dirty="0" err="1">
                <a:solidFill>
                  <a:srgbClr val="832B7C"/>
                </a:solidFill>
              </a:rPr>
              <a:t>labo</a:t>
            </a:r>
            <a:endParaRPr lang="en-GB" sz="2200" dirty="0">
              <a:solidFill>
                <a:srgbClr val="832B7C"/>
              </a:solidFill>
            </a:endParaRPr>
          </a:p>
          <a:p>
            <a:pPr eaLnBrk="1" hangingPunct="1">
              <a:lnSpc>
                <a:spcPts val="2500"/>
              </a:lnSpc>
              <a:spcBef>
                <a:spcPts val="550"/>
              </a:spcBef>
              <a:buSzPct val="100000"/>
              <a:buFont typeface="+mj-lt"/>
              <a:buNone/>
              <a:defRPr/>
            </a:pPr>
            <a:r>
              <a:rPr lang="en-GB" sz="2000" dirty="0">
                <a:solidFill>
                  <a:srgbClr val="832B7C"/>
                </a:solidFill>
              </a:rPr>
              <a:t>      </a:t>
            </a:r>
            <a:endParaRPr lang="en-US" sz="1200" dirty="0">
              <a:solidFill>
                <a:srgbClr val="7F7F7F"/>
              </a:solidFill>
            </a:endParaRPr>
          </a:p>
        </p:txBody>
      </p:sp>
      <p:sp>
        <p:nvSpPr>
          <p:cNvPr id="12" name="Subtitle 2"/>
          <p:cNvSpPr txBox="1">
            <a:spLocks/>
          </p:cNvSpPr>
          <p:nvPr/>
        </p:nvSpPr>
        <p:spPr bwMode="auto">
          <a:xfrm>
            <a:off x="685800" y="6272213"/>
            <a:ext cx="7772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sz="2000" i="1"/>
              <a:t>Pildiallkiri</a:t>
            </a:r>
            <a:endParaRPr lang="en-US" sz="1200" i="1">
              <a:solidFill>
                <a:srgbClr val="7F7F7F"/>
              </a:solidFill>
            </a:endParaRPr>
          </a:p>
        </p:txBody>
      </p:sp>
      <p:pic>
        <p:nvPicPr>
          <p:cNvPr id="13" name="Picture 8" descr="pp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2825" y="120650"/>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0" y="639763"/>
            <a:ext cx="9144000" cy="0"/>
          </a:xfrm>
          <a:prstGeom prst="line">
            <a:avLst/>
          </a:prstGeom>
          <a:ln w="12700">
            <a:solidFill>
              <a:srgbClr val="832B7C"/>
            </a:solidFill>
          </a:ln>
          <a:effectLst>
            <a:outerShdw blurRad="40000" dist="12700" dir="5400000" rotWithShape="0">
              <a:srgbClr val="000000">
                <a:alpha val="25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76218"/>
      </p:ext>
    </p:extLst>
  </p:cSld>
  <p:clrMap bg1="lt1" tx1="dk1" bg2="lt2" tx2="dk2" accent1="accent1" accent2="accent2" accent3="accent3" accent4="accent4" accent5="accent5" accent6="accent6" hlink="hlink" folHlink="folHlink"/>
  <p:sldLayoutIdLst>
    <p:sldLayoutId id="214748371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pp_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2825" y="120650"/>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639763"/>
            <a:ext cx="9144000" cy="0"/>
          </a:xfrm>
          <a:prstGeom prst="line">
            <a:avLst/>
          </a:prstGeom>
          <a:ln w="12700">
            <a:solidFill>
              <a:srgbClr val="832B7C"/>
            </a:solidFill>
          </a:ln>
          <a:effectLst>
            <a:outerShdw blurRad="40000" dist="12700" dir="5400000" rotWithShape="0">
              <a:srgbClr val="000000">
                <a:alpha val="25000"/>
              </a:srgbClr>
            </a:outerShdw>
          </a:effectLst>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p:nvSpPr>
        <p:spPr bwMode="auto">
          <a:xfrm>
            <a:off x="685800" y="855663"/>
            <a:ext cx="77724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sz="2200" b="1"/>
              <a:t>Graafikud</a:t>
            </a:r>
          </a:p>
        </p:txBody>
      </p:sp>
      <p:graphicFrame>
        <p:nvGraphicFramePr>
          <p:cNvPr id="10" name="Chart 7"/>
          <p:cNvGraphicFramePr>
            <a:graphicFrameLocks/>
          </p:cNvGraphicFramePr>
          <p:nvPr>
            <p:extLst>
              <p:ext uri="{D42A27DB-BD31-4B8C-83A1-F6EECF244321}">
                <p14:modId xmlns:p14="http://schemas.microsoft.com/office/powerpoint/2010/main" val="2222064044"/>
              </p:ext>
            </p:extLst>
          </p:nvPr>
        </p:nvGraphicFramePr>
        <p:xfrm>
          <a:off x="-50800" y="1600200"/>
          <a:ext cx="4672013" cy="3895725"/>
        </p:xfrm>
        <a:graphic>
          <a:graphicData uri="http://schemas.openxmlformats.org/presentationml/2006/ole">
            <mc:AlternateContent xmlns:mc="http://schemas.openxmlformats.org/markup-compatibility/2006">
              <mc:Choice xmlns:v="urn:schemas-microsoft-com:vml" Requires="v">
                <p:oleObj spid="_x0000_s7286" name="Chart" r:id="rId5" imgW="4669150" imgH="3895022" progId="Excel.Sheet.8">
                  <p:embed/>
                </p:oleObj>
              </mc:Choice>
              <mc:Fallback>
                <p:oleObj name="Chart" r:id="rId5" imgW="4669150" imgH="3895022" progId="Excel.Sheet.8">
                  <p:embed/>
                  <p:pic>
                    <p:nvPicPr>
                      <p:cNvPr id="0" name="Object 2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1600200"/>
                        <a:ext cx="4672013" cy="3895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Chart 8"/>
          <p:cNvGraphicFramePr>
            <a:graphicFrameLocks/>
          </p:cNvGraphicFramePr>
          <p:nvPr/>
        </p:nvGraphicFramePr>
        <p:xfrm>
          <a:off x="4519613" y="1600200"/>
          <a:ext cx="4675187" cy="3895725"/>
        </p:xfrm>
        <a:graphic>
          <a:graphicData uri="http://schemas.openxmlformats.org/presentationml/2006/ole">
            <mc:AlternateContent xmlns:mc="http://schemas.openxmlformats.org/markup-compatibility/2006">
              <mc:Choice xmlns:v="urn:schemas-microsoft-com:vml" Requires="v">
                <p:oleObj spid="_x0000_s7287" name="Chart" r:id="rId7" imgW="4675246" imgH="3895022" progId="Excel.Sheet.8">
                  <p:embed/>
                </p:oleObj>
              </mc:Choice>
              <mc:Fallback>
                <p:oleObj name="Chart" r:id="rId7" imgW="4675246" imgH="3895022" progId="Excel.Sheet.8">
                  <p:embed/>
                  <p:pic>
                    <p:nvPicPr>
                      <p:cNvPr id="0" name="Object 21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9613" y="1600200"/>
                        <a:ext cx="4675187" cy="3895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1496567"/>
      </p:ext>
    </p:extLst>
  </p:cSld>
  <p:clrMap bg1="lt1" tx1="dk1" bg2="lt2" tx2="dk2" accent1="accent1" accent2="accent2" accent3="accent3" accent4="accent4" accent5="accent5" accent6="accent6" hlink="hlink" folHlink="folHlink"/>
  <p:sldLayoutIdLst>
    <p:sldLayoutId id="214748372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314797"/>
            <a:ext cx="8229600" cy="38113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355AF-79F9-4B21-A506-0145CD56BC2B}" type="datetimeFigureOut">
              <a:rPr lang="et-EE" smtClean="0"/>
              <a:pPr/>
              <a:t>09.12.2019</a:t>
            </a:fld>
            <a:endParaRPr lang="et-EE"/>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0F22C-E437-41C6-9ECB-2D2868FD92E6}" type="slidenum">
              <a:rPr lang="et-EE" smtClean="0"/>
              <a:pPr/>
              <a:t>‹#›</a:t>
            </a:fld>
            <a:endParaRPr lang="et-EE"/>
          </a:p>
        </p:txBody>
      </p:sp>
      <p:sp>
        <p:nvSpPr>
          <p:cNvPr id="9" name="Title Placeholder 8"/>
          <p:cNvSpPr>
            <a:spLocks noGrp="1"/>
          </p:cNvSpPr>
          <p:nvPr>
            <p:ph type="title"/>
          </p:nvPr>
        </p:nvSpPr>
        <p:spPr>
          <a:xfrm>
            <a:off x="457200" y="989234"/>
            <a:ext cx="8229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Footer Placeholder 10"/>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13" name="TextBox 12"/>
          <p:cNvSpPr txBox="1"/>
          <p:nvPr/>
        </p:nvSpPr>
        <p:spPr>
          <a:xfrm>
            <a:off x="10334171" y="304800"/>
            <a:ext cx="2375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263613000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txStyles>
    <p:titleStyle>
      <a:lvl1pPr algn="l" defTabSz="457189" rtl="0" eaLnBrk="1" latinLnBrk="0" hangingPunct="1">
        <a:spcBef>
          <a:spcPct val="0"/>
        </a:spcBef>
        <a:buNone/>
        <a:defRPr sz="4400" kern="1200">
          <a:solidFill>
            <a:srgbClr val="6638B6"/>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16" y="-243408"/>
            <a:ext cx="9168000" cy="6876000"/>
          </a:xfrm>
          <a:prstGeom prst="rect">
            <a:avLst/>
          </a:prstGeom>
        </p:spPr>
      </p:pic>
      <p:sp>
        <p:nvSpPr>
          <p:cNvPr id="3" name="Title 2"/>
          <p:cNvSpPr>
            <a:spLocks noGrp="1"/>
          </p:cNvSpPr>
          <p:nvPr>
            <p:ph type="title"/>
          </p:nvPr>
        </p:nvSpPr>
        <p:spPr>
          <a:xfrm>
            <a:off x="2411760" y="2255305"/>
            <a:ext cx="6480720" cy="3424214"/>
          </a:xfrm>
        </p:spPr>
        <p:txBody>
          <a:bodyPr anchor="b" anchorCtr="0">
            <a:noAutofit/>
          </a:bodyPr>
          <a:lstStyle/>
          <a:p>
            <a:pPr algn="ctr">
              <a:lnSpc>
                <a:spcPts val="2400"/>
              </a:lnSpc>
            </a:pPr>
            <a:r>
              <a:rPr lang="et-EE" sz="3200" cap="none" dirty="0"/>
              <a:t>Teadusfoorum „TeadusEST2019“</a:t>
            </a:r>
            <a:br>
              <a:rPr lang="et-EE" sz="3200" cap="none" dirty="0"/>
            </a:br>
            <a:br>
              <a:rPr lang="et-EE" sz="3200" cap="none" dirty="0"/>
            </a:br>
            <a:r>
              <a:rPr lang="et-EE" sz="3200" cap="none" dirty="0"/>
              <a:t>sissejuhatuseks</a:t>
            </a:r>
            <a:br>
              <a:rPr lang="et-EE" sz="4400" cap="none" dirty="0"/>
            </a:br>
            <a:br>
              <a:rPr lang="et-EE" sz="4400" cap="none" dirty="0"/>
            </a:br>
            <a:br>
              <a:rPr lang="et-EE" sz="4400" cap="none" dirty="0"/>
            </a:br>
            <a:r>
              <a:rPr lang="en-US" sz="4400" cap="none" dirty="0"/>
              <a:t> </a:t>
            </a:r>
            <a:br>
              <a:rPr lang="en-US" sz="4400" cap="none" dirty="0"/>
            </a:br>
            <a:endParaRPr lang="en-US" sz="4400" cap="none" dirty="0"/>
          </a:p>
        </p:txBody>
      </p:sp>
      <p:sp>
        <p:nvSpPr>
          <p:cNvPr id="17" name="Oval 16"/>
          <p:cNvSpPr/>
          <p:nvPr/>
        </p:nvSpPr>
        <p:spPr>
          <a:xfrm>
            <a:off x="3923928" y="2564904"/>
            <a:ext cx="333931" cy="333931"/>
          </a:xfrm>
          <a:prstGeom prst="ellipse">
            <a:avLst/>
          </a:prstGeom>
          <a:solidFill>
            <a:srgbClr val="6638B6"/>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059832" y="4581128"/>
            <a:ext cx="163069" cy="163069"/>
          </a:xfrm>
          <a:prstGeom prst="ellipse">
            <a:avLst/>
          </a:prstGeom>
          <a:solidFill>
            <a:srgbClr val="6638B6"/>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660232" y="5679519"/>
            <a:ext cx="245897" cy="245897"/>
          </a:xfrm>
          <a:prstGeom prst="ellipse">
            <a:avLst/>
          </a:prstGeom>
          <a:solidFill>
            <a:srgbClr val="6638B6"/>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itle 2"/>
          <p:cNvSpPr txBox="1">
            <a:spLocks/>
          </p:cNvSpPr>
          <p:nvPr/>
        </p:nvSpPr>
        <p:spPr>
          <a:xfrm>
            <a:off x="3305559" y="4966893"/>
            <a:ext cx="4362785" cy="799729"/>
          </a:xfrm>
          <a:prstGeom prst="rect">
            <a:avLst/>
          </a:prstGeom>
        </p:spPr>
        <p:txBody>
          <a:bodyPr vert="horz" lIns="91440" tIns="45720" rIns="91440" bIns="45720" rtlCol="0" anchor="t">
            <a:noAutofit/>
          </a:bodyPr>
          <a:lstStyle>
            <a:lvl1pPr algn="l" defTabSz="457189" rtl="0" eaLnBrk="1" latinLnBrk="0" hangingPunct="1">
              <a:spcBef>
                <a:spcPct val="0"/>
              </a:spcBef>
              <a:buNone/>
              <a:defRPr sz="4000" b="0" kern="1200" cap="all">
                <a:solidFill>
                  <a:srgbClr val="6638B6"/>
                </a:solidFill>
                <a:latin typeface="+mj-lt"/>
                <a:ea typeface="+mj-ea"/>
                <a:cs typeface="+mj-cs"/>
              </a:defRPr>
            </a:lvl1pPr>
          </a:lstStyle>
          <a:p>
            <a:pPr>
              <a:lnSpc>
                <a:spcPts val="2400"/>
              </a:lnSpc>
            </a:pPr>
            <a:r>
              <a:rPr lang="et-EE" sz="1600" cap="none" dirty="0"/>
              <a:t>Andres Koppel</a:t>
            </a:r>
            <a:r>
              <a:rPr lang="en-US" sz="1600" cap="none" dirty="0"/>
              <a:t> </a:t>
            </a:r>
            <a:r>
              <a:rPr lang="et-EE" sz="1600" cap="none" dirty="0"/>
              <a:t>, Eesti Teadusagentuur</a:t>
            </a:r>
          </a:p>
        </p:txBody>
      </p:sp>
      <p:sp>
        <p:nvSpPr>
          <p:cNvPr id="31" name="Title 2"/>
          <p:cNvSpPr txBox="1">
            <a:spLocks/>
          </p:cNvSpPr>
          <p:nvPr/>
        </p:nvSpPr>
        <p:spPr>
          <a:xfrm>
            <a:off x="4427984" y="6085423"/>
            <a:ext cx="4392489" cy="655945"/>
          </a:xfrm>
          <a:prstGeom prst="rect">
            <a:avLst/>
          </a:prstGeom>
        </p:spPr>
        <p:txBody>
          <a:bodyPr vert="horz" lIns="91440" tIns="45720" rIns="91440" bIns="45720" rtlCol="0" anchor="t">
            <a:noAutofit/>
          </a:bodyPr>
          <a:lstStyle>
            <a:lvl1pPr algn="l" defTabSz="457189" rtl="0" eaLnBrk="1" latinLnBrk="0" hangingPunct="1">
              <a:spcBef>
                <a:spcPct val="0"/>
              </a:spcBef>
              <a:buNone/>
              <a:defRPr sz="4000" b="0" kern="1200" cap="all">
                <a:solidFill>
                  <a:srgbClr val="6638B6"/>
                </a:solidFill>
                <a:latin typeface="+mj-lt"/>
                <a:ea typeface="+mj-ea"/>
                <a:cs typeface="+mj-cs"/>
              </a:defRPr>
            </a:lvl1pPr>
          </a:lstStyle>
          <a:p>
            <a:pPr>
              <a:lnSpc>
                <a:spcPts val="2400"/>
              </a:lnSpc>
            </a:pPr>
            <a:r>
              <a:rPr lang="et-EE" sz="1400" cap="none" dirty="0"/>
              <a:t> Dorpat, Tartu 10.12.2019</a:t>
            </a:r>
            <a:endParaRPr lang="en-US" sz="1400" cap="none"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748" y="291083"/>
            <a:ext cx="1325880" cy="529791"/>
          </a:xfrm>
          <a:prstGeom prst="rect">
            <a:avLst/>
          </a:prstGeom>
        </p:spPr>
      </p:pic>
    </p:spTree>
    <p:extLst>
      <p:ext uri="{BB962C8B-B14F-4D97-AF65-F5344CB8AC3E}">
        <p14:creationId xmlns:p14="http://schemas.microsoft.com/office/powerpoint/2010/main" val="171159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51520" y="1484784"/>
            <a:ext cx="8229600" cy="845163"/>
          </a:xfrm>
        </p:spPr>
        <p:txBody>
          <a:bodyPr>
            <a:normAutofit/>
          </a:bodyPr>
          <a:lstStyle/>
          <a:p>
            <a:endParaRPr lang="et-EE" dirty="0"/>
          </a:p>
        </p:txBody>
      </p:sp>
      <p:sp>
        <p:nvSpPr>
          <p:cNvPr id="3" name="Sisu kohatäide 2"/>
          <p:cNvSpPr>
            <a:spLocks noGrp="1"/>
          </p:cNvSpPr>
          <p:nvPr>
            <p:ph idx="1"/>
          </p:nvPr>
        </p:nvSpPr>
        <p:spPr/>
        <p:txBody>
          <a:bodyPr>
            <a:normAutofit/>
          </a:bodyPr>
          <a:lstStyle/>
          <a:p>
            <a:pPr marL="342900" indent="-342900">
              <a:buFont typeface="Arial" panose="020B0604020202020204" pitchFamily="34" charset="0"/>
              <a:buChar char="•"/>
            </a:pPr>
            <a:r>
              <a:rPr lang="et-EE" sz="3200" dirty="0"/>
              <a:t>Miks on teema teadus-raha-eetika oluline?</a:t>
            </a:r>
          </a:p>
          <a:p>
            <a:pPr marL="342900" indent="-342900">
              <a:buFont typeface="Arial" panose="020B0604020202020204" pitchFamily="34" charset="0"/>
              <a:buChar char="•"/>
            </a:pPr>
            <a:r>
              <a:rPr lang="et-EE" sz="3200" dirty="0"/>
              <a:t>Eesti Teadusagentuuri tööst 2019 </a:t>
            </a:r>
            <a:br>
              <a:rPr lang="et-EE" sz="3200" dirty="0"/>
            </a:br>
            <a:br>
              <a:rPr lang="et-EE" sz="3200" dirty="0"/>
            </a:br>
            <a:endParaRPr lang="et-EE" sz="3200" dirty="0"/>
          </a:p>
          <a:p>
            <a:endParaRPr lang="et-EE" dirty="0"/>
          </a:p>
        </p:txBody>
      </p:sp>
    </p:spTree>
    <p:extLst>
      <p:ext uri="{BB962C8B-B14F-4D97-AF65-F5344CB8AC3E}">
        <p14:creationId xmlns:p14="http://schemas.microsoft.com/office/powerpoint/2010/main" val="312990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14363" y="418562"/>
            <a:ext cx="7886700" cy="678656"/>
          </a:xfrm>
        </p:spPr>
        <p:txBody>
          <a:bodyPr>
            <a:normAutofit fontScale="90000"/>
          </a:bodyPr>
          <a:lstStyle/>
          <a:p>
            <a:r>
              <a:rPr lang="et-EE" sz="3000" b="1" dirty="0"/>
              <a:t>Eesti Teaduslepe 19.12.2018. </a:t>
            </a:r>
            <a:br>
              <a:rPr lang="et-EE" sz="3000" b="1" dirty="0"/>
            </a:br>
            <a:r>
              <a:rPr lang="et-EE" sz="3000" b="1" dirty="0"/>
              <a:t>1%- aga mitte ainult. </a:t>
            </a:r>
          </a:p>
        </p:txBody>
      </p:sp>
      <p:pic>
        <p:nvPicPr>
          <p:cNvPr id="4" name="Sisu kohatäide 3"/>
          <p:cNvPicPr>
            <a:picLocks noGrp="1" noChangeAspect="1"/>
          </p:cNvPicPr>
          <p:nvPr>
            <p:ph idx="1"/>
          </p:nvPr>
        </p:nvPicPr>
        <p:blipFill>
          <a:blip r:embed="rId2"/>
          <a:stretch>
            <a:fillRect/>
          </a:stretch>
        </p:blipFill>
        <p:spPr>
          <a:xfrm>
            <a:off x="614362" y="1293286"/>
            <a:ext cx="2373461" cy="3033715"/>
          </a:xfrm>
          <a:prstGeom prst="rect">
            <a:avLst/>
          </a:prstGeom>
          <a:effectLst>
            <a:outerShdw blurRad="50800" dist="38100" dir="2700000" algn="tl" rotWithShape="0">
              <a:schemeClr val="tx1">
                <a:alpha val="39000"/>
              </a:schemeClr>
            </a:outerShdw>
          </a:effectLst>
        </p:spPr>
      </p:pic>
      <p:pic>
        <p:nvPicPr>
          <p:cNvPr id="5" name="Pilt 4"/>
          <p:cNvPicPr>
            <a:picLocks noChangeAspect="1"/>
          </p:cNvPicPr>
          <p:nvPr/>
        </p:nvPicPr>
        <p:blipFill>
          <a:blip r:embed="rId3"/>
          <a:stretch>
            <a:fillRect/>
          </a:stretch>
        </p:blipFill>
        <p:spPr>
          <a:xfrm>
            <a:off x="1057090" y="3429000"/>
            <a:ext cx="2175122" cy="2929994"/>
          </a:xfrm>
          <a:prstGeom prst="rect">
            <a:avLst/>
          </a:prstGeom>
          <a:effectLst>
            <a:outerShdw blurRad="50800" dist="38100" dir="2700000" algn="tl" rotWithShape="0">
              <a:prstClr val="black">
                <a:alpha val="40000"/>
              </a:prstClr>
            </a:outerShdw>
          </a:effectLst>
        </p:spPr>
      </p:pic>
      <p:pic>
        <p:nvPicPr>
          <p:cNvPr id="6" name="Pilt 5"/>
          <p:cNvPicPr>
            <a:picLocks noChangeAspect="1"/>
          </p:cNvPicPr>
          <p:nvPr/>
        </p:nvPicPr>
        <p:blipFill>
          <a:blip r:embed="rId4"/>
          <a:stretch>
            <a:fillRect/>
          </a:stretch>
        </p:blipFill>
        <p:spPr>
          <a:xfrm>
            <a:off x="3606779" y="1335881"/>
            <a:ext cx="5457569" cy="3633791"/>
          </a:xfrm>
          <a:prstGeom prst="rect">
            <a:avLst/>
          </a:prstGeom>
          <a:effectLst>
            <a:innerShdw blurRad="63500" dist="50800" dir="2700000">
              <a:prstClr val="black">
                <a:alpha val="50000"/>
              </a:prstClr>
            </a:innerShdw>
          </a:effectLst>
        </p:spPr>
      </p:pic>
      <p:sp>
        <p:nvSpPr>
          <p:cNvPr id="7" name="Ristkülik 6"/>
          <p:cNvSpPr/>
          <p:nvPr/>
        </p:nvSpPr>
        <p:spPr>
          <a:xfrm>
            <a:off x="3606779" y="5005582"/>
            <a:ext cx="4572000" cy="507831"/>
          </a:xfrm>
          <a:prstGeom prst="rect">
            <a:avLst/>
          </a:prstGeom>
          <a:effectLst>
            <a:innerShdw blurRad="63500" dist="50800" dir="2700000">
              <a:prstClr val="black">
                <a:alpha val="50000"/>
              </a:prstClr>
            </a:innerShdw>
          </a:effectLst>
        </p:spPr>
        <p:txBody>
          <a:bodyPr>
            <a:spAutoFit/>
          </a:bodyPr>
          <a:lstStyle/>
          <a:p>
            <a:pPr>
              <a:spcAft>
                <a:spcPts val="600"/>
              </a:spcAft>
            </a:pPr>
            <a:r>
              <a:rPr lang="et-EE" sz="1350" dirty="0">
                <a:latin typeface="Calibri" panose="020F0502020204030204" pitchFamily="34" charset="0"/>
                <a:ea typeface="Calibri" panose="020F0502020204030204" pitchFamily="34" charset="0"/>
                <a:cs typeface="Times New Roman" panose="02020603050405020304" pitchFamily="18" charset="0"/>
              </a:rPr>
              <a:t>Eesti Teaduslepe on president K. </a:t>
            </a:r>
            <a:r>
              <a:rPr lang="et-EE" sz="1350" dirty="0" err="1">
                <a:latin typeface="Calibri" panose="020F0502020204030204" pitchFamily="34" charset="0"/>
                <a:ea typeface="Calibri" panose="020F0502020204030204" pitchFamily="34" charset="0"/>
                <a:cs typeface="Times New Roman" panose="02020603050405020304" pitchFamily="18" charset="0"/>
              </a:rPr>
              <a:t>Kaljulaidi</a:t>
            </a:r>
            <a:r>
              <a:rPr lang="et-EE" sz="1350" dirty="0">
                <a:latin typeface="Calibri" panose="020F0502020204030204" pitchFamily="34" charset="0"/>
                <a:ea typeface="Calibri" panose="020F0502020204030204" pitchFamily="34" charset="0"/>
                <a:cs typeface="Times New Roman" panose="02020603050405020304" pitchFamily="18" charset="0"/>
              </a:rPr>
              <a:t> kutsel allkirjastatud. F</a:t>
            </a:r>
            <a:r>
              <a:rPr lang="et-EE" sz="1100" dirty="0">
                <a:latin typeface="Calibri" panose="020F0502020204030204" pitchFamily="34" charset="0"/>
                <a:ea typeface="Calibri" panose="020F0502020204030204" pitchFamily="34" charset="0"/>
                <a:cs typeface="Times New Roman" panose="02020603050405020304" pitchFamily="18" charset="0"/>
              </a:rPr>
              <a:t>oto: M. Tammet, PK</a:t>
            </a:r>
          </a:p>
        </p:txBody>
      </p:sp>
    </p:spTree>
    <p:extLst>
      <p:ext uri="{BB962C8B-B14F-4D97-AF65-F5344CB8AC3E}">
        <p14:creationId xmlns:p14="http://schemas.microsoft.com/office/powerpoint/2010/main" val="402215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dirty="0"/>
              <a:t>Teaduslepe = raha ja eetika</a:t>
            </a:r>
          </a:p>
        </p:txBody>
      </p:sp>
      <p:sp>
        <p:nvSpPr>
          <p:cNvPr id="3" name="Sisu kohatäide 2"/>
          <p:cNvSpPr>
            <a:spLocks noGrp="1"/>
          </p:cNvSpPr>
          <p:nvPr>
            <p:ph idx="1"/>
          </p:nvPr>
        </p:nvSpPr>
        <p:spPr/>
        <p:txBody>
          <a:bodyPr>
            <a:normAutofit/>
          </a:bodyPr>
          <a:lstStyle/>
          <a:p>
            <a:endParaRPr lang="et-EE" dirty="0"/>
          </a:p>
          <a:p>
            <a:r>
              <a:rPr lang="et-EE" dirty="0"/>
              <a:t>NB! Teaduslepe - lubadust ei andnud mitte ainult poliitikud.</a:t>
            </a:r>
          </a:p>
          <a:p>
            <a:r>
              <a:rPr lang="et-EE" dirty="0"/>
              <a:t>Kes mida lubas?</a:t>
            </a:r>
          </a:p>
          <a:p>
            <a:r>
              <a:rPr lang="et-EE" dirty="0"/>
              <a:t>	Ülikoolid /teadusasutused</a:t>
            </a:r>
          </a:p>
          <a:p>
            <a:r>
              <a:rPr lang="et-EE" dirty="0"/>
              <a:t>	Teadlased</a:t>
            </a:r>
          </a:p>
          <a:p>
            <a:r>
              <a:rPr lang="et-EE" dirty="0"/>
              <a:t>	Ettevõtjad</a:t>
            </a:r>
          </a:p>
          <a:p>
            <a:r>
              <a:rPr lang="et-EE" dirty="0"/>
              <a:t>Teadusleppe järel: tulebki asuda lubadust täitma. Kõikidel.</a:t>
            </a:r>
          </a:p>
          <a:p>
            <a:r>
              <a:rPr lang="et-EE" dirty="0"/>
              <a:t>Ka neil, keda leppes otse ei nimetatud (ministeeriumid, poliitika rakendajad, sh </a:t>
            </a:r>
            <a:r>
              <a:rPr lang="et-EE" dirty="0" err="1"/>
              <a:t>ETAg</a:t>
            </a:r>
            <a:r>
              <a:rPr lang="et-EE" dirty="0"/>
              <a:t>, EAS …) </a:t>
            </a:r>
          </a:p>
          <a:p>
            <a:endParaRPr lang="et-EE" dirty="0"/>
          </a:p>
          <a:p>
            <a:r>
              <a:rPr lang="et-EE" dirty="0"/>
              <a:t>Teaduslepe: dokument ja kokkulepe - raha ja eetika</a:t>
            </a:r>
          </a:p>
          <a:p>
            <a:endParaRPr lang="et-EE" dirty="0"/>
          </a:p>
          <a:p>
            <a:endParaRPr lang="et-EE" dirty="0"/>
          </a:p>
        </p:txBody>
      </p:sp>
    </p:spTree>
    <p:extLst>
      <p:ext uri="{BB962C8B-B14F-4D97-AF65-F5344CB8AC3E}">
        <p14:creationId xmlns:p14="http://schemas.microsoft.com/office/powerpoint/2010/main" val="3905488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23528" y="188641"/>
            <a:ext cx="8385926" cy="864096"/>
          </a:xfrm>
        </p:spPr>
        <p:txBody>
          <a:bodyPr>
            <a:normAutofit/>
          </a:bodyPr>
          <a:lstStyle/>
          <a:p>
            <a:r>
              <a:rPr lang="et-EE" dirty="0"/>
              <a:t>2019 olulisemad teemad </a:t>
            </a:r>
          </a:p>
        </p:txBody>
      </p:sp>
      <p:sp>
        <p:nvSpPr>
          <p:cNvPr id="3" name="Sisu kohatäide 2"/>
          <p:cNvSpPr>
            <a:spLocks noGrp="1"/>
          </p:cNvSpPr>
          <p:nvPr>
            <p:ph idx="1"/>
          </p:nvPr>
        </p:nvSpPr>
        <p:spPr>
          <a:xfrm>
            <a:off x="470310" y="980728"/>
            <a:ext cx="8350161" cy="5688632"/>
          </a:xfrm>
        </p:spPr>
        <p:txBody>
          <a:bodyPr>
            <a:normAutofit fontScale="85000" lnSpcReduction="10000"/>
          </a:bodyPr>
          <a:lstStyle/>
          <a:p>
            <a:r>
              <a:rPr lang="et-EE" sz="1900" b="1" dirty="0"/>
              <a:t>Teadusleppe järel  jaanuar- veebruar 2019 ETAgi  </a:t>
            </a:r>
            <a:r>
              <a:rPr lang="et-EE" sz="1900" b="1" i="1" dirty="0" err="1"/>
              <a:t>ad</a:t>
            </a:r>
            <a:r>
              <a:rPr lang="et-EE" sz="1900" b="1" i="1" dirty="0"/>
              <a:t> </a:t>
            </a:r>
            <a:r>
              <a:rPr lang="et-EE" sz="1900" b="1" i="1" dirty="0" err="1"/>
              <a:t>hoc</a:t>
            </a:r>
            <a:r>
              <a:rPr lang="et-EE" sz="1900" b="1" i="1" dirty="0"/>
              <a:t> </a:t>
            </a:r>
            <a:r>
              <a:rPr lang="et-EE" sz="1900" b="1" dirty="0"/>
              <a:t>töörühm (24 inimest- Eesti TA, Eesti Noorte Teadlaste Akadeemia, Teaduskoda, 6 ülikooli, Kaubandus- Tööstuskoda, Tööandjate Keskliit, HTM, MKM, </a:t>
            </a:r>
            <a:r>
              <a:rPr lang="et-EE" sz="1900" b="1" dirty="0" err="1"/>
              <a:t>ETAg</a:t>
            </a:r>
            <a:r>
              <a:rPr lang="et-EE" sz="1900" b="1" dirty="0"/>
              <a:t>, EAS, Presidendi Kantselei, Riigikantselei, teadusnõunikud).</a:t>
            </a:r>
          </a:p>
          <a:p>
            <a:r>
              <a:rPr lang="et-EE" sz="1900" b="1" dirty="0"/>
              <a:t>Ettepanekud HTM-</a:t>
            </a:r>
            <a:r>
              <a:rPr lang="et-EE" sz="1900" b="1" dirty="0" err="1"/>
              <a:t>le</a:t>
            </a:r>
            <a:r>
              <a:rPr lang="et-EE" sz="1900" b="1" dirty="0"/>
              <a:t> ja </a:t>
            </a:r>
            <a:r>
              <a:rPr lang="et-EE" sz="1900" b="1" dirty="0" err="1"/>
              <a:t>MKM-le</a:t>
            </a:r>
            <a:r>
              <a:rPr lang="et-EE" sz="1900" b="1" dirty="0"/>
              <a:t> teaduse ja innovatsiooni rahastamiskasvuks 2020-2022.</a:t>
            </a:r>
          </a:p>
          <a:p>
            <a:r>
              <a:rPr lang="et-EE" sz="2400" b="1" dirty="0">
                <a:solidFill>
                  <a:srgbClr val="6638B6"/>
                </a:solidFill>
              </a:rPr>
              <a:t>Ühine arusaam</a:t>
            </a:r>
          </a:p>
          <a:p>
            <a:pPr marL="342900" lvl="0" indent="-342900">
              <a:buFont typeface="Arial" panose="020B0604020202020204" pitchFamily="34" charset="0"/>
              <a:buChar char="•"/>
            </a:pPr>
            <a:r>
              <a:rPr lang="et-EE" dirty="0"/>
              <a:t>Eesti majanduse arengu ja majanduskasvu toetamiseks tuleb suurendada lisandväärtust madala lisandväärtusega, kuid mahukates (tööjõud, eksport) sektorites ning suurendada majanduses kõrge lisandväärtusega sektorite mahtu. Tuleb toetada erasektori arendusvõimekuse suurendamist eelkõige Eesti majanduse olulistes klastrites ning teadmuskapitali kasvu investeeringutes ja välja töötada Eesti jaoks parim lahendus/sobiv mudel (näiteks rakendusuuringute keskus) tellimuspõhiste rakendusuuringute mahu kasvatamiseks erasektoris.</a:t>
            </a:r>
          </a:p>
          <a:p>
            <a:pPr marL="342900" lvl="0" indent="-342900">
              <a:buFont typeface="Arial" panose="020B0604020202020204" pitchFamily="34" charset="0"/>
              <a:buChar char="•"/>
            </a:pPr>
            <a:r>
              <a:rPr lang="et-EE" dirty="0"/>
              <a:t>Tuleb toetada teadusasutuse ja ettevõtete koostöö vorme, sealhulgas sektorite vahelist mobiilsust. </a:t>
            </a:r>
          </a:p>
          <a:p>
            <a:pPr marL="342900" lvl="0" indent="-342900">
              <a:buFont typeface="Arial" panose="020B0604020202020204" pitchFamily="34" charset="0"/>
              <a:buChar char="•"/>
            </a:pPr>
            <a:r>
              <a:rPr lang="et-EE" dirty="0"/>
              <a:t>Riiklikud TAI programmid (valdkonnaülesed ja valdkondlikud) peavad olema selge fookusega ja pikemajalised, põhjalikult ettevalmistatud ning tõhusalt juhitud. </a:t>
            </a:r>
          </a:p>
          <a:p>
            <a:pPr marL="342900" lvl="0" indent="-342900">
              <a:buFont typeface="Arial" panose="020B0604020202020204" pitchFamily="34" charset="0"/>
              <a:buChar char="•"/>
            </a:pPr>
            <a:r>
              <a:rPr lang="et-EE" dirty="0"/>
              <a:t>Eestikeelse teaduspõhise kõrghariduse ja teaduse jätkusuutlikkuse tagamiseks tuleb toetada teaduse kõrget taset ja mitmekesisust.</a:t>
            </a:r>
          </a:p>
          <a:p>
            <a:pPr marL="342900" lvl="0" indent="-342900">
              <a:buFont typeface="Arial" panose="020B0604020202020204" pitchFamily="34" charset="0"/>
              <a:buChar char="•"/>
            </a:pPr>
            <a:r>
              <a:rPr lang="et-EE" dirty="0"/>
              <a:t>Suurendada tuleb nii riigi, teadus- ja arendusasutuste kui ka ettevõtete rahvusvahelist teaduskoostööd.</a:t>
            </a:r>
          </a:p>
          <a:p>
            <a:pPr marL="342900" lvl="0" indent="-342900">
              <a:buFont typeface="Arial" panose="020B0604020202020204" pitchFamily="34" charset="0"/>
              <a:buChar char="•"/>
            </a:pPr>
            <a:r>
              <a:rPr lang="et-EE" dirty="0"/>
              <a:t>Tuleb üle vaadata TAI juhtimine, määrates ministeeriumide tööjaotus ja vastutus. </a:t>
            </a:r>
          </a:p>
          <a:p>
            <a:endParaRPr lang="et-EE" dirty="0"/>
          </a:p>
          <a:p>
            <a:endParaRPr lang="et-EE" dirty="0"/>
          </a:p>
        </p:txBody>
      </p:sp>
    </p:spTree>
    <p:extLst>
      <p:ext uri="{BB962C8B-B14F-4D97-AF65-F5344CB8AC3E}">
        <p14:creationId xmlns:p14="http://schemas.microsoft.com/office/powerpoint/2010/main" val="257448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8E3740B-2777-4EDC-8112-4E7D7429DEAB}"/>
              </a:ext>
            </a:extLst>
          </p:cNvPr>
          <p:cNvSpPr>
            <a:spLocks noGrp="1"/>
          </p:cNvSpPr>
          <p:nvPr>
            <p:ph type="title"/>
          </p:nvPr>
        </p:nvSpPr>
        <p:spPr>
          <a:xfrm>
            <a:off x="457200" y="692697"/>
            <a:ext cx="8229600" cy="648072"/>
          </a:xfrm>
        </p:spPr>
        <p:txBody>
          <a:bodyPr>
            <a:normAutofit fontScale="90000"/>
          </a:bodyPr>
          <a:lstStyle/>
          <a:p>
            <a:r>
              <a:rPr lang="et-EE" dirty="0"/>
              <a:t>Soovitused </a:t>
            </a:r>
            <a:br>
              <a:rPr lang="et-EE" dirty="0"/>
            </a:br>
            <a:endParaRPr lang="et-EE" dirty="0"/>
          </a:p>
        </p:txBody>
      </p:sp>
      <p:sp>
        <p:nvSpPr>
          <p:cNvPr id="3" name="Teksti kohatäide 2">
            <a:extLst>
              <a:ext uri="{FF2B5EF4-FFF2-40B4-BE49-F238E27FC236}">
                <a16:creationId xmlns:a16="http://schemas.microsoft.com/office/drawing/2014/main" id="{2F48E7D9-9838-418C-9723-B018BD65F153}"/>
              </a:ext>
            </a:extLst>
          </p:cNvPr>
          <p:cNvSpPr>
            <a:spLocks noGrp="1"/>
          </p:cNvSpPr>
          <p:nvPr>
            <p:ph type="body" sz="quarter" idx="13"/>
          </p:nvPr>
        </p:nvSpPr>
        <p:spPr>
          <a:xfrm>
            <a:off x="457200" y="1052736"/>
            <a:ext cx="8363272" cy="5328592"/>
          </a:xfrm>
        </p:spPr>
        <p:txBody>
          <a:bodyPr>
            <a:normAutofit fontScale="85000" lnSpcReduction="10000"/>
          </a:bodyPr>
          <a:lstStyle/>
          <a:p>
            <a:r>
              <a:rPr lang="et-EE" dirty="0"/>
              <a:t>Üldised: </a:t>
            </a:r>
          </a:p>
          <a:p>
            <a:r>
              <a:rPr lang="et-EE" dirty="0"/>
              <a:t>1. Lisanduva raha planeerimisel lähtuda </a:t>
            </a:r>
            <a:r>
              <a:rPr lang="et-EE" dirty="0" err="1"/>
              <a:t>TANi</a:t>
            </a:r>
            <a:r>
              <a:rPr lang="et-EE" dirty="0"/>
              <a:t> 13.02.2019  soovitustest 1% teadus- ja arendustegevuse rahastamise arvestamise metoodika ja indikatiivsete proportsioonide jaotuse kohta suhtes </a:t>
            </a:r>
            <a:r>
              <a:rPr lang="et-EE" b="1" dirty="0"/>
              <a:t>40:40:20 (teadussüsteemi ja teaduse areng: ettevõtete TAI kasvu ja teaduskoostöö toetamine: valdkondlikud poliitikate teaduspõhisus ja valdkonna eesmärkide elluviimist toetav TAI</a:t>
            </a:r>
            <a:r>
              <a:rPr lang="et-EE" dirty="0"/>
              <a:t>).</a:t>
            </a:r>
          </a:p>
          <a:p>
            <a:r>
              <a:rPr lang="et-EE" dirty="0"/>
              <a:t>2. RES ja järgnevate aastate riigieelarve kavandamisel </a:t>
            </a:r>
            <a:r>
              <a:rPr lang="et-EE" b="1" dirty="0"/>
              <a:t>toetada esmajärjekorras juba toimivaid meetmeid ja anda piisavalt aega uute </a:t>
            </a:r>
            <a:r>
              <a:rPr lang="et-EE" dirty="0"/>
              <a:t>meetmete kvaliteetseks ettevalmistamiseks.</a:t>
            </a:r>
          </a:p>
          <a:p>
            <a:r>
              <a:rPr lang="et-EE" dirty="0"/>
              <a:t>3. Ministeeriumidel esitada </a:t>
            </a:r>
            <a:r>
              <a:rPr lang="et-EE" b="1" dirty="0"/>
              <a:t>RES 2020-2023.a TAI rahastamise ettepanekud koordineeritult</a:t>
            </a:r>
            <a:r>
              <a:rPr lang="et-EE" dirty="0"/>
              <a:t>. </a:t>
            </a:r>
          </a:p>
          <a:p>
            <a:r>
              <a:rPr lang="et-EE" dirty="0"/>
              <a:t>4. </a:t>
            </a:r>
            <a:r>
              <a:rPr lang="et-EE" b="1" dirty="0"/>
              <a:t>Valdkondlike poliitikate teaduspõhise rakendamise meetmete ettevalmistamiseks </a:t>
            </a:r>
            <a:r>
              <a:rPr lang="et-EE" dirty="0"/>
              <a:t>töötada HTM-i, Riigikantselei ja MKM-i eestvedamisel välja TAI tegevuste strateegilisi vajadusi ja nende rahastamist </a:t>
            </a:r>
            <a:r>
              <a:rPr lang="et-EE" b="1" dirty="0"/>
              <a:t>koordineeriv mehhanism</a:t>
            </a:r>
            <a:r>
              <a:rPr lang="et-EE" dirty="0"/>
              <a:t>.</a:t>
            </a:r>
          </a:p>
          <a:p>
            <a:endParaRPr lang="et-EE" dirty="0"/>
          </a:p>
          <a:p>
            <a:r>
              <a:rPr lang="et-EE" dirty="0"/>
              <a:t>Konkreetsed ettepanekud- TAI strateegia 4 samba kaupa</a:t>
            </a:r>
          </a:p>
          <a:p>
            <a:endParaRPr lang="et-EE" dirty="0"/>
          </a:p>
          <a:p>
            <a:pPr marL="457200" indent="-457200">
              <a:buFont typeface="+mj-lt"/>
              <a:buAutoNum type="arabicPeriod"/>
            </a:pPr>
            <a:r>
              <a:rPr lang="et-EE" b="1" dirty="0">
                <a:solidFill>
                  <a:srgbClr val="6638B6"/>
                </a:solidFill>
              </a:rPr>
              <a:t>Eesti teadus on kõrgetasemeline ja mitmekesine.</a:t>
            </a:r>
            <a:r>
              <a:rPr lang="et-EE" dirty="0">
                <a:solidFill>
                  <a:srgbClr val="6638B6"/>
                </a:solidFill>
              </a:rPr>
              <a:t> </a:t>
            </a:r>
          </a:p>
          <a:p>
            <a:pPr marL="457200" indent="-457200">
              <a:buFont typeface="+mj-lt"/>
              <a:buAutoNum type="arabicPeriod"/>
            </a:pPr>
            <a:r>
              <a:rPr lang="et-EE" b="1" dirty="0">
                <a:solidFill>
                  <a:srgbClr val="6638B6"/>
                </a:solidFill>
              </a:rPr>
              <a:t>Teadus- ja arendustegevus (TA) toimib Eesti ühiskonna ja majanduse huvides.</a:t>
            </a:r>
            <a:r>
              <a:rPr lang="et-EE" dirty="0">
                <a:solidFill>
                  <a:srgbClr val="6638B6"/>
                </a:solidFill>
              </a:rPr>
              <a:t> </a:t>
            </a:r>
          </a:p>
          <a:p>
            <a:pPr marL="457200" indent="-457200">
              <a:buFont typeface="+mj-lt"/>
              <a:buAutoNum type="arabicPeriod"/>
            </a:pPr>
            <a:r>
              <a:rPr lang="et-EE" b="1" dirty="0">
                <a:solidFill>
                  <a:srgbClr val="6638B6"/>
                </a:solidFill>
              </a:rPr>
              <a:t>TA muudab majandusstruktuuri </a:t>
            </a:r>
            <a:r>
              <a:rPr lang="et-EE" b="1" dirty="0" err="1">
                <a:solidFill>
                  <a:srgbClr val="6638B6"/>
                </a:solidFill>
              </a:rPr>
              <a:t>teadmistemahukamaks</a:t>
            </a:r>
            <a:r>
              <a:rPr lang="et-EE" b="1" dirty="0">
                <a:solidFill>
                  <a:srgbClr val="6638B6"/>
                </a:solidFill>
              </a:rPr>
              <a:t>.</a:t>
            </a:r>
            <a:r>
              <a:rPr lang="et-EE" dirty="0">
                <a:solidFill>
                  <a:srgbClr val="6638B6"/>
                </a:solidFill>
              </a:rPr>
              <a:t> </a:t>
            </a:r>
          </a:p>
          <a:p>
            <a:pPr marL="457200" indent="-457200">
              <a:buFont typeface="+mj-lt"/>
              <a:buAutoNum type="arabicPeriod"/>
            </a:pPr>
            <a:r>
              <a:rPr lang="et-EE" b="1" dirty="0">
                <a:solidFill>
                  <a:srgbClr val="6638B6"/>
                </a:solidFill>
              </a:rPr>
              <a:t>Eesti on rahvusvahelises TAI alases koostöös aktiivne ja nähtav.</a:t>
            </a:r>
            <a:r>
              <a:rPr lang="et-EE" dirty="0">
                <a:solidFill>
                  <a:srgbClr val="6638B6"/>
                </a:solidFill>
              </a:rPr>
              <a:t> </a:t>
            </a:r>
          </a:p>
          <a:p>
            <a:endParaRPr lang="et-EE" dirty="0"/>
          </a:p>
          <a:p>
            <a:endParaRPr lang="et-EE" dirty="0"/>
          </a:p>
        </p:txBody>
      </p:sp>
    </p:spTree>
    <p:extLst>
      <p:ext uri="{BB962C8B-B14F-4D97-AF65-F5344CB8AC3E}">
        <p14:creationId xmlns:p14="http://schemas.microsoft.com/office/powerpoint/2010/main" val="268102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620688"/>
            <a:ext cx="8229600" cy="845163"/>
          </a:xfrm>
        </p:spPr>
        <p:txBody>
          <a:bodyPr>
            <a:normAutofit/>
          </a:bodyPr>
          <a:lstStyle/>
          <a:p>
            <a:r>
              <a:rPr lang="et-EE" dirty="0"/>
              <a:t>Teised 2019. a olulisemad teemad</a:t>
            </a:r>
          </a:p>
        </p:txBody>
      </p:sp>
      <p:sp>
        <p:nvSpPr>
          <p:cNvPr id="3" name="Sisu kohatäide 2"/>
          <p:cNvSpPr>
            <a:spLocks noGrp="1"/>
          </p:cNvSpPr>
          <p:nvPr>
            <p:ph idx="1"/>
          </p:nvPr>
        </p:nvSpPr>
        <p:spPr>
          <a:xfrm>
            <a:off x="457200" y="1268761"/>
            <a:ext cx="8229600" cy="4857404"/>
          </a:xfrm>
        </p:spPr>
        <p:txBody>
          <a:bodyPr>
            <a:normAutofit/>
          </a:bodyPr>
          <a:lstStyle/>
          <a:p>
            <a:pPr marL="342900" indent="-342900">
              <a:buFont typeface="Arial" panose="020B0604020202020204" pitchFamily="34" charset="0"/>
              <a:buChar char="•"/>
            </a:pPr>
            <a:r>
              <a:rPr lang="et-EE" sz="2400" dirty="0"/>
              <a:t>Uurimistoetuste raha valdkondlik jaotus</a:t>
            </a:r>
          </a:p>
          <a:p>
            <a:pPr marL="1085832" lvl="1" indent="-342900">
              <a:buFont typeface="Arial" panose="020B0604020202020204" pitchFamily="34" charset="0"/>
              <a:buChar char="•"/>
            </a:pPr>
            <a:r>
              <a:rPr lang="et-EE" dirty="0"/>
              <a:t>November 2019 - ühekordne lahend. Mis saab edasi?</a:t>
            </a:r>
          </a:p>
          <a:p>
            <a:pPr marL="1085832" lvl="1" indent="-342900">
              <a:buFont typeface="Arial" panose="020B0604020202020204" pitchFamily="34" charset="0"/>
              <a:buChar char="•"/>
            </a:pPr>
            <a:r>
              <a:rPr lang="et-EE" dirty="0"/>
              <a:t>ETAgi ettepanek: tugineda kahele uurimistoetuste eesmärgile – kõrge kvaliteet ja valdkondlik mitmekesisus. Põhiosas isereguleeruv. Meetod - kokku lepitud algoritm</a:t>
            </a:r>
          </a:p>
          <a:p>
            <a:pPr marL="342900" indent="-342900">
              <a:buFont typeface="Arial" panose="020B0604020202020204" pitchFamily="34" charset="0"/>
              <a:buChar char="•"/>
            </a:pPr>
            <a:r>
              <a:rPr lang="et-EE" sz="2400" dirty="0"/>
              <a:t>Uurimistoetuste suurima mahuga voor. Probleemid.</a:t>
            </a:r>
          </a:p>
          <a:p>
            <a:pPr marL="342900" indent="-342900">
              <a:buFont typeface="Arial" panose="020B0604020202020204" pitchFamily="34" charset="0"/>
              <a:buChar char="•"/>
            </a:pPr>
            <a:r>
              <a:rPr lang="et-EE" sz="2400" dirty="0"/>
              <a:t>Analüüsid ja statistika – Eesti teadus 2019, teemalehed</a:t>
            </a:r>
          </a:p>
          <a:p>
            <a:pPr marL="342900" indent="-342900">
              <a:buFont typeface="Arial" panose="020B0604020202020204" pitchFamily="34" charset="0"/>
              <a:buChar char="•"/>
            </a:pPr>
            <a:r>
              <a:rPr lang="et-EE" sz="2400" dirty="0"/>
              <a:t>Teaduskommunikatsioon </a:t>
            </a:r>
          </a:p>
          <a:p>
            <a:pPr marL="1085832" lvl="1" indent="-342900">
              <a:buFont typeface="Arial" panose="020B0604020202020204" pitchFamily="34" charset="0"/>
              <a:buChar char="•"/>
            </a:pPr>
            <a:r>
              <a:rPr lang="et-EE" dirty="0"/>
              <a:t>Teaduskommunikatsiooni strateegia 2035 – Eesti teab</a:t>
            </a:r>
          </a:p>
          <a:p>
            <a:pPr marL="1085832" lvl="1" indent="-342900">
              <a:buFont typeface="Arial" panose="020B0604020202020204" pitchFamily="34" charset="0"/>
              <a:buChar char="•"/>
            </a:pPr>
            <a:r>
              <a:rPr lang="et-EE" dirty="0"/>
              <a:t>Teadusrikas Eesti-grandiprojektide tulemuste kogumik</a:t>
            </a:r>
          </a:p>
          <a:p>
            <a:pPr marL="1085832" lvl="1" indent="-342900">
              <a:buFont typeface="Arial" panose="020B0604020202020204" pitchFamily="34" charset="0"/>
              <a:buChar char="•"/>
            </a:pPr>
            <a:r>
              <a:rPr lang="et-EE" dirty="0"/>
              <a:t>Tagasiside </a:t>
            </a:r>
            <a:r>
              <a:rPr lang="et-EE" dirty="0" err="1"/>
              <a:t>ETAg-i</a:t>
            </a:r>
            <a:r>
              <a:rPr lang="et-EE" dirty="0"/>
              <a:t> tööle</a:t>
            </a:r>
          </a:p>
          <a:p>
            <a:endParaRPr lang="et-EE" dirty="0"/>
          </a:p>
        </p:txBody>
      </p:sp>
      <p:pic>
        <p:nvPicPr>
          <p:cNvPr id="4" name="Pilt 3"/>
          <p:cNvPicPr>
            <a:picLocks noChangeAspect="1"/>
          </p:cNvPicPr>
          <p:nvPr/>
        </p:nvPicPr>
        <p:blipFill>
          <a:blip r:embed="rId2"/>
          <a:stretch>
            <a:fillRect/>
          </a:stretch>
        </p:blipFill>
        <p:spPr>
          <a:xfrm>
            <a:off x="5292080" y="5229200"/>
            <a:ext cx="2932187" cy="12823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815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a:extLst>
              <a:ext uri="{FF2B5EF4-FFF2-40B4-BE49-F238E27FC236}">
                <a16:creationId xmlns:a16="http://schemas.microsoft.com/office/drawing/2014/main" id="{D13B1652-1326-476B-9F3A-874F43E353FD}"/>
              </a:ext>
            </a:extLst>
          </p:cNvPr>
          <p:cNvPicPr>
            <a:picLocks noChangeAspect="1"/>
          </p:cNvPicPr>
          <p:nvPr/>
        </p:nvPicPr>
        <p:blipFill>
          <a:blip r:embed="rId2"/>
          <a:stretch>
            <a:fillRect/>
          </a:stretch>
        </p:blipFill>
        <p:spPr>
          <a:xfrm>
            <a:off x="0" y="0"/>
            <a:ext cx="4716016" cy="6858000"/>
          </a:xfrm>
          <a:prstGeom prst="rect">
            <a:avLst/>
          </a:prstGeom>
        </p:spPr>
      </p:pic>
      <p:pic>
        <p:nvPicPr>
          <p:cNvPr id="5" name="Pilt 4">
            <a:extLst>
              <a:ext uri="{FF2B5EF4-FFF2-40B4-BE49-F238E27FC236}">
                <a16:creationId xmlns:a16="http://schemas.microsoft.com/office/drawing/2014/main" id="{BFC64DB1-48B5-4846-B11E-BF9E39E4D7BE}"/>
              </a:ext>
            </a:extLst>
          </p:cNvPr>
          <p:cNvPicPr>
            <a:picLocks noChangeAspect="1"/>
          </p:cNvPicPr>
          <p:nvPr/>
        </p:nvPicPr>
        <p:blipFill>
          <a:blip r:embed="rId3"/>
          <a:stretch>
            <a:fillRect/>
          </a:stretch>
        </p:blipFill>
        <p:spPr>
          <a:xfrm>
            <a:off x="-3953" y="3243675"/>
            <a:ext cx="4719969" cy="3619500"/>
          </a:xfrm>
          <a:prstGeom prst="rect">
            <a:avLst/>
          </a:prstGeom>
        </p:spPr>
      </p:pic>
      <p:pic>
        <p:nvPicPr>
          <p:cNvPr id="6" name="Pilt 5">
            <a:extLst>
              <a:ext uri="{FF2B5EF4-FFF2-40B4-BE49-F238E27FC236}">
                <a16:creationId xmlns:a16="http://schemas.microsoft.com/office/drawing/2014/main" id="{6C80A824-1A54-420A-BB36-8AB70BC88967}"/>
              </a:ext>
            </a:extLst>
          </p:cNvPr>
          <p:cNvPicPr>
            <a:picLocks noChangeAspect="1"/>
          </p:cNvPicPr>
          <p:nvPr/>
        </p:nvPicPr>
        <p:blipFill>
          <a:blip r:embed="rId4"/>
          <a:stretch>
            <a:fillRect/>
          </a:stretch>
        </p:blipFill>
        <p:spPr>
          <a:xfrm>
            <a:off x="4716016" y="44624"/>
            <a:ext cx="4222024" cy="6813376"/>
          </a:xfrm>
          <a:prstGeom prst="rect">
            <a:avLst/>
          </a:prstGeom>
        </p:spPr>
      </p:pic>
    </p:spTree>
    <p:extLst>
      <p:ext uri="{BB962C8B-B14F-4D97-AF65-F5344CB8AC3E}">
        <p14:creationId xmlns:p14="http://schemas.microsoft.com/office/powerpoint/2010/main" val="3555826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470349" y="1069637"/>
            <a:ext cx="8229600" cy="5328592"/>
          </a:xfrm>
        </p:spPr>
        <p:txBody>
          <a:bodyPr>
            <a:normAutofit/>
          </a:bodyPr>
          <a:lstStyle/>
          <a:p>
            <a:endParaRPr lang="et-EE" dirty="0"/>
          </a:p>
          <a:p>
            <a:endParaRPr lang="et-EE" dirty="0"/>
          </a:p>
        </p:txBody>
      </p:sp>
      <p:pic>
        <p:nvPicPr>
          <p:cNvPr id="8" name="Pilt 7"/>
          <p:cNvPicPr>
            <a:picLocks noChangeAspect="1"/>
          </p:cNvPicPr>
          <p:nvPr/>
        </p:nvPicPr>
        <p:blipFill>
          <a:blip r:embed="rId2"/>
          <a:stretch>
            <a:fillRect/>
          </a:stretch>
        </p:blipFill>
        <p:spPr>
          <a:xfrm>
            <a:off x="2843808" y="548680"/>
            <a:ext cx="2932187" cy="1282363"/>
          </a:xfrm>
          <a:prstGeom prst="rect">
            <a:avLst/>
          </a:prstGeom>
          <a:ln>
            <a:noFill/>
          </a:ln>
          <a:effectLst>
            <a:outerShdw blurRad="292100" dist="139700" dir="2700000" algn="tl" rotWithShape="0">
              <a:srgbClr val="333333">
                <a:alpha val="65000"/>
              </a:srgbClr>
            </a:outerShdw>
          </a:effectLst>
        </p:spPr>
      </p:pic>
      <p:pic>
        <p:nvPicPr>
          <p:cNvPr id="6" name="Pilt 5"/>
          <p:cNvPicPr>
            <a:picLocks noChangeAspect="1"/>
          </p:cNvPicPr>
          <p:nvPr/>
        </p:nvPicPr>
        <p:blipFill>
          <a:blip r:embed="rId3"/>
          <a:stretch>
            <a:fillRect/>
          </a:stretch>
        </p:blipFill>
        <p:spPr>
          <a:xfrm>
            <a:off x="755576" y="2453218"/>
            <a:ext cx="3010296" cy="4032448"/>
          </a:xfrm>
          <a:prstGeom prst="rect">
            <a:avLst/>
          </a:prstGeom>
          <a:ln>
            <a:noFill/>
          </a:ln>
          <a:effectLst>
            <a:outerShdw blurRad="292100" dist="139700" dir="2700000" algn="tl" rotWithShape="0">
              <a:srgbClr val="333333">
                <a:alpha val="65000"/>
              </a:srgbClr>
            </a:outerShdw>
          </a:effectLst>
        </p:spPr>
      </p:pic>
      <p:pic>
        <p:nvPicPr>
          <p:cNvPr id="9" name="Pilt 8"/>
          <p:cNvPicPr>
            <a:picLocks noChangeAspect="1"/>
          </p:cNvPicPr>
          <p:nvPr/>
        </p:nvPicPr>
        <p:blipFill>
          <a:blip r:embed="rId4"/>
          <a:stretch>
            <a:fillRect/>
          </a:stretch>
        </p:blipFill>
        <p:spPr>
          <a:xfrm>
            <a:off x="4594654" y="2484751"/>
            <a:ext cx="2819606" cy="40081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2899511"/>
      </p:ext>
    </p:extLst>
  </p:cSld>
  <p:clrMapOvr>
    <a:masterClrMapping/>
  </p:clrMapOvr>
</p:sld>
</file>

<file path=ppt/theme/theme1.xml><?xml version="1.0" encoding="utf-8"?>
<a:theme xmlns:a="http://schemas.openxmlformats.org/drawingml/2006/main" name="Mõned slaidid Andresele">
  <a:themeElements>
    <a:clrScheme name="ETAG värvipalett 1">
      <a:dk1>
        <a:sysClr val="windowText" lastClr="000000"/>
      </a:dk1>
      <a:lt1>
        <a:sysClr val="window" lastClr="FFFFFF"/>
      </a:lt1>
      <a:dk2>
        <a:srgbClr val="005587"/>
      </a:dk2>
      <a:lt2>
        <a:srgbClr val="EEECE1"/>
      </a:lt2>
      <a:accent1>
        <a:srgbClr val="4F81BD"/>
      </a:accent1>
      <a:accent2>
        <a:srgbClr val="C0504D"/>
      </a:accent2>
      <a:accent3>
        <a:srgbClr val="9BBB59"/>
      </a:accent3>
      <a:accent4>
        <a:srgbClr val="8064A2"/>
      </a:accent4>
      <a:accent5>
        <a:srgbClr val="4BACC6"/>
      </a:accent5>
      <a:accent6>
        <a:srgbClr val="F79646"/>
      </a:accent6>
      <a:hlink>
        <a:srgbClr val="5D1A56"/>
      </a:hlink>
      <a:folHlink>
        <a:srgbClr val="5D1A5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ETAG värvipalett">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D1A56"/>
      </a:hlink>
      <a:folHlink>
        <a:srgbClr val="5D1A5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ETAG värvipalett">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D1A56"/>
      </a:hlink>
      <a:folHlink>
        <a:srgbClr val="5D1A5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ETAG 2014 + LOGO 2017">
  <a:themeElements>
    <a:clrScheme name="ETAG SPEKTER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2663849F-FAD4-E84E-88CA-61CD6313D59D}" vid="{4908D138-6E1C-1D43-A368-340E5A4AAD1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Mõned slaidid Andresele</Template>
  <TotalTime>3264</TotalTime>
  <Words>342</Words>
  <Application>Microsoft Office PowerPoint</Application>
  <PresentationFormat>Ekraaniseanss (4:3)</PresentationFormat>
  <Paragraphs>52</Paragraphs>
  <Slides>9</Slides>
  <Notes>1</Notes>
  <HiddenSlides>0</HiddenSlides>
  <MMClips>0</MMClips>
  <ScaleCrop>false</ScaleCrop>
  <HeadingPairs>
    <vt:vector size="8" baseType="variant">
      <vt:variant>
        <vt:lpstr>Kasutatud fondid</vt:lpstr>
      </vt:variant>
      <vt:variant>
        <vt:i4>5</vt:i4>
      </vt:variant>
      <vt:variant>
        <vt:lpstr>Kujundus</vt:lpstr>
      </vt:variant>
      <vt:variant>
        <vt:i4>5</vt:i4>
      </vt:variant>
      <vt:variant>
        <vt:lpstr>Manustatud OLE-serverid</vt:lpstr>
      </vt:variant>
      <vt:variant>
        <vt:i4>1</vt:i4>
      </vt:variant>
      <vt:variant>
        <vt:lpstr>Slaidipealkirjad</vt:lpstr>
      </vt:variant>
      <vt:variant>
        <vt:i4>9</vt:i4>
      </vt:variant>
    </vt:vector>
  </HeadingPairs>
  <TitlesOfParts>
    <vt:vector size="20" baseType="lpstr">
      <vt:lpstr>ＭＳ Ｐゴシック</vt:lpstr>
      <vt:lpstr>Arial</vt:lpstr>
      <vt:lpstr>Calibri</vt:lpstr>
      <vt:lpstr>Times New Roman</vt:lpstr>
      <vt:lpstr>Wingdings</vt:lpstr>
      <vt:lpstr>Mõned slaidid Andresele</vt:lpstr>
      <vt:lpstr>Custom Design</vt:lpstr>
      <vt:lpstr>1_Custom Design</vt:lpstr>
      <vt:lpstr>2_Custom Design</vt:lpstr>
      <vt:lpstr>ETAG 2014 + LOGO 2017</vt:lpstr>
      <vt:lpstr>Chart</vt:lpstr>
      <vt:lpstr>Teadusfoorum „TeadusEST2019“  sissejuhatuseks     </vt:lpstr>
      <vt:lpstr>PowerPointi esitlus</vt:lpstr>
      <vt:lpstr>Eesti Teaduslepe 19.12.2018.  1%- aga mitte ainult. </vt:lpstr>
      <vt:lpstr>Teaduslepe = raha ja eetika</vt:lpstr>
      <vt:lpstr>2019 olulisemad teemad </vt:lpstr>
      <vt:lpstr>Soovitused  </vt:lpstr>
      <vt:lpstr>Teised 2019. a olulisemad teemad</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Kasutaja</dc:creator>
  <cp:lastModifiedBy>Siret Rutiku</cp:lastModifiedBy>
  <cp:revision>251</cp:revision>
  <dcterms:created xsi:type="dcterms:W3CDTF">2016-03-25T20:55:42Z</dcterms:created>
  <dcterms:modified xsi:type="dcterms:W3CDTF">2019-12-09T14:32:34Z</dcterms:modified>
</cp:coreProperties>
</file>