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1"/>
  </p:sldMasterIdLst>
  <p:notesMasterIdLst>
    <p:notesMasterId r:id="rId10"/>
  </p:notesMasterIdLst>
  <p:handoutMasterIdLst>
    <p:handoutMasterId r:id="rId11"/>
  </p:handoutMasterIdLst>
  <p:sldIdLst>
    <p:sldId id="292" r:id="rId2"/>
    <p:sldId id="304" r:id="rId3"/>
    <p:sldId id="299" r:id="rId4"/>
    <p:sldId id="302" r:id="rId5"/>
    <p:sldId id="308" r:id="rId6"/>
    <p:sldId id="301" r:id="rId7"/>
    <p:sldId id="297" r:id="rId8"/>
    <p:sldId id="30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3788"/>
    <a:srgbClr val="AF262E"/>
    <a:srgbClr val="E6E6E6"/>
    <a:srgbClr val="5F9E0B"/>
    <a:srgbClr val="EA7707"/>
    <a:srgbClr val="C4BD97"/>
    <a:srgbClr val="927F8E"/>
    <a:srgbClr val="5851A2"/>
    <a:srgbClr val="063386"/>
    <a:srgbClr val="1085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e laad 1 – rõhk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Laadi ja ruudustikut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Hele laad 3 – rõhk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2830" autoAdjust="0"/>
  </p:normalViewPr>
  <p:slideViewPr>
    <p:cSldViewPr snapToGrid="0" snapToObjects="1">
      <p:cViewPr>
        <p:scale>
          <a:sx n="66" d="100"/>
          <a:sy n="66" d="100"/>
        </p:scale>
        <p:origin x="-2934" y="-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A3C5B-D297-604C-BEFA-7CABD4CFA825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D3E1F-DBF5-8E48-A75B-7EA09A968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941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A1DD5-AD48-4A03-8BC3-E2582751DC06}" type="datetimeFigureOut">
              <a:rPr lang="et-EE" smtClean="0"/>
              <a:t>30.10.2018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73973-73E5-4B28-8B0A-EC51828434F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523809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Tallinnas 16 seanssi, Tartus ka terve hulk. Jälgige programmi. Mõned on juba väljamüüdud. Vähemalt 1 seanss igast filmist nii Tallinnas kui Tartus on teadlase poolt kohapeal</a:t>
            </a:r>
            <a:r>
              <a:rPr lang="et-EE" baseline="0" dirty="0" smtClean="0"/>
              <a:t> kommenteeritud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73973-73E5-4B28-8B0A-EC51828434FC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71091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641137"/>
            <a:ext cx="9144000" cy="1737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75067" y="2777983"/>
            <a:ext cx="5453701" cy="1019124"/>
          </a:xfrm>
        </p:spPr>
        <p:txBody>
          <a:bodyPr anchor="ctr"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 dirty="0" smtClean="0"/>
              <a:t>E</a:t>
            </a:r>
            <a:r>
              <a:rPr lang="et-EE" dirty="0" smtClean="0"/>
              <a:t>sitluse 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5065" y="3660263"/>
            <a:ext cx="5461322" cy="616980"/>
          </a:xfrm>
        </p:spPr>
        <p:txBody>
          <a:bodyPr>
            <a:normAutofit/>
          </a:bodyPr>
          <a:lstStyle>
            <a:lvl1pPr marL="0" indent="0" algn="l">
              <a:buNone/>
              <a:defRPr sz="2800" kern="1200" cap="all" spc="110">
                <a:solidFill>
                  <a:srgbClr val="59378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</a:t>
            </a:r>
            <a:r>
              <a:rPr lang="et-EE" dirty="0" smtClean="0"/>
              <a:t>imi perekonnanimi</a:t>
            </a:r>
            <a:endParaRPr lang="en-US" dirty="0"/>
          </a:p>
        </p:txBody>
      </p:sp>
      <p:pic>
        <p:nvPicPr>
          <p:cNvPr id="11" name="Picture 10" descr="ETAG_logo_2017_office_sRGB_violett-mus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72" y="3170925"/>
            <a:ext cx="2543817" cy="62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4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</a:t>
            </a:r>
            <a:r>
              <a:rPr lang="et-EE" dirty="0" smtClean="0"/>
              <a:t>ealkirja tekst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7962" y="1854993"/>
            <a:ext cx="3749427" cy="639763"/>
          </a:xfrm>
        </p:spPr>
        <p:txBody>
          <a:bodyPr anchor="b">
            <a:normAutofit/>
          </a:bodyPr>
          <a:lstStyle>
            <a:lvl1pPr marL="0" indent="0">
              <a:lnSpc>
                <a:spcPts val="2100"/>
              </a:lnSpc>
              <a:buNone/>
              <a:defRPr sz="2000" b="0" i="0" kern="1200" cap="all" spc="14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7962" y="2494757"/>
            <a:ext cx="3749427" cy="36314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4993"/>
            <a:ext cx="3714982" cy="639763"/>
          </a:xfrm>
        </p:spPr>
        <p:txBody>
          <a:bodyPr anchor="b">
            <a:normAutofit/>
          </a:bodyPr>
          <a:lstStyle>
            <a:lvl1pPr marL="0" indent="0">
              <a:lnSpc>
                <a:spcPts val="2100"/>
              </a:lnSpc>
              <a:buNone/>
              <a:defRPr sz="2000" b="0" i="0" cap="all" spc="14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494755"/>
            <a:ext cx="3714983" cy="36314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2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911225" y="1745178"/>
            <a:ext cx="7316788" cy="322546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 sz="3200" b="0" i="1" kern="1200" cap="all" spc="140" baseline="0">
                <a:solidFill>
                  <a:srgbClr val="593788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Arial"/>
              <a:buNone/>
              <a:tabLst/>
              <a:defRPr/>
            </a:pPr>
            <a:r>
              <a:rPr lang="et-EE" dirty="0" smtClean="0"/>
              <a:t>“tsitaadi tekst”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11225" y="4970463"/>
            <a:ext cx="7316788" cy="444500"/>
          </a:xfrm>
        </p:spPr>
        <p:txBody>
          <a:bodyPr>
            <a:noAutofit/>
          </a:bodyPr>
          <a:lstStyle>
            <a:lvl1pPr algn="r"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T</a:t>
            </a:r>
            <a:r>
              <a:rPr lang="et-EE" dirty="0" smtClean="0"/>
              <a:t>sitaadi autor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72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SITAA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911225" y="1745178"/>
            <a:ext cx="7316788" cy="322546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 sz="3200" b="0" i="1" kern="1200" cap="all" spc="140" baseline="0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Arial"/>
              <a:buNone/>
              <a:tabLst/>
              <a:defRPr/>
            </a:pPr>
            <a:r>
              <a:rPr lang="et-EE" dirty="0" smtClean="0"/>
              <a:t>“tsitaadi tekst”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11225" y="4970463"/>
            <a:ext cx="7316788" cy="444500"/>
          </a:xfrm>
        </p:spPr>
        <p:txBody>
          <a:bodyPr>
            <a:noAutofit/>
          </a:bodyPr>
          <a:lstStyle>
            <a:lvl1pPr algn="r"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T</a:t>
            </a:r>
            <a:r>
              <a:rPr lang="et-EE" dirty="0" smtClean="0"/>
              <a:t>sitaadi autor</a:t>
            </a:r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4190238" y="6438977"/>
            <a:ext cx="768929" cy="768929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910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6729" y="6436451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6A40480-4654-5F4E-9E49-57F3036F59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3338" y="1897270"/>
            <a:ext cx="3787902" cy="43202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Lisa </a:t>
            </a:r>
            <a:r>
              <a:rPr lang="en-US" dirty="0" err="1"/>
              <a:t>foto</a:t>
            </a:r>
            <a:r>
              <a:rPr lang="en-US" dirty="0"/>
              <a:t>/</a:t>
            </a:r>
            <a:r>
              <a:rPr lang="en-US" dirty="0" err="1"/>
              <a:t>pilt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44035" y="3629901"/>
            <a:ext cx="3731927" cy="258763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324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Arial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Lisa </a:t>
            </a:r>
            <a:r>
              <a:rPr lang="en-US" dirty="0" err="1"/>
              <a:t>foto</a:t>
            </a:r>
            <a:r>
              <a:rPr lang="en-US" dirty="0"/>
              <a:t>/</a:t>
            </a:r>
            <a:r>
              <a:rPr lang="en-US" dirty="0" err="1"/>
              <a:t>pilt</a:t>
            </a:r>
            <a:endParaRPr lang="en-US" dirty="0"/>
          </a:p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44035" y="1897270"/>
            <a:ext cx="3731927" cy="15415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20"/>
              </a:lnSpc>
              <a:spcBef>
                <a:spcPts val="600"/>
              </a:spcBef>
              <a:buNone/>
              <a:defRPr sz="2200" baseline="0"/>
            </a:lvl1pPr>
          </a:lstStyle>
          <a:p>
            <a:pPr lvl="0"/>
            <a:r>
              <a:rPr lang="en-US" dirty="0"/>
              <a:t>M</a:t>
            </a:r>
            <a:r>
              <a:rPr lang="et-EE" dirty="0"/>
              <a:t>uudetav tekstikast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641660" y="1379002"/>
            <a:ext cx="7734300" cy="328895"/>
          </a:xfrm>
        </p:spPr>
        <p:txBody>
          <a:bodyPr>
            <a:noAutofit/>
          </a:bodyPr>
          <a:lstStyle>
            <a:lvl1pPr marL="0" indent="0" algn="ctr">
              <a:lnSpc>
                <a:spcPts val="2160"/>
              </a:lnSpc>
              <a:buFontTx/>
              <a:buNone/>
              <a:defRPr sz="2800" cap="all" spc="14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A</a:t>
            </a:r>
            <a:r>
              <a:rPr lang="et-EE" dirty="0" smtClean="0"/>
              <a:t>lapealkirja tekst siia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54050" y="715723"/>
            <a:ext cx="7734300" cy="577579"/>
          </a:xfrm>
        </p:spPr>
        <p:txBody>
          <a:bodyPr>
            <a:noAutofit/>
          </a:bodyPr>
          <a:lstStyle>
            <a:lvl1pPr marL="0" indent="0" algn="ctr">
              <a:lnSpc>
                <a:spcPts val="3860"/>
              </a:lnSpc>
              <a:buFontTx/>
              <a:buNone/>
              <a:defRPr sz="3800" cap="all" spc="140" baseline="0"/>
            </a:lvl1pPr>
          </a:lstStyle>
          <a:p>
            <a:pPr lvl="0"/>
            <a:r>
              <a:rPr lang="en-US" dirty="0" smtClean="0"/>
              <a:t>P</a:t>
            </a:r>
            <a:r>
              <a:rPr lang="et-EE" dirty="0" smtClean="0"/>
              <a:t>ealkirja tekst siia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569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6729" y="6436451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6A40480-4654-5F4E-9E49-57F3036F59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09315" y="3127681"/>
            <a:ext cx="7679037" cy="3089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Lisa </a:t>
            </a:r>
            <a:r>
              <a:rPr lang="en-US" dirty="0" err="1"/>
              <a:t>foto</a:t>
            </a:r>
            <a:r>
              <a:rPr lang="en-US" dirty="0"/>
              <a:t>/</a:t>
            </a:r>
            <a:r>
              <a:rPr lang="en-US" dirty="0" err="1"/>
              <a:t>pilt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44035" y="1897269"/>
            <a:ext cx="3731927" cy="10489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20"/>
              </a:lnSpc>
              <a:spcBef>
                <a:spcPts val="600"/>
              </a:spcBef>
              <a:buNone/>
              <a:defRPr sz="2200" baseline="0"/>
            </a:lvl1pPr>
          </a:lstStyle>
          <a:p>
            <a:pPr lvl="0"/>
            <a:r>
              <a:rPr lang="en-US" dirty="0"/>
              <a:t>M</a:t>
            </a:r>
            <a:r>
              <a:rPr lang="et-EE" dirty="0"/>
              <a:t>uudetav tekstikast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641660" y="1379002"/>
            <a:ext cx="7734300" cy="328895"/>
          </a:xfrm>
        </p:spPr>
        <p:txBody>
          <a:bodyPr>
            <a:noAutofit/>
          </a:bodyPr>
          <a:lstStyle>
            <a:lvl1pPr marL="0" indent="0" algn="ctr">
              <a:lnSpc>
                <a:spcPts val="2160"/>
              </a:lnSpc>
              <a:buFontTx/>
              <a:buNone/>
              <a:defRPr sz="2800" cap="all" spc="14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A</a:t>
            </a:r>
            <a:r>
              <a:rPr lang="et-EE" dirty="0" smtClean="0"/>
              <a:t>lapealkirja tekst siia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54050" y="715723"/>
            <a:ext cx="7734300" cy="577579"/>
          </a:xfrm>
        </p:spPr>
        <p:txBody>
          <a:bodyPr>
            <a:noAutofit/>
          </a:bodyPr>
          <a:lstStyle>
            <a:lvl1pPr marL="0" indent="0" algn="ctr">
              <a:lnSpc>
                <a:spcPts val="3860"/>
              </a:lnSpc>
              <a:buFontTx/>
              <a:buNone/>
              <a:defRPr sz="3800" cap="all" spc="140" baseline="0"/>
            </a:lvl1pPr>
          </a:lstStyle>
          <a:p>
            <a:pPr lvl="0"/>
            <a:r>
              <a:rPr lang="en-US" dirty="0" smtClean="0"/>
              <a:t>P</a:t>
            </a:r>
            <a:r>
              <a:rPr lang="et-EE" dirty="0" smtClean="0"/>
              <a:t>ealkirja tekst siia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709315" y="1897269"/>
            <a:ext cx="3731927" cy="10489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20"/>
              </a:lnSpc>
              <a:spcBef>
                <a:spcPts val="600"/>
              </a:spcBef>
              <a:buNone/>
              <a:defRPr sz="2200" baseline="0"/>
            </a:lvl1pPr>
          </a:lstStyle>
          <a:p>
            <a:pPr lvl="0"/>
            <a:r>
              <a:rPr lang="en-US" dirty="0"/>
              <a:t>M</a:t>
            </a:r>
            <a:r>
              <a:rPr lang="et-EE" dirty="0"/>
              <a:t>uudetav tekstikast</a:t>
            </a:r>
          </a:p>
        </p:txBody>
      </p:sp>
    </p:spTree>
    <p:extLst>
      <p:ext uri="{BB962C8B-B14F-4D97-AF65-F5344CB8AC3E}">
        <p14:creationId xmlns:p14="http://schemas.microsoft.com/office/powerpoint/2010/main" val="1707089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6729" y="6436451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6A40480-4654-5F4E-9E49-57F3036F59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3338" y="1897270"/>
            <a:ext cx="3787902" cy="43202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Lisa </a:t>
            </a:r>
            <a:r>
              <a:rPr lang="en-US" dirty="0" err="1"/>
              <a:t>foto</a:t>
            </a:r>
            <a:r>
              <a:rPr lang="en-US" dirty="0"/>
              <a:t>/</a:t>
            </a:r>
            <a:r>
              <a:rPr lang="en-US" dirty="0" err="1"/>
              <a:t>pilt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44035" y="3629901"/>
            <a:ext cx="1770535" cy="258763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324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Arial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Lisa </a:t>
            </a:r>
            <a:r>
              <a:rPr lang="en-US" dirty="0" err="1"/>
              <a:t>foto</a:t>
            </a:r>
            <a:r>
              <a:rPr lang="en-US" dirty="0"/>
              <a:t>/</a:t>
            </a:r>
            <a:r>
              <a:rPr lang="en-US" dirty="0" err="1"/>
              <a:t>pilt</a:t>
            </a:r>
            <a:endParaRPr lang="en-US" dirty="0"/>
          </a:p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44035" y="1897270"/>
            <a:ext cx="3731927" cy="15415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20"/>
              </a:lnSpc>
              <a:spcBef>
                <a:spcPts val="600"/>
              </a:spcBef>
              <a:buNone/>
              <a:defRPr sz="2200" baseline="0"/>
            </a:lvl1pPr>
          </a:lstStyle>
          <a:p>
            <a:pPr lvl="0"/>
            <a:r>
              <a:rPr lang="en-US" dirty="0"/>
              <a:t>M</a:t>
            </a:r>
            <a:r>
              <a:rPr lang="et-EE" dirty="0"/>
              <a:t>uudetav tekstikast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641660" y="1379002"/>
            <a:ext cx="7734300" cy="328895"/>
          </a:xfrm>
        </p:spPr>
        <p:txBody>
          <a:bodyPr>
            <a:noAutofit/>
          </a:bodyPr>
          <a:lstStyle>
            <a:lvl1pPr marL="0" indent="0" algn="ctr">
              <a:lnSpc>
                <a:spcPts val="2160"/>
              </a:lnSpc>
              <a:buFontTx/>
              <a:buNone/>
              <a:defRPr sz="2800" cap="all" spc="14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A</a:t>
            </a:r>
            <a:r>
              <a:rPr lang="et-EE" dirty="0" smtClean="0"/>
              <a:t>lapealkirja tekst siia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54050" y="715723"/>
            <a:ext cx="7734300" cy="577579"/>
          </a:xfrm>
        </p:spPr>
        <p:txBody>
          <a:bodyPr>
            <a:noAutofit/>
          </a:bodyPr>
          <a:lstStyle>
            <a:lvl1pPr marL="0" indent="0" algn="ctr">
              <a:lnSpc>
                <a:spcPts val="3860"/>
              </a:lnSpc>
              <a:buFontTx/>
              <a:buNone/>
              <a:defRPr sz="3800" cap="all" spc="140" baseline="0"/>
            </a:lvl1pPr>
          </a:lstStyle>
          <a:p>
            <a:pPr lvl="0"/>
            <a:r>
              <a:rPr lang="en-US" dirty="0" smtClean="0"/>
              <a:t>P</a:t>
            </a:r>
            <a:r>
              <a:rPr lang="et-EE" dirty="0" smtClean="0"/>
              <a:t>ealkirja tekst siia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617817" y="3629901"/>
            <a:ext cx="1770535" cy="258763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324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Arial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Lisa </a:t>
            </a:r>
            <a:r>
              <a:rPr lang="en-US" dirty="0" err="1"/>
              <a:t>foto</a:t>
            </a:r>
            <a:r>
              <a:rPr lang="en-US" dirty="0"/>
              <a:t>/</a:t>
            </a:r>
            <a:r>
              <a:rPr lang="en-US" dirty="0" err="1"/>
              <a:t>pilt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476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E3E27E0-E03B-41D7-AB37-EB4A52CC2D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06729" y="6436451"/>
            <a:ext cx="2133600" cy="365125"/>
          </a:xfrm>
          <a:prstGeom prst="rect">
            <a:avLst/>
          </a:prstGeom>
        </p:spPr>
        <p:txBody>
          <a:bodyPr/>
          <a:lstStyle/>
          <a:p>
            <a:fld id="{46A40480-4654-5F4E-9E49-57F3036F59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31F383BB-5D05-4B25-9D7E-65CE56B9F6E4}"/>
              </a:ext>
            </a:extLst>
          </p:cNvPr>
          <p:cNvSpPr/>
          <p:nvPr userDrawn="1"/>
        </p:nvSpPr>
        <p:spPr>
          <a:xfrm>
            <a:off x="1007962" y="2391710"/>
            <a:ext cx="719999" cy="707887"/>
          </a:xfrm>
          <a:prstGeom prst="ellips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3600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0D57356-A8EF-47A0-BF33-908E079D3D45}"/>
              </a:ext>
            </a:extLst>
          </p:cNvPr>
          <p:cNvSpPr/>
          <p:nvPr userDrawn="1"/>
        </p:nvSpPr>
        <p:spPr>
          <a:xfrm>
            <a:off x="3047287" y="2391710"/>
            <a:ext cx="719999" cy="707887"/>
          </a:xfrm>
          <a:prstGeom prst="ellips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3600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B49B332-1FE4-49A4-8BB3-43DD1E3AB323}"/>
              </a:ext>
            </a:extLst>
          </p:cNvPr>
          <p:cNvSpPr/>
          <p:nvPr userDrawn="1"/>
        </p:nvSpPr>
        <p:spPr>
          <a:xfrm>
            <a:off x="5051955" y="2370994"/>
            <a:ext cx="719999" cy="707887"/>
          </a:xfrm>
          <a:prstGeom prst="ellips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3600" dirty="0">
                <a:solidFill>
                  <a:schemeClr val="bg1">
                    <a:lumMod val="95000"/>
                  </a:schemeClr>
                </a:solidFill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FFFF949-763C-413C-9E14-3447D24285C2}"/>
              </a:ext>
            </a:extLst>
          </p:cNvPr>
          <p:cNvSpPr/>
          <p:nvPr userDrawn="1"/>
        </p:nvSpPr>
        <p:spPr>
          <a:xfrm>
            <a:off x="7183587" y="2370993"/>
            <a:ext cx="719999" cy="707887"/>
          </a:xfrm>
          <a:prstGeom prst="ellips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3600" dirty="0">
                <a:solidFill>
                  <a:schemeClr val="bg1">
                    <a:lumMod val="95000"/>
                  </a:schemeClr>
                </a:solidFill>
              </a:rPr>
              <a:t>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0B1DB737-115D-49E6-B93B-4EFC1BADBD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2801" y="3336955"/>
            <a:ext cx="1824617" cy="775888"/>
          </a:xfrm>
        </p:spPr>
        <p:txBody>
          <a:bodyPr/>
          <a:lstStyle>
            <a:lvl1pPr marL="0" indent="0" algn="ctr">
              <a:lnSpc>
                <a:spcPts val="2040"/>
              </a:lnSpc>
              <a:buNone/>
              <a:defRPr sz="2000" kern="800" cap="all" spc="2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</a:t>
            </a:r>
            <a:r>
              <a:rPr lang="et-EE" dirty="0" smtClean="0"/>
              <a:t>isesta tekst siia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C0917725-4A53-4E74-893A-13FAAEA4F2F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05427" y="4193867"/>
            <a:ext cx="1781722" cy="1725199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xmlns="" id="{00E60BF0-5642-42E5-A83F-5730D1EC0B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94420" y="4190986"/>
            <a:ext cx="1781722" cy="1725199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xmlns="" id="{A51462D3-DA2A-4374-8E8D-E0E3821E638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24471" y="4193867"/>
            <a:ext cx="1781722" cy="1725199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xmlns="" id="{F80DBE4C-4015-4749-8AFA-6859C32803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2799" y="4194613"/>
            <a:ext cx="1781722" cy="1725199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xmlns="" id="{0B1DB737-115D-49E6-B93B-4EFC1BADBD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5287" y="3335043"/>
            <a:ext cx="1824617" cy="775888"/>
          </a:xfrm>
        </p:spPr>
        <p:txBody>
          <a:bodyPr/>
          <a:lstStyle>
            <a:lvl1pPr marL="0" indent="0" algn="ctr">
              <a:lnSpc>
                <a:spcPts val="2040"/>
              </a:lnSpc>
              <a:buNone/>
              <a:defRPr sz="2000" kern="800" cap="all" spc="2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</a:t>
            </a:r>
            <a:r>
              <a:rPr lang="et-EE" dirty="0" smtClean="0"/>
              <a:t>isesta tekst siia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xmlns="" id="{0B1DB737-115D-49E6-B93B-4EFC1BADBD5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28618" y="3335043"/>
            <a:ext cx="1824617" cy="775888"/>
          </a:xfrm>
        </p:spPr>
        <p:txBody>
          <a:bodyPr/>
          <a:lstStyle>
            <a:lvl1pPr marL="0" indent="0" algn="ctr">
              <a:lnSpc>
                <a:spcPts val="2040"/>
              </a:lnSpc>
              <a:buNone/>
              <a:defRPr sz="2000" kern="800" cap="all" spc="2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</a:t>
            </a:r>
            <a:r>
              <a:rPr lang="et-EE" dirty="0" smtClean="0"/>
              <a:t>isesta tekst siia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xmlns="" id="{0B1DB737-115D-49E6-B93B-4EFC1BADBD5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62534" y="3335043"/>
            <a:ext cx="1824617" cy="775888"/>
          </a:xfrm>
        </p:spPr>
        <p:txBody>
          <a:bodyPr/>
          <a:lstStyle>
            <a:lvl1pPr marL="0" indent="0" algn="ctr">
              <a:lnSpc>
                <a:spcPts val="2040"/>
              </a:lnSpc>
              <a:buNone/>
              <a:defRPr sz="2000" kern="800" cap="all" spc="2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</a:t>
            </a:r>
            <a:r>
              <a:rPr lang="et-EE" dirty="0" smtClean="0"/>
              <a:t>isesta tekst siia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P</a:t>
            </a:r>
            <a:r>
              <a:rPr lang="et-EE" dirty="0" smtClean="0"/>
              <a:t>ealkirja tekst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55755" y="1373359"/>
            <a:ext cx="7604255" cy="395288"/>
          </a:xfrm>
        </p:spPr>
        <p:txBody>
          <a:bodyPr>
            <a:noAutofit/>
          </a:bodyPr>
          <a:lstStyle>
            <a:lvl1pPr marL="0" indent="0" algn="ctr">
              <a:lnSpc>
                <a:spcPts val="2140"/>
              </a:lnSpc>
              <a:buNone/>
              <a:defRPr sz="2800" cap="all" spc="140">
                <a:solidFill>
                  <a:srgbClr val="593788"/>
                </a:solidFill>
              </a:defRPr>
            </a:lvl1pPr>
            <a:lvl2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2pPr>
            <a:lvl3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3pPr>
            <a:lvl4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4pPr>
            <a:lvl5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5pPr>
          </a:lstStyle>
          <a:p>
            <a:pPr lvl="0"/>
            <a:r>
              <a:rPr lang="en-US" dirty="0" smtClean="0"/>
              <a:t>A</a:t>
            </a:r>
            <a:r>
              <a:rPr lang="et-EE" dirty="0" smtClean="0"/>
              <a:t>lapealkirja tekst</a:t>
            </a:r>
          </a:p>
        </p:txBody>
      </p:sp>
    </p:spTree>
    <p:extLst>
      <p:ext uri="{BB962C8B-B14F-4D97-AF65-F5344CB8AC3E}">
        <p14:creationId xmlns:p14="http://schemas.microsoft.com/office/powerpoint/2010/main" val="231144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E3E27E0-E03B-41D7-AB37-EB4A52CC2D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06729" y="6436451"/>
            <a:ext cx="2133600" cy="365125"/>
          </a:xfrm>
          <a:prstGeom prst="rect">
            <a:avLst/>
          </a:prstGeom>
        </p:spPr>
        <p:txBody>
          <a:bodyPr/>
          <a:lstStyle/>
          <a:p>
            <a:fld id="{46A40480-4654-5F4E-9E49-57F3036F59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0B1DB737-115D-49E6-B93B-4EFC1BADBD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2801" y="3336955"/>
            <a:ext cx="1824617" cy="775888"/>
          </a:xfrm>
        </p:spPr>
        <p:txBody>
          <a:bodyPr/>
          <a:lstStyle>
            <a:lvl1pPr marL="0" indent="0" algn="ctr">
              <a:lnSpc>
                <a:spcPts val="2040"/>
              </a:lnSpc>
              <a:buNone/>
              <a:defRPr sz="2000" kern="800" cap="all" spc="2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</a:t>
            </a:r>
            <a:r>
              <a:rPr lang="et-EE" dirty="0" smtClean="0"/>
              <a:t>isesta tekst siia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C0917725-4A53-4E74-893A-13FAAEA4F2F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62534" y="4193867"/>
            <a:ext cx="1824617" cy="1725199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xmlns="" id="{00E60BF0-5642-42E5-A83F-5730D1EC0B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15868" y="4190986"/>
            <a:ext cx="1814034" cy="1725199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xmlns="" id="{A51462D3-DA2A-4374-8E8D-E0E3821E638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28617" y="4203093"/>
            <a:ext cx="1824617" cy="1725199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xmlns="" id="{F80DBE4C-4015-4749-8AFA-6859C32803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2800" y="4194613"/>
            <a:ext cx="1824617" cy="1725199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xmlns="" id="{0B1DB737-115D-49E6-B93B-4EFC1BADBD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5287" y="3335043"/>
            <a:ext cx="1824617" cy="775888"/>
          </a:xfrm>
        </p:spPr>
        <p:txBody>
          <a:bodyPr/>
          <a:lstStyle>
            <a:lvl1pPr marL="0" indent="0" algn="ctr">
              <a:lnSpc>
                <a:spcPts val="2040"/>
              </a:lnSpc>
              <a:buNone/>
              <a:defRPr sz="2000" kern="800" cap="all" spc="2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</a:t>
            </a:r>
            <a:r>
              <a:rPr lang="et-EE" dirty="0" smtClean="0"/>
              <a:t>isesta tekst siia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xmlns="" id="{0B1DB737-115D-49E6-B93B-4EFC1BADBD5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28618" y="3335043"/>
            <a:ext cx="1824617" cy="775888"/>
          </a:xfrm>
        </p:spPr>
        <p:txBody>
          <a:bodyPr/>
          <a:lstStyle>
            <a:lvl1pPr marL="0" indent="0" algn="ctr">
              <a:lnSpc>
                <a:spcPts val="2040"/>
              </a:lnSpc>
              <a:buNone/>
              <a:defRPr sz="2000" kern="800" cap="all" spc="2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</a:t>
            </a:r>
            <a:r>
              <a:rPr lang="et-EE" dirty="0" smtClean="0"/>
              <a:t>isesta tekst siia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xmlns="" id="{0B1DB737-115D-49E6-B93B-4EFC1BADBD5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62534" y="3335043"/>
            <a:ext cx="1824617" cy="775888"/>
          </a:xfrm>
        </p:spPr>
        <p:txBody>
          <a:bodyPr/>
          <a:lstStyle>
            <a:lvl1pPr marL="0" indent="0" algn="ctr">
              <a:lnSpc>
                <a:spcPts val="2040"/>
              </a:lnSpc>
              <a:buNone/>
              <a:defRPr sz="2000" kern="800" cap="all" spc="2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</a:t>
            </a:r>
            <a:r>
              <a:rPr lang="et-EE" dirty="0" smtClean="0"/>
              <a:t>isesta tekst siia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P</a:t>
            </a:r>
            <a:r>
              <a:rPr lang="et-EE" dirty="0" smtClean="0"/>
              <a:t>ealkirja tekst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55755" y="1373359"/>
            <a:ext cx="7604255" cy="395288"/>
          </a:xfrm>
        </p:spPr>
        <p:txBody>
          <a:bodyPr>
            <a:noAutofit/>
          </a:bodyPr>
          <a:lstStyle>
            <a:lvl1pPr marL="0" indent="0" algn="ctr">
              <a:lnSpc>
                <a:spcPts val="2140"/>
              </a:lnSpc>
              <a:buNone/>
              <a:defRPr sz="2800" cap="all" spc="140">
                <a:solidFill>
                  <a:srgbClr val="593788"/>
                </a:solidFill>
              </a:defRPr>
            </a:lvl1pPr>
            <a:lvl2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2pPr>
            <a:lvl3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3pPr>
            <a:lvl4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4pPr>
            <a:lvl5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5pPr>
          </a:lstStyle>
          <a:p>
            <a:pPr lvl="0"/>
            <a:r>
              <a:rPr lang="en-US" dirty="0" smtClean="0"/>
              <a:t>A</a:t>
            </a:r>
            <a:r>
              <a:rPr lang="et-EE" dirty="0" smtClean="0"/>
              <a:t>lapealkirja tekst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31F383BB-5D05-4B25-9D7E-65CE56B9F6E4}"/>
              </a:ext>
            </a:extLst>
          </p:cNvPr>
          <p:cNvSpPr/>
          <p:nvPr userDrawn="1"/>
        </p:nvSpPr>
        <p:spPr>
          <a:xfrm>
            <a:off x="1007962" y="2391710"/>
            <a:ext cx="719999" cy="707887"/>
          </a:xfrm>
          <a:prstGeom prst="ellipse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3600" dirty="0">
                <a:solidFill>
                  <a:srgbClr val="593788"/>
                </a:solidFill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E0D57356-A8EF-47A0-BF33-908E079D3D45}"/>
              </a:ext>
            </a:extLst>
          </p:cNvPr>
          <p:cNvSpPr/>
          <p:nvPr userDrawn="1"/>
        </p:nvSpPr>
        <p:spPr>
          <a:xfrm>
            <a:off x="3094033" y="2391710"/>
            <a:ext cx="719999" cy="707887"/>
          </a:xfrm>
          <a:prstGeom prst="ellipse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36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DB49B332-1FE4-49A4-8BB3-43DD1E3AB323}"/>
              </a:ext>
            </a:extLst>
          </p:cNvPr>
          <p:cNvSpPr/>
          <p:nvPr userDrawn="1"/>
        </p:nvSpPr>
        <p:spPr>
          <a:xfrm>
            <a:off x="5168818" y="2370994"/>
            <a:ext cx="719999" cy="707887"/>
          </a:xfrm>
          <a:prstGeom prst="ellipse">
            <a:avLst/>
          </a:prstGeom>
          <a:noFill/>
          <a:ln w="28575">
            <a:solidFill>
              <a:srgbClr val="5937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36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EFFFF949-763C-413C-9E14-3447D24285C2}"/>
              </a:ext>
            </a:extLst>
          </p:cNvPr>
          <p:cNvSpPr/>
          <p:nvPr userDrawn="1"/>
        </p:nvSpPr>
        <p:spPr>
          <a:xfrm>
            <a:off x="7253706" y="2370993"/>
            <a:ext cx="719999" cy="707887"/>
          </a:xfrm>
          <a:prstGeom prst="ellipse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3600" dirty="0">
                <a:solidFill>
                  <a:schemeClr val="tx2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11270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E3E27E0-E03B-41D7-AB37-EB4A52CC2D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06729" y="6436451"/>
            <a:ext cx="2133600" cy="365125"/>
          </a:xfrm>
          <a:prstGeom prst="rect">
            <a:avLst/>
          </a:prstGeom>
        </p:spPr>
        <p:txBody>
          <a:bodyPr/>
          <a:lstStyle/>
          <a:p>
            <a:fld id="{46A40480-4654-5F4E-9E49-57F3036F59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31F383BB-5D05-4B25-9D7E-65CE56B9F6E4}"/>
              </a:ext>
            </a:extLst>
          </p:cNvPr>
          <p:cNvSpPr/>
          <p:nvPr userDrawn="1"/>
        </p:nvSpPr>
        <p:spPr>
          <a:xfrm>
            <a:off x="1007962" y="2391710"/>
            <a:ext cx="719999" cy="707887"/>
          </a:xfrm>
          <a:prstGeom prst="ellipse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3600" dirty="0">
                <a:solidFill>
                  <a:srgbClr val="593788"/>
                </a:solidFill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0D57356-A8EF-47A0-BF33-908E079D3D45}"/>
              </a:ext>
            </a:extLst>
          </p:cNvPr>
          <p:cNvSpPr/>
          <p:nvPr userDrawn="1"/>
        </p:nvSpPr>
        <p:spPr>
          <a:xfrm>
            <a:off x="3094033" y="2391710"/>
            <a:ext cx="719999" cy="707887"/>
          </a:xfrm>
          <a:prstGeom prst="ellipse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36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B49B332-1FE4-49A4-8BB3-43DD1E3AB323}"/>
              </a:ext>
            </a:extLst>
          </p:cNvPr>
          <p:cNvSpPr/>
          <p:nvPr userDrawn="1"/>
        </p:nvSpPr>
        <p:spPr>
          <a:xfrm>
            <a:off x="5168818" y="2370994"/>
            <a:ext cx="719999" cy="707887"/>
          </a:xfrm>
          <a:prstGeom prst="ellipse">
            <a:avLst/>
          </a:prstGeom>
          <a:noFill/>
          <a:ln w="28575">
            <a:solidFill>
              <a:srgbClr val="5937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36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FFFF949-763C-413C-9E14-3447D24285C2}"/>
              </a:ext>
            </a:extLst>
          </p:cNvPr>
          <p:cNvSpPr/>
          <p:nvPr userDrawn="1"/>
        </p:nvSpPr>
        <p:spPr>
          <a:xfrm>
            <a:off x="7253706" y="2370993"/>
            <a:ext cx="719999" cy="707887"/>
          </a:xfrm>
          <a:prstGeom prst="ellipse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3600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0B1DB737-115D-49E6-B93B-4EFC1BADBD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2801" y="3336955"/>
            <a:ext cx="1824617" cy="775888"/>
          </a:xfrm>
        </p:spPr>
        <p:txBody>
          <a:bodyPr/>
          <a:lstStyle>
            <a:lvl1pPr marL="0" indent="0" algn="ctr">
              <a:lnSpc>
                <a:spcPts val="2040"/>
              </a:lnSpc>
              <a:buNone/>
              <a:defRPr sz="2000" kern="800" cap="all" spc="2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</a:t>
            </a:r>
            <a:r>
              <a:rPr lang="et-EE" dirty="0" smtClean="0"/>
              <a:t>isesta tekst siia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C0917725-4A53-4E74-893A-13FAAEA4F2F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62534" y="4193867"/>
            <a:ext cx="1824617" cy="1725199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xmlns="" id="{00E60BF0-5642-42E5-A83F-5730D1EC0B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05286" y="4190986"/>
            <a:ext cx="1824617" cy="1725199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xmlns="" id="{A51462D3-DA2A-4374-8E8D-E0E3821E638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28615" y="4193867"/>
            <a:ext cx="1824618" cy="1725199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xmlns="" id="{F80DBE4C-4015-4749-8AFA-6859C32803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2800" y="4194613"/>
            <a:ext cx="1824617" cy="1725199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xmlns="" id="{0B1DB737-115D-49E6-B93B-4EFC1BADBD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5287" y="3335043"/>
            <a:ext cx="1824617" cy="775888"/>
          </a:xfrm>
        </p:spPr>
        <p:txBody>
          <a:bodyPr/>
          <a:lstStyle>
            <a:lvl1pPr marL="0" indent="0" algn="ctr">
              <a:lnSpc>
                <a:spcPts val="2040"/>
              </a:lnSpc>
              <a:buNone/>
              <a:defRPr sz="2000" kern="800" cap="all" spc="2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</a:t>
            </a:r>
            <a:r>
              <a:rPr lang="et-EE" dirty="0" smtClean="0"/>
              <a:t>isesta tekst siia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xmlns="" id="{0B1DB737-115D-49E6-B93B-4EFC1BADBD5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28618" y="3335043"/>
            <a:ext cx="1824617" cy="775888"/>
          </a:xfrm>
        </p:spPr>
        <p:txBody>
          <a:bodyPr/>
          <a:lstStyle>
            <a:lvl1pPr marL="0" indent="0" algn="ctr">
              <a:lnSpc>
                <a:spcPts val="2040"/>
              </a:lnSpc>
              <a:buNone/>
              <a:defRPr sz="2000" kern="800" cap="all" spc="2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</a:t>
            </a:r>
            <a:r>
              <a:rPr lang="et-EE" dirty="0" smtClean="0"/>
              <a:t>isesta tekst siia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xmlns="" id="{0B1DB737-115D-49E6-B93B-4EFC1BADBD5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62534" y="3335043"/>
            <a:ext cx="1824617" cy="775888"/>
          </a:xfrm>
        </p:spPr>
        <p:txBody>
          <a:bodyPr/>
          <a:lstStyle>
            <a:lvl1pPr marL="0" indent="0" algn="ctr">
              <a:lnSpc>
                <a:spcPts val="2040"/>
              </a:lnSpc>
              <a:buNone/>
              <a:defRPr sz="2000" kern="800" cap="all" spc="2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</a:t>
            </a:r>
            <a:r>
              <a:rPr lang="et-EE" dirty="0" smtClean="0"/>
              <a:t>isesta tekst siia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7961" y="760476"/>
            <a:ext cx="7612046" cy="6128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P</a:t>
            </a:r>
            <a:r>
              <a:rPr lang="et-EE" dirty="0" smtClean="0"/>
              <a:t>ealkirja tekst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55755" y="1373359"/>
            <a:ext cx="7604255" cy="395288"/>
          </a:xfrm>
        </p:spPr>
        <p:txBody>
          <a:bodyPr>
            <a:noAutofit/>
          </a:bodyPr>
          <a:lstStyle>
            <a:lvl1pPr marL="0" indent="0" algn="ctr">
              <a:lnSpc>
                <a:spcPts val="2140"/>
              </a:lnSpc>
              <a:buNone/>
              <a:defRPr sz="2800" cap="all" spc="140">
                <a:solidFill>
                  <a:srgbClr val="593788"/>
                </a:solidFill>
              </a:defRPr>
            </a:lvl1pPr>
            <a:lvl2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2pPr>
            <a:lvl3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3pPr>
            <a:lvl4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4pPr>
            <a:lvl5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5pPr>
          </a:lstStyle>
          <a:p>
            <a:pPr lvl="0"/>
            <a:r>
              <a:rPr lang="en-US" dirty="0" smtClean="0"/>
              <a:t>A</a:t>
            </a:r>
            <a:r>
              <a:rPr lang="et-EE" dirty="0" smtClean="0"/>
              <a:t>lapealkirja tekst</a:t>
            </a:r>
          </a:p>
        </p:txBody>
      </p:sp>
      <p:cxnSp>
        <p:nvCxnSpPr>
          <p:cNvPr id="6" name="Straight Arrow Connector 5"/>
          <p:cNvCxnSpPr>
            <a:stCxn id="4" idx="6"/>
            <a:endCxn id="8" idx="2"/>
          </p:cNvCxnSpPr>
          <p:nvPr userDrawn="1"/>
        </p:nvCxnSpPr>
        <p:spPr>
          <a:xfrm>
            <a:off x="1727959" y="2745652"/>
            <a:ext cx="1366072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 userDrawn="1"/>
        </p:nvCxnSpPr>
        <p:spPr>
          <a:xfrm>
            <a:off x="3814030" y="2745652"/>
            <a:ext cx="1366072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 userDrawn="1"/>
        </p:nvCxnSpPr>
        <p:spPr>
          <a:xfrm>
            <a:off x="5888817" y="2748883"/>
            <a:ext cx="1366072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643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EFE0AE2-D4CE-4DF4-92BB-43A453AF86DF}"/>
              </a:ext>
            </a:extLst>
          </p:cNvPr>
          <p:cNvSpPr/>
          <p:nvPr userDrawn="1"/>
        </p:nvSpPr>
        <p:spPr>
          <a:xfrm>
            <a:off x="1496173" y="2136360"/>
            <a:ext cx="1998020" cy="3579675"/>
          </a:xfrm>
          <a:prstGeom prst="rect">
            <a:avLst/>
          </a:prstGeom>
          <a:solidFill>
            <a:srgbClr val="EA770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65CD3F2C-A971-43A9-83DA-BA4711ECEE82}"/>
              </a:ext>
            </a:extLst>
          </p:cNvPr>
          <p:cNvSpPr/>
          <p:nvPr userDrawn="1"/>
        </p:nvSpPr>
        <p:spPr>
          <a:xfrm>
            <a:off x="3618605" y="2134080"/>
            <a:ext cx="1998020" cy="3579675"/>
          </a:xfrm>
          <a:prstGeom prst="rect">
            <a:avLst/>
          </a:prstGeom>
          <a:solidFill>
            <a:srgbClr val="AF26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CAB376C-913C-4141-9965-7A0179846C79}"/>
              </a:ext>
            </a:extLst>
          </p:cNvPr>
          <p:cNvSpPr/>
          <p:nvPr userDrawn="1"/>
        </p:nvSpPr>
        <p:spPr>
          <a:xfrm>
            <a:off x="5735062" y="2134080"/>
            <a:ext cx="1998020" cy="3579675"/>
          </a:xfrm>
          <a:prstGeom prst="rect">
            <a:avLst/>
          </a:prstGeom>
          <a:solidFill>
            <a:srgbClr val="5F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E3E27E0-E03B-41D7-AB37-EB4A52CC2D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06729" y="6436451"/>
            <a:ext cx="2133600" cy="365125"/>
          </a:xfrm>
          <a:prstGeom prst="rect">
            <a:avLst/>
          </a:prstGeom>
        </p:spPr>
        <p:txBody>
          <a:bodyPr/>
          <a:lstStyle/>
          <a:p>
            <a:fld id="{46A40480-4654-5F4E-9E49-57F3036F59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31F383BB-5D05-4B25-9D7E-65CE56B9F6E4}"/>
              </a:ext>
            </a:extLst>
          </p:cNvPr>
          <p:cNvSpPr/>
          <p:nvPr userDrawn="1"/>
        </p:nvSpPr>
        <p:spPr>
          <a:xfrm>
            <a:off x="2106470" y="2343329"/>
            <a:ext cx="693596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3600" dirty="0" smtClean="0">
                <a:solidFill>
                  <a:srgbClr val="EA7707"/>
                </a:solidFill>
              </a:rPr>
              <a:t>1</a:t>
            </a:r>
            <a:endParaRPr lang="et-EE" sz="3600" dirty="0">
              <a:solidFill>
                <a:srgbClr val="EA7707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B49B332-1FE4-49A4-8BB3-43DD1E3AB323}"/>
              </a:ext>
            </a:extLst>
          </p:cNvPr>
          <p:cNvSpPr/>
          <p:nvPr userDrawn="1"/>
        </p:nvSpPr>
        <p:spPr>
          <a:xfrm>
            <a:off x="6316927" y="2339571"/>
            <a:ext cx="719999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3600" dirty="0" smtClean="0">
                <a:solidFill>
                  <a:srgbClr val="5F9E0B"/>
                </a:solidFill>
              </a:rPr>
              <a:t>3</a:t>
            </a:r>
            <a:endParaRPr lang="et-EE" sz="3600" dirty="0">
              <a:solidFill>
                <a:srgbClr val="5F9E0B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B9886B65-3FEA-4A1B-A901-4B3101877746}"/>
              </a:ext>
            </a:extLst>
          </p:cNvPr>
          <p:cNvSpPr/>
          <p:nvPr userDrawn="1"/>
        </p:nvSpPr>
        <p:spPr>
          <a:xfrm>
            <a:off x="4250577" y="2346413"/>
            <a:ext cx="693596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3600" dirty="0" smtClean="0">
                <a:solidFill>
                  <a:srgbClr val="AF262E"/>
                </a:solidFill>
              </a:rPr>
              <a:t>2</a:t>
            </a:r>
            <a:endParaRPr lang="et-EE" sz="3600" dirty="0">
              <a:solidFill>
                <a:srgbClr val="AF262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611918" y="3262314"/>
            <a:ext cx="1782762" cy="796925"/>
          </a:xfrm>
        </p:spPr>
        <p:txBody>
          <a:bodyPr>
            <a:normAutofit/>
          </a:bodyPr>
          <a:lstStyle>
            <a:lvl1pPr marL="0" indent="0" algn="ctr">
              <a:lnSpc>
                <a:spcPts val="2100"/>
              </a:lnSpc>
              <a:spcBef>
                <a:spcPts val="500"/>
              </a:spcBef>
              <a:buFontTx/>
              <a:buNone/>
              <a:defRPr sz="2000" kern="1200" cap="all" spc="1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 err="1" smtClean="0"/>
              <a:t>Research</a:t>
            </a:r>
            <a:r>
              <a:rPr lang="et-EE" dirty="0" smtClean="0"/>
              <a:t> </a:t>
            </a:r>
            <a:r>
              <a:rPr lang="et-EE" dirty="0" err="1" smtClean="0"/>
              <a:t>in</a:t>
            </a:r>
            <a:r>
              <a:rPr lang="et-EE" dirty="0" smtClean="0"/>
              <a:t> </a:t>
            </a:r>
            <a:r>
              <a:rPr lang="et-EE" dirty="0" err="1" smtClean="0"/>
              <a:t>estonia</a:t>
            </a:r>
            <a:endParaRPr 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736728" y="3258992"/>
            <a:ext cx="1782762" cy="796925"/>
          </a:xfrm>
        </p:spPr>
        <p:txBody>
          <a:bodyPr>
            <a:normAutofit/>
          </a:bodyPr>
          <a:lstStyle>
            <a:lvl1pPr marL="0" indent="0" algn="ctr">
              <a:lnSpc>
                <a:spcPts val="2100"/>
              </a:lnSpc>
              <a:spcBef>
                <a:spcPts val="500"/>
              </a:spcBef>
              <a:buFontTx/>
              <a:buNone/>
              <a:defRPr sz="2000" kern="1200" cap="all" spc="1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 err="1" smtClean="0"/>
              <a:t>TeaME</a:t>
            </a:r>
            <a:r>
              <a:rPr lang="et-EE" dirty="0" smtClean="0"/>
              <a:t>+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5821905" y="3258992"/>
            <a:ext cx="1782762" cy="796925"/>
          </a:xfrm>
        </p:spPr>
        <p:txBody>
          <a:bodyPr>
            <a:normAutofit/>
          </a:bodyPr>
          <a:lstStyle>
            <a:lvl1pPr marL="0" indent="0" algn="ctr">
              <a:lnSpc>
                <a:spcPts val="2100"/>
              </a:lnSpc>
              <a:spcBef>
                <a:spcPts val="500"/>
              </a:spcBef>
              <a:buFontTx/>
              <a:buNone/>
              <a:defRPr sz="2000" kern="1200" cap="all" spc="1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 smtClean="0"/>
              <a:t>Riigieelarve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7961" y="760476"/>
            <a:ext cx="7612046" cy="6128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t-EE" dirty="0" smtClean="0"/>
              <a:t>Tegevuste jaotus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55755" y="1373359"/>
            <a:ext cx="7604255" cy="395288"/>
          </a:xfrm>
        </p:spPr>
        <p:txBody>
          <a:bodyPr>
            <a:noAutofit/>
          </a:bodyPr>
          <a:lstStyle>
            <a:lvl1pPr marL="0" indent="0" algn="ctr">
              <a:lnSpc>
                <a:spcPts val="2140"/>
              </a:lnSpc>
              <a:buNone/>
              <a:defRPr sz="2800" cap="all" spc="140">
                <a:solidFill>
                  <a:srgbClr val="593788"/>
                </a:solidFill>
              </a:defRPr>
            </a:lvl1pPr>
            <a:lvl2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2pPr>
            <a:lvl3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3pPr>
            <a:lvl4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4pPr>
            <a:lvl5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5pPr>
          </a:lstStyle>
          <a:p>
            <a:pPr lvl="0"/>
            <a:r>
              <a:rPr lang="en-US" dirty="0" smtClean="0"/>
              <a:t>A</a:t>
            </a:r>
            <a:r>
              <a:rPr lang="et-EE" dirty="0" smtClean="0"/>
              <a:t>lapealkirja tekst</a:t>
            </a:r>
          </a:p>
        </p:txBody>
      </p:sp>
    </p:spTree>
    <p:extLst>
      <p:ext uri="{BB962C8B-B14F-4D97-AF65-F5344CB8AC3E}">
        <p14:creationId xmlns:p14="http://schemas.microsoft.com/office/powerpoint/2010/main" val="3553981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7961" y="760477"/>
            <a:ext cx="7612046" cy="59515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P</a:t>
            </a:r>
            <a:r>
              <a:rPr lang="et-EE" dirty="0" smtClean="0"/>
              <a:t>ealkirja tekst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47962" y="2080190"/>
            <a:ext cx="7612047" cy="40459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S</a:t>
            </a:r>
            <a:r>
              <a:rPr lang="et-EE" dirty="0" smtClean="0"/>
              <a:t>isutekst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7961" y="1357777"/>
            <a:ext cx="7612046" cy="430419"/>
          </a:xfrm>
        </p:spPr>
        <p:txBody>
          <a:bodyPr>
            <a:noAutofit/>
          </a:bodyPr>
          <a:lstStyle>
            <a:lvl1pPr marL="0" indent="0" algn="ctr">
              <a:lnSpc>
                <a:spcPts val="2160"/>
              </a:lnSpc>
              <a:buSzPct val="100000"/>
              <a:buFontTx/>
              <a:buNone/>
              <a:defRPr sz="2800" cap="all" spc="140" baseline="0">
                <a:solidFill>
                  <a:srgbClr val="593788"/>
                </a:solidFill>
              </a:defRPr>
            </a:lvl1pPr>
          </a:lstStyle>
          <a:p>
            <a:pPr lvl="0"/>
            <a:r>
              <a:rPr lang="en-US" dirty="0" smtClean="0"/>
              <a:t>A</a:t>
            </a:r>
            <a:r>
              <a:rPr lang="et-EE" dirty="0" smtClean="0"/>
              <a:t>lapealkirja tekst</a:t>
            </a:r>
          </a:p>
        </p:txBody>
      </p:sp>
    </p:spTree>
    <p:extLst>
      <p:ext uri="{BB962C8B-B14F-4D97-AF65-F5344CB8AC3E}">
        <p14:creationId xmlns:p14="http://schemas.microsoft.com/office/powerpoint/2010/main" val="875798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7961" y="760477"/>
            <a:ext cx="7612046" cy="595153"/>
          </a:xfrm>
        </p:spPr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P</a:t>
            </a:r>
            <a:r>
              <a:rPr lang="et-EE" dirty="0" smtClean="0"/>
              <a:t>ealkirja tekst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47962" y="2080190"/>
            <a:ext cx="7612047" cy="4045975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</a:t>
            </a:r>
            <a:r>
              <a:rPr lang="et-EE" dirty="0" smtClean="0"/>
              <a:t>isutekst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93788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7961" y="1357777"/>
            <a:ext cx="7612046" cy="430419"/>
          </a:xfrm>
        </p:spPr>
        <p:txBody>
          <a:bodyPr>
            <a:noAutofit/>
          </a:bodyPr>
          <a:lstStyle>
            <a:lvl1pPr marL="0" indent="0" algn="ctr">
              <a:lnSpc>
                <a:spcPts val="2160"/>
              </a:lnSpc>
              <a:buSzPct val="100000"/>
              <a:buFontTx/>
              <a:buNone/>
              <a:defRPr sz="2800" cap="all" spc="14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</a:t>
            </a:r>
            <a:r>
              <a:rPr lang="et-EE" dirty="0" smtClean="0"/>
              <a:t>lapealkirja tekst</a:t>
            </a:r>
          </a:p>
        </p:txBody>
      </p:sp>
    </p:spTree>
    <p:extLst>
      <p:ext uri="{BB962C8B-B14F-4D97-AF65-F5344CB8AC3E}">
        <p14:creationId xmlns:p14="http://schemas.microsoft.com/office/powerpoint/2010/main" val="2907254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7961" y="760477"/>
            <a:ext cx="7612046" cy="59515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P</a:t>
            </a:r>
            <a:r>
              <a:rPr lang="et-EE" dirty="0" smtClean="0"/>
              <a:t>ealkirja tekst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7961" y="1357777"/>
            <a:ext cx="7612046" cy="430419"/>
          </a:xfrm>
        </p:spPr>
        <p:txBody>
          <a:bodyPr>
            <a:noAutofit/>
          </a:bodyPr>
          <a:lstStyle>
            <a:lvl1pPr marL="0" indent="0" algn="ctr">
              <a:lnSpc>
                <a:spcPts val="2160"/>
              </a:lnSpc>
              <a:buSzPct val="100000"/>
              <a:buFontTx/>
              <a:buNone/>
              <a:defRPr sz="2800" cap="all" spc="140" baseline="0">
                <a:solidFill>
                  <a:srgbClr val="593788"/>
                </a:solidFill>
              </a:defRPr>
            </a:lvl1pPr>
          </a:lstStyle>
          <a:p>
            <a:pPr lvl="0"/>
            <a:r>
              <a:rPr lang="en-US" dirty="0" smtClean="0"/>
              <a:t>A</a:t>
            </a:r>
            <a:r>
              <a:rPr lang="et-EE" dirty="0" smtClean="0"/>
              <a:t>lapealkirja tekst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47713" y="2143126"/>
            <a:ext cx="7612062" cy="4059239"/>
          </a:xfrm>
        </p:spPr>
        <p:txBody>
          <a:bodyPr/>
          <a:lstStyle/>
          <a:p>
            <a:r>
              <a:rPr lang="et-EE" smtClean="0"/>
              <a:t>Pildi lisamiseks klõpsake ikooni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8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7961" y="760477"/>
            <a:ext cx="7612046" cy="59515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P</a:t>
            </a:r>
            <a:r>
              <a:rPr lang="et-EE" dirty="0" smtClean="0"/>
              <a:t>ealkirja tekst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7961" y="1357777"/>
            <a:ext cx="7612046" cy="430419"/>
          </a:xfrm>
        </p:spPr>
        <p:txBody>
          <a:bodyPr>
            <a:noAutofit/>
          </a:bodyPr>
          <a:lstStyle>
            <a:lvl1pPr marL="0" indent="0" algn="ctr">
              <a:lnSpc>
                <a:spcPts val="2160"/>
              </a:lnSpc>
              <a:buSzPct val="100000"/>
              <a:buFontTx/>
              <a:buNone/>
              <a:defRPr sz="2800" cap="all" spc="140" baseline="0">
                <a:solidFill>
                  <a:srgbClr val="593788"/>
                </a:solidFill>
              </a:defRPr>
            </a:lvl1pPr>
          </a:lstStyle>
          <a:p>
            <a:pPr lvl="0"/>
            <a:r>
              <a:rPr lang="en-US" dirty="0" smtClean="0"/>
              <a:t>A</a:t>
            </a:r>
            <a:r>
              <a:rPr lang="et-EE" dirty="0" smtClean="0"/>
              <a:t>lapealkirja tekst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47713" y="2143126"/>
            <a:ext cx="3553054" cy="4059239"/>
          </a:xfrm>
        </p:spPr>
        <p:txBody>
          <a:bodyPr/>
          <a:lstStyle/>
          <a:p>
            <a:r>
              <a:rPr lang="et-EE" smtClean="0"/>
              <a:t>Pildi lisamiseks klõpsake ikooni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519613" y="2143126"/>
            <a:ext cx="3840162" cy="4059239"/>
          </a:xfrm>
        </p:spPr>
        <p:txBody>
          <a:bodyPr/>
          <a:lstStyle>
            <a:lvl1pPr>
              <a:lnSpc>
                <a:spcPts val="3140"/>
              </a:lnSpc>
              <a:defRPr/>
            </a:lvl1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</p:txBody>
      </p:sp>
    </p:spTree>
    <p:extLst>
      <p:ext uri="{BB962C8B-B14F-4D97-AF65-F5344CB8AC3E}">
        <p14:creationId xmlns:p14="http://schemas.microsoft.com/office/powerpoint/2010/main" val="1428056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7961" y="760477"/>
            <a:ext cx="7612046" cy="59515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P</a:t>
            </a:r>
            <a:r>
              <a:rPr lang="et-EE" dirty="0" smtClean="0"/>
              <a:t>ealkirja tekst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7961" y="1357777"/>
            <a:ext cx="7612046" cy="430419"/>
          </a:xfrm>
        </p:spPr>
        <p:txBody>
          <a:bodyPr>
            <a:noAutofit/>
          </a:bodyPr>
          <a:lstStyle>
            <a:lvl1pPr marL="0" indent="0" algn="ctr">
              <a:lnSpc>
                <a:spcPts val="2160"/>
              </a:lnSpc>
              <a:buSzPct val="100000"/>
              <a:buFontTx/>
              <a:buNone/>
              <a:defRPr sz="2800" cap="all" spc="140" baseline="0">
                <a:solidFill>
                  <a:srgbClr val="593788"/>
                </a:solidFill>
              </a:defRPr>
            </a:lvl1pPr>
          </a:lstStyle>
          <a:p>
            <a:pPr lvl="0"/>
            <a:r>
              <a:rPr lang="en-US" dirty="0" smtClean="0"/>
              <a:t>A</a:t>
            </a:r>
            <a:r>
              <a:rPr lang="et-EE" dirty="0" smtClean="0"/>
              <a:t>lapealkirja tekst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47714" y="3961827"/>
            <a:ext cx="3755179" cy="2240536"/>
          </a:xfrm>
        </p:spPr>
        <p:txBody>
          <a:bodyPr/>
          <a:lstStyle/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47962" y="2216041"/>
            <a:ext cx="3754917" cy="1539187"/>
          </a:xfrm>
        </p:spPr>
        <p:txBody>
          <a:bodyPr/>
          <a:lstStyle>
            <a:lvl1pPr>
              <a:lnSpc>
                <a:spcPts val="2540"/>
              </a:lnSpc>
              <a:defRPr sz="2400"/>
            </a:lvl1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691528" y="3961829"/>
            <a:ext cx="3668478" cy="2240535"/>
          </a:xfrm>
        </p:spPr>
        <p:txBody>
          <a:bodyPr/>
          <a:lstStyle/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91777" y="2216041"/>
            <a:ext cx="3668231" cy="1539187"/>
          </a:xfrm>
        </p:spPr>
        <p:txBody>
          <a:bodyPr/>
          <a:lstStyle>
            <a:lvl1pPr>
              <a:lnSpc>
                <a:spcPts val="2540"/>
              </a:lnSpc>
              <a:defRPr sz="2400"/>
            </a:lvl1pPr>
          </a:lstStyle>
          <a:p>
            <a:pPr lvl="0"/>
            <a:r>
              <a:rPr lang="et-EE" smtClean="0"/>
              <a:t>Muutke teksti laade</a:t>
            </a:r>
          </a:p>
        </p:txBody>
      </p:sp>
    </p:spTree>
    <p:extLst>
      <p:ext uri="{BB962C8B-B14F-4D97-AF65-F5344CB8AC3E}">
        <p14:creationId xmlns:p14="http://schemas.microsoft.com/office/powerpoint/2010/main" val="3648233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754" y="760476"/>
            <a:ext cx="7604255" cy="612883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 smtClean="0"/>
              <a:t>P</a:t>
            </a:r>
            <a:r>
              <a:rPr lang="et-EE" dirty="0" smtClean="0"/>
              <a:t>ealkirja tekst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753" y="2080190"/>
            <a:ext cx="7604254" cy="4045975"/>
          </a:xfrm>
        </p:spPr>
        <p:txBody>
          <a:bodyPr/>
          <a:lstStyle>
            <a:lvl1pPr marL="313200" indent="-277200">
              <a:buFont typeface="Arial"/>
              <a:buChar char="•"/>
              <a:defRPr/>
            </a:lvl1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55755" y="1373359"/>
            <a:ext cx="7604255" cy="395288"/>
          </a:xfrm>
        </p:spPr>
        <p:txBody>
          <a:bodyPr>
            <a:noAutofit/>
          </a:bodyPr>
          <a:lstStyle>
            <a:lvl1pPr marL="0" indent="0" algn="ctr">
              <a:lnSpc>
                <a:spcPts val="2140"/>
              </a:lnSpc>
              <a:buNone/>
              <a:defRPr sz="2800" cap="all" spc="140">
                <a:solidFill>
                  <a:srgbClr val="593788"/>
                </a:solidFill>
              </a:defRPr>
            </a:lvl1pPr>
            <a:lvl2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2pPr>
            <a:lvl3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3pPr>
            <a:lvl4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4pPr>
            <a:lvl5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5pPr>
          </a:lstStyle>
          <a:p>
            <a:pPr lvl="0"/>
            <a:r>
              <a:rPr lang="en-US" dirty="0" smtClean="0"/>
              <a:t>A</a:t>
            </a:r>
            <a:r>
              <a:rPr lang="et-EE" dirty="0" smtClean="0"/>
              <a:t>lapealkirja tekst</a:t>
            </a:r>
          </a:p>
        </p:txBody>
      </p:sp>
    </p:spTree>
    <p:extLst>
      <p:ext uri="{BB962C8B-B14F-4D97-AF65-F5344CB8AC3E}">
        <p14:creationId xmlns:p14="http://schemas.microsoft.com/office/powerpoint/2010/main" val="2371359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7961" y="760476"/>
            <a:ext cx="7612046" cy="61288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P</a:t>
            </a:r>
            <a:r>
              <a:rPr lang="et-EE" dirty="0" smtClean="0"/>
              <a:t>ealkirja tekst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7962" y="2072059"/>
            <a:ext cx="3747839" cy="40541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2072059"/>
            <a:ext cx="3711807" cy="40541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55755" y="1373359"/>
            <a:ext cx="7604255" cy="395288"/>
          </a:xfrm>
        </p:spPr>
        <p:txBody>
          <a:bodyPr>
            <a:noAutofit/>
          </a:bodyPr>
          <a:lstStyle>
            <a:lvl1pPr marL="0" indent="0" algn="ctr">
              <a:lnSpc>
                <a:spcPts val="2140"/>
              </a:lnSpc>
              <a:buNone/>
              <a:defRPr sz="2800" cap="all" spc="140">
                <a:solidFill>
                  <a:srgbClr val="593788"/>
                </a:solidFill>
              </a:defRPr>
            </a:lvl1pPr>
            <a:lvl2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2pPr>
            <a:lvl3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3pPr>
            <a:lvl4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4pPr>
            <a:lvl5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5pPr>
          </a:lstStyle>
          <a:p>
            <a:pPr lvl="0"/>
            <a:r>
              <a:rPr lang="en-US" dirty="0" smtClean="0"/>
              <a:t>A</a:t>
            </a:r>
            <a:r>
              <a:rPr lang="et-EE" dirty="0" smtClean="0"/>
              <a:t>lapealkirja tekst</a:t>
            </a:r>
          </a:p>
        </p:txBody>
      </p:sp>
    </p:spTree>
    <p:extLst>
      <p:ext uri="{BB962C8B-B14F-4D97-AF65-F5344CB8AC3E}">
        <p14:creationId xmlns:p14="http://schemas.microsoft.com/office/powerpoint/2010/main" val="378895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handatud paig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7961" y="760476"/>
            <a:ext cx="7612046" cy="61288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P</a:t>
            </a:r>
            <a:r>
              <a:rPr lang="et-EE" dirty="0" smtClean="0"/>
              <a:t>ealkirja tekst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47962" y="1900997"/>
            <a:ext cx="3677466" cy="4082292"/>
          </a:xfrm>
        </p:spPr>
        <p:txBody>
          <a:bodyPr/>
          <a:lstStyle>
            <a:lvl1pPr marL="241200" indent="-241200">
              <a:lnSpc>
                <a:spcPts val="2860"/>
              </a:lnSpc>
              <a:buFont typeface="Arial"/>
              <a:buChar char="•"/>
              <a:defRPr sz="2800"/>
            </a:lvl1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66958" y="1900997"/>
            <a:ext cx="3693050" cy="4082292"/>
          </a:xfrm>
        </p:spPr>
        <p:txBody>
          <a:bodyPr/>
          <a:lstStyle>
            <a:lvl1pPr marL="241200" indent="-241200">
              <a:lnSpc>
                <a:spcPts val="2860"/>
              </a:lnSpc>
              <a:buFont typeface="Arial"/>
              <a:buChar char="•"/>
              <a:defRPr sz="2800"/>
            </a:lvl1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55755" y="1373359"/>
            <a:ext cx="7604255" cy="395288"/>
          </a:xfrm>
        </p:spPr>
        <p:txBody>
          <a:bodyPr>
            <a:noAutofit/>
          </a:bodyPr>
          <a:lstStyle>
            <a:lvl1pPr marL="0" indent="0" algn="ctr">
              <a:lnSpc>
                <a:spcPts val="2140"/>
              </a:lnSpc>
              <a:buNone/>
              <a:defRPr sz="2800" cap="all" spc="140">
                <a:solidFill>
                  <a:srgbClr val="593788"/>
                </a:solidFill>
              </a:defRPr>
            </a:lvl1pPr>
            <a:lvl2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2pPr>
            <a:lvl3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3pPr>
            <a:lvl4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4pPr>
            <a:lvl5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5pPr>
          </a:lstStyle>
          <a:p>
            <a:pPr lvl="0"/>
            <a:r>
              <a:rPr lang="en-US" dirty="0" smtClean="0"/>
              <a:t>A</a:t>
            </a:r>
            <a:r>
              <a:rPr lang="et-EE" dirty="0" smtClean="0"/>
              <a:t>lapealkirja tekst</a:t>
            </a:r>
          </a:p>
        </p:txBody>
      </p:sp>
    </p:spTree>
    <p:extLst>
      <p:ext uri="{BB962C8B-B14F-4D97-AF65-F5344CB8AC3E}">
        <p14:creationId xmlns:p14="http://schemas.microsoft.com/office/powerpoint/2010/main" val="96842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7961" y="760477"/>
            <a:ext cx="7612046" cy="7055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P</a:t>
            </a:r>
            <a:r>
              <a:rPr lang="et-EE" dirty="0" smtClean="0"/>
              <a:t>ealkirja tekst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7961" y="1897270"/>
            <a:ext cx="7612046" cy="4228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dirty="0" smtClean="0"/>
              <a:t>Click to edit Master text styles</a:t>
            </a:r>
          </a:p>
          <a:p>
            <a:pPr lvl="1"/>
            <a:r>
              <a:rPr lang="et-EE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3567" y="641907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80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9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28" r:id="rId2"/>
    <p:sldLayoutId id="2147483730" r:id="rId3"/>
    <p:sldLayoutId id="2147483734" r:id="rId4"/>
    <p:sldLayoutId id="2147483735" r:id="rId5"/>
    <p:sldLayoutId id="2147483736" r:id="rId6"/>
    <p:sldLayoutId id="2147483698" r:id="rId7"/>
    <p:sldLayoutId id="2147483700" r:id="rId8"/>
    <p:sldLayoutId id="2147483731" r:id="rId9"/>
    <p:sldLayoutId id="2147483701" r:id="rId10"/>
    <p:sldLayoutId id="2147483703" r:id="rId11"/>
    <p:sldLayoutId id="2147483729" r:id="rId12"/>
    <p:sldLayoutId id="2147483662" r:id="rId13"/>
    <p:sldLayoutId id="2147483737" r:id="rId14"/>
    <p:sldLayoutId id="2147483738" r:id="rId15"/>
    <p:sldLayoutId id="2147483668" r:id="rId16"/>
    <p:sldLayoutId id="2147483732" r:id="rId17"/>
    <p:sldLayoutId id="2147483733" r:id="rId18"/>
    <p:sldLayoutId id="2147483671" r:id="rId19"/>
  </p:sldLayoutIdLst>
  <p:hf hdr="0" ftr="0" dt="0"/>
  <p:txStyles>
    <p:titleStyle>
      <a:lvl1pPr algn="ctr" defTabSz="457200" rtl="0" eaLnBrk="1" latinLnBrk="0" hangingPunct="1">
        <a:lnSpc>
          <a:spcPts val="3800"/>
        </a:lnSpc>
        <a:spcBef>
          <a:spcPct val="0"/>
        </a:spcBef>
        <a:buNone/>
        <a:defRPr sz="3800" kern="1200" cap="all" spc="18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SzPct val="60000"/>
        <a:buFont typeface="Arial"/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ag.ee/tegevused/konkursid/opilaste-teadustoode-konkurss/" TargetMode="External"/><Relationship Id="rId2" Type="http://schemas.openxmlformats.org/officeDocument/2006/relationships/hyperlink" Target="https://www.justfilm.ee/ajakava/?date=&amp;program=teadus360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bit.do/ezJdF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7430" y="2647355"/>
            <a:ext cx="6574970" cy="1019124"/>
          </a:xfrm>
        </p:spPr>
        <p:txBody>
          <a:bodyPr>
            <a:noAutofit/>
          </a:bodyPr>
          <a:lstStyle/>
          <a:p>
            <a:pPr algn="r"/>
            <a:r>
              <a:rPr lang="et-EE" sz="3200" b="1" spc="110" dirty="0">
                <a:solidFill>
                  <a:srgbClr val="593788"/>
                </a:solidFill>
                <a:latin typeface="+mn-lt"/>
                <a:ea typeface="+mn-ea"/>
                <a:cs typeface="+mn-cs"/>
              </a:rPr>
              <a:t>KOKKUVÕTE</a:t>
            </a:r>
            <a:r>
              <a:rPr lang="et-EE" sz="4000" b="1" dirty="0" smtClean="0"/>
              <a:t> </a:t>
            </a:r>
            <a:r>
              <a:rPr lang="et-EE" sz="3200" b="1" spc="110" dirty="0">
                <a:solidFill>
                  <a:srgbClr val="593788"/>
                </a:solidFill>
                <a:latin typeface="+mn-lt"/>
                <a:ea typeface="+mn-ea"/>
                <a:cs typeface="+mn-cs"/>
              </a:rPr>
              <a:t>ja mis saab edasi</a:t>
            </a:r>
            <a:endParaRPr lang="en-US" sz="3200" b="1" spc="110" dirty="0">
              <a:solidFill>
                <a:srgbClr val="59378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8735" y="3846287"/>
            <a:ext cx="5675282" cy="551543"/>
          </a:xfrm>
        </p:spPr>
        <p:txBody>
          <a:bodyPr>
            <a:noAutofit/>
          </a:bodyPr>
          <a:lstStyle/>
          <a:p>
            <a:pPr algn="r"/>
            <a:r>
              <a:rPr lang="et-EE" sz="2400" b="1" dirty="0" smtClean="0"/>
              <a:t>Terje tuisk</a:t>
            </a:r>
          </a:p>
        </p:txBody>
      </p:sp>
    </p:spTree>
    <p:extLst>
      <p:ext uri="{BB962C8B-B14F-4D97-AF65-F5344CB8AC3E}">
        <p14:creationId xmlns:p14="http://schemas.microsoft.com/office/powerpoint/2010/main" val="94785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47961" y="404845"/>
            <a:ext cx="7612046" cy="595153"/>
          </a:xfrm>
        </p:spPr>
        <p:txBody>
          <a:bodyPr/>
          <a:lstStyle/>
          <a:p>
            <a:r>
              <a:rPr lang="et-EE" b="1" dirty="0" smtClean="0"/>
              <a:t>Mis toimub edasi?</a:t>
            </a:r>
            <a:endParaRPr lang="et-EE" b="1" dirty="0"/>
          </a:p>
        </p:txBody>
      </p:sp>
      <p:graphicFrame>
        <p:nvGraphicFramePr>
          <p:cNvPr id="6" name="Sisu kohatäid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068484"/>
              </p:ext>
            </p:extLst>
          </p:nvPr>
        </p:nvGraphicFramePr>
        <p:xfrm>
          <a:off x="217714" y="1293314"/>
          <a:ext cx="8636000" cy="51308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191657"/>
                <a:gridCol w="6444343"/>
              </a:tblGrid>
              <a:tr h="883920">
                <a:tc>
                  <a:txBody>
                    <a:bodyPr/>
                    <a:lstStyle/>
                    <a:p>
                      <a:r>
                        <a:rPr lang="et-EE" sz="2600" b="0" dirty="0" smtClean="0">
                          <a:solidFill>
                            <a:schemeClr val="bg1"/>
                          </a:solidFill>
                        </a:rPr>
                        <a:t>16.</a:t>
                      </a:r>
                      <a:r>
                        <a:rPr lang="et-EE" sz="2600" b="0" baseline="0" dirty="0" smtClean="0">
                          <a:solidFill>
                            <a:schemeClr val="bg1"/>
                          </a:solidFill>
                        </a:rPr>
                        <a:t> november-</a:t>
                      </a:r>
                      <a:r>
                        <a:rPr lang="et-EE" sz="2600" b="0" dirty="0" smtClean="0">
                          <a:solidFill>
                            <a:schemeClr val="bg1"/>
                          </a:solidFill>
                        </a:rPr>
                        <a:t>2.</a:t>
                      </a:r>
                      <a:r>
                        <a:rPr lang="et-EE" sz="2600" b="0" baseline="0" dirty="0" smtClean="0">
                          <a:solidFill>
                            <a:schemeClr val="bg1"/>
                          </a:solidFill>
                        </a:rPr>
                        <a:t> detsember</a:t>
                      </a:r>
                      <a:endParaRPr lang="et-EE" sz="2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2600" b="0" dirty="0" smtClean="0">
                          <a:solidFill>
                            <a:schemeClr val="bg1"/>
                          </a:solidFill>
                        </a:rPr>
                        <a:t>PÖFF teadusfilmiprogramm „Teadus 360“, </a:t>
                      </a:r>
                      <a:r>
                        <a:rPr lang="et-EE" sz="2600" b="0" dirty="0" err="1" smtClean="0">
                          <a:solidFill>
                            <a:schemeClr val="bg1"/>
                          </a:solidFill>
                        </a:rPr>
                        <a:t>Justfilmi</a:t>
                      </a:r>
                      <a:r>
                        <a:rPr lang="et-EE" sz="26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t-EE" sz="2600" b="0" dirty="0" smtClean="0">
                          <a:solidFill>
                            <a:schemeClr val="bg1"/>
                          </a:solidFill>
                        </a:rPr>
                        <a:t>raames: </a:t>
                      </a:r>
                      <a:r>
                        <a:rPr lang="et-EE" sz="2600" b="0" dirty="0" smtClean="0">
                          <a:solidFill>
                            <a:schemeClr val="bg1"/>
                          </a:solidFill>
                          <a:hlinkClick r:id="rId2"/>
                        </a:rPr>
                        <a:t>https://www.justfilm.ee/ajakava/?date=&amp;program=teadus360</a:t>
                      </a:r>
                      <a:endParaRPr lang="et-EE" sz="26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883920">
                <a:tc>
                  <a:txBody>
                    <a:bodyPr/>
                    <a:lstStyle/>
                    <a:p>
                      <a:r>
                        <a:rPr lang="et-EE" sz="2600" b="0" dirty="0" smtClean="0">
                          <a:solidFill>
                            <a:schemeClr val="bg1"/>
                          </a:solidFill>
                        </a:rPr>
                        <a:t>20. veebruar</a:t>
                      </a:r>
                      <a:endParaRPr lang="et-EE" sz="2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600" b="0" dirty="0" smtClean="0">
                          <a:solidFill>
                            <a:schemeClr val="bg1"/>
                          </a:solidFill>
                        </a:rPr>
                        <a:t>Õpilaste teadustööde riikliku konkursi </a:t>
                      </a:r>
                      <a:r>
                        <a:rPr lang="et-EE" sz="2600" b="0" dirty="0" smtClean="0">
                          <a:solidFill>
                            <a:schemeClr val="bg1"/>
                          </a:solidFill>
                        </a:rPr>
                        <a:t>tähtaeg</a:t>
                      </a:r>
                    </a:p>
                    <a:p>
                      <a:r>
                        <a:rPr lang="et-EE" sz="2600" b="0" dirty="0" smtClean="0">
                          <a:solidFill>
                            <a:schemeClr val="bg1"/>
                          </a:solidFill>
                          <a:hlinkClick r:id="rId3"/>
                        </a:rPr>
                        <a:t>http://www.etag.ee/tegevused/konkursid/opilaste-teadustoode-konkurss/</a:t>
                      </a:r>
                      <a:endParaRPr lang="et-EE" sz="2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676400">
                <a:tc>
                  <a:txBody>
                    <a:bodyPr/>
                    <a:lstStyle/>
                    <a:p>
                      <a:r>
                        <a:rPr lang="et-EE" sz="2600" b="0" dirty="0" smtClean="0">
                          <a:solidFill>
                            <a:schemeClr val="bg1"/>
                          </a:solidFill>
                        </a:rPr>
                        <a:t>16.-17. aprill</a:t>
                      </a:r>
                      <a:endParaRPr lang="et-EE" sz="2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600" b="0" dirty="0" smtClean="0">
                          <a:solidFill>
                            <a:schemeClr val="bg1"/>
                          </a:solidFill>
                        </a:rPr>
                        <a:t>Õpilaste teadusfestival ja konkursi lõppvoor, ERM, </a:t>
                      </a:r>
                      <a:r>
                        <a:rPr lang="et-EE" sz="2600" b="0" dirty="0" smtClean="0">
                          <a:solidFill>
                            <a:schemeClr val="bg1"/>
                          </a:solidFill>
                        </a:rPr>
                        <a:t>Tartu. 2019.</a:t>
                      </a:r>
                      <a:r>
                        <a:rPr lang="et-EE" sz="2600" b="0" baseline="0" dirty="0" smtClean="0">
                          <a:solidFill>
                            <a:schemeClr val="bg1"/>
                          </a:solidFill>
                        </a:rPr>
                        <a:t> aastal plaanis ka</a:t>
                      </a:r>
                      <a:r>
                        <a:rPr lang="et-EE" sz="26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t-EE" sz="2600" b="0" dirty="0" smtClean="0">
                          <a:solidFill>
                            <a:schemeClr val="bg1"/>
                          </a:solidFill>
                        </a:rPr>
                        <a:t>eriprogramm koordinaatoritele ja juhendajatele</a:t>
                      </a:r>
                      <a:endParaRPr lang="et-EE" sz="2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97840">
                <a:tc>
                  <a:txBody>
                    <a:bodyPr/>
                    <a:lstStyle/>
                    <a:p>
                      <a:r>
                        <a:rPr lang="et-EE" sz="2600" b="0" dirty="0" smtClean="0">
                          <a:solidFill>
                            <a:schemeClr val="bg1"/>
                          </a:solidFill>
                        </a:rPr>
                        <a:t>kevad ja sügis </a:t>
                      </a:r>
                      <a:endParaRPr lang="et-EE" sz="2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600" b="0" i="0" dirty="0" smtClean="0">
                          <a:solidFill>
                            <a:schemeClr val="bg1"/>
                          </a:solidFill>
                        </a:rPr>
                        <a:t>Noore uurija stipendiumi konkursid</a:t>
                      </a:r>
                      <a:endParaRPr lang="et-EE" sz="2600" b="0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01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Pöff 2018, Teadus 360</a:t>
            </a:r>
            <a:endParaRPr lang="et-E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67" y="1788196"/>
            <a:ext cx="8526756" cy="418089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6883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1viGlX6sZY-mO4dJsbAGpaf3M3cnRbQpbQaMBMTfcNM7AS40GRCNJIs1bw-w7nFrq6SZ-7OU0LgCUkyHuWHFI_Xnc76CuWEdHiZn-rJyTrH4icNm2xzyczmzx4sy2pYg2I0gXqundQ=w1363-h909-n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27332" y="1788196"/>
            <a:ext cx="3837691" cy="255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https://lh3.googleusercontent.com/0GRHpUGz0Pifk6gcZqMgXJoes02HT5Y8_tEPtXevb9AucVlxYrWhrV0KyCupr6p37Wjxriyo_aE0KEbi29c3FT_-Cqs_gcyM0u0pwckltP8x3rlSaFJXEbZqIqr0xMekdEv1Yvfx7A=w622-h932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394" y="1788196"/>
            <a:ext cx="2466233" cy="369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ealkiri 5"/>
          <p:cNvSpPr>
            <a:spLocks noGrp="1"/>
          </p:cNvSpPr>
          <p:nvPr>
            <p:ph type="title"/>
          </p:nvPr>
        </p:nvSpPr>
        <p:spPr>
          <a:xfrm>
            <a:off x="747961" y="571795"/>
            <a:ext cx="7612046" cy="595153"/>
          </a:xfrm>
        </p:spPr>
        <p:txBody>
          <a:bodyPr/>
          <a:lstStyle/>
          <a:p>
            <a:r>
              <a:rPr lang="et-EE" cap="none" dirty="0" smtClean="0"/>
              <a:t>5. ÕPILASTE TEADUSFESTIVAL</a:t>
            </a:r>
            <a:endParaRPr lang="et-EE" dirty="0"/>
          </a:p>
        </p:txBody>
      </p:sp>
      <p:sp>
        <p:nvSpPr>
          <p:cNvPr id="5" name="Sisu kohatäid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ksti kohatäide 7"/>
          <p:cNvSpPr>
            <a:spLocks noGrp="1"/>
          </p:cNvSpPr>
          <p:nvPr>
            <p:ph type="body" sz="quarter" idx="13"/>
          </p:nvPr>
        </p:nvSpPr>
        <p:spPr>
          <a:xfrm>
            <a:off x="361950" y="1140067"/>
            <a:ext cx="8515350" cy="430419"/>
          </a:xfrm>
        </p:spPr>
        <p:txBody>
          <a:bodyPr/>
          <a:lstStyle/>
          <a:p>
            <a:r>
              <a:rPr lang="et-EE" dirty="0" smtClean="0"/>
              <a:t>16.-17.4.2019 ERM, TARTU</a:t>
            </a:r>
            <a:endParaRPr lang="et-EE" dirty="0"/>
          </a:p>
        </p:txBody>
      </p:sp>
      <p:pic>
        <p:nvPicPr>
          <p:cNvPr id="3085" name="Picture 13" descr="https://lh3.googleusercontent.com/bBEmB-xy3a96I3EVwMm1O03qODjqcQdhUF_wFcW5VdlXoF8ezUtt_lkdAJ-5CZ4f-cxuGGbTpMVHhZ2sRVdSkNODsmZX3jTVl94VQDnWSOHbvQ5hz8WORfxCt2rafudrrflkPMe6Gw=w1243-h932-n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5627" y="1788196"/>
            <a:ext cx="3538373" cy="265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Terje Tuisk\Desktop\pildid\ÕTF 2016\FEP_773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" t="30826" r="-66" b="25664"/>
          <a:stretch/>
        </p:blipFill>
        <p:spPr bwMode="auto">
          <a:xfrm>
            <a:off x="-527332" y="4149080"/>
            <a:ext cx="9328711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gIfJWbN2y4yCUx-n9BGe744ZavO_uKsCJvRJLDVYafLxh28eaup1pM-r-4aw9tZ612WU8JDjeno7zazbGrog2VXVSEsnJWuIiXHFZK9-mUUpqAY8_L_zz2CXVshvrXIm46LchQlBqQ=w1364-h909-no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99" t="3268"/>
          <a:stretch/>
        </p:blipFill>
        <p:spPr bwMode="auto">
          <a:xfrm>
            <a:off x="6085437" y="4149080"/>
            <a:ext cx="3162702" cy="276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_o2SRCaVFeEnenVQpu_-C8cQ0d_O-6rH2ePrh3oJtJcSkwxo7prCEzSO4agAJTMi2dIdKsKr4_wWsRJMPMlO0c1k_QiADkPAOf558W4cl-7J-odeD547pff3iHVsZ1wFVTCyDRiJfg=w607-h909-no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4966" y="4149080"/>
            <a:ext cx="1980471" cy="296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30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47961" y="608041"/>
            <a:ext cx="7612046" cy="595153"/>
          </a:xfrm>
        </p:spPr>
        <p:txBody>
          <a:bodyPr>
            <a:normAutofit fontScale="90000"/>
          </a:bodyPr>
          <a:lstStyle/>
          <a:p>
            <a:r>
              <a:rPr lang="et-EE" b="1" dirty="0" smtClean="0"/>
              <a:t>INSPIRATSIOONI UURIMISTÖÖDEKS:</a:t>
            </a:r>
            <a:endParaRPr lang="et-EE" b="1" dirty="0"/>
          </a:p>
        </p:txBody>
      </p:sp>
      <p:graphicFrame>
        <p:nvGraphicFramePr>
          <p:cNvPr id="6" name="Sisu kohatäid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374941"/>
              </p:ext>
            </p:extLst>
          </p:nvPr>
        </p:nvGraphicFramePr>
        <p:xfrm>
          <a:off x="217714" y="1365884"/>
          <a:ext cx="8636000" cy="50292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815772"/>
                <a:gridCol w="5820228"/>
              </a:tblGrid>
              <a:tr h="8839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2600" b="0" dirty="0" err="1" smtClean="0">
                          <a:solidFill>
                            <a:schemeClr val="bg1"/>
                          </a:solidFill>
                        </a:rPr>
                        <a:t>miks.ee</a:t>
                      </a:r>
                      <a:endParaRPr lang="et-EE" sz="2600" b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t-EE" sz="2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2600" b="0" dirty="0" smtClean="0">
                          <a:solidFill>
                            <a:schemeClr val="bg1"/>
                          </a:solidFill>
                        </a:rPr>
                        <a:t>Uurimislood – inspiratsiooniks uurimistöö tegemiseks valmistumisel ja teema otsimisel (ÕPILASELE – Abiks uurimistööde tegemisel – Uurimislood). Portaalis </a:t>
                      </a:r>
                      <a:r>
                        <a:rPr lang="et-EE" sz="2600" b="0" dirty="0" err="1" smtClean="0">
                          <a:solidFill>
                            <a:schemeClr val="bg1"/>
                          </a:solidFill>
                        </a:rPr>
                        <a:t>miks.ee</a:t>
                      </a:r>
                      <a:r>
                        <a:rPr lang="et-EE" sz="2600" b="0" dirty="0" smtClean="0">
                          <a:solidFill>
                            <a:schemeClr val="bg1"/>
                          </a:solidFill>
                        </a:rPr>
                        <a:t> on muudki põnevat.</a:t>
                      </a:r>
                    </a:p>
                  </a:txBody>
                  <a:tcPr/>
                </a:tc>
              </a:tr>
              <a:tr h="883920">
                <a:tc>
                  <a:txBody>
                    <a:bodyPr/>
                    <a:lstStyle/>
                    <a:p>
                      <a:r>
                        <a:rPr lang="et-EE" sz="2600" b="0" dirty="0" smtClean="0">
                          <a:solidFill>
                            <a:schemeClr val="bg1"/>
                          </a:solidFill>
                          <a:hlinkClick r:id="rId2"/>
                        </a:rPr>
                        <a:t>http://bit.do/ezJdF</a:t>
                      </a:r>
                      <a:endParaRPr lang="et-EE" sz="2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2600" b="0" dirty="0" smtClean="0">
                          <a:solidFill>
                            <a:schemeClr val="bg1"/>
                          </a:solidFill>
                        </a:rPr>
                        <a:t>Õpilaste teadustööde konkursside kogumikud alates 2010 ja osalenud tööde nimekirjad alates 2002 </a:t>
                      </a:r>
                      <a:r>
                        <a:rPr lang="et-EE" sz="2600" b="0" dirty="0" err="1" smtClean="0">
                          <a:solidFill>
                            <a:schemeClr val="bg1"/>
                          </a:solidFill>
                        </a:rPr>
                        <a:t>ETAgi</a:t>
                      </a:r>
                      <a:r>
                        <a:rPr lang="et-EE" sz="2600" b="0" dirty="0" smtClean="0">
                          <a:solidFill>
                            <a:schemeClr val="bg1"/>
                          </a:solidFill>
                        </a:rPr>
                        <a:t> veebis</a:t>
                      </a:r>
                      <a:endParaRPr lang="et-EE" sz="26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883920">
                <a:tc>
                  <a:txBody>
                    <a:bodyPr/>
                    <a:lstStyle/>
                    <a:p>
                      <a:r>
                        <a:rPr lang="et-EE" sz="2600" b="0" dirty="0" err="1" smtClean="0">
                          <a:solidFill>
                            <a:schemeClr val="bg1"/>
                          </a:solidFill>
                        </a:rPr>
                        <a:t>Akadeemiake.ee</a:t>
                      </a:r>
                      <a:endParaRPr lang="et-EE" sz="2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600" b="0" dirty="0" smtClean="0">
                          <a:solidFill>
                            <a:schemeClr val="bg1"/>
                          </a:solidFill>
                        </a:rPr>
                        <a:t>Sirvige eelmisi numbreid ja laske oma õpilastel saata kaastöid järgmistesse.</a:t>
                      </a:r>
                    </a:p>
                    <a:p>
                      <a:r>
                        <a:rPr lang="et-EE" sz="2600" b="0" dirty="0" smtClean="0">
                          <a:solidFill>
                            <a:schemeClr val="bg1"/>
                          </a:solidFill>
                        </a:rPr>
                        <a:t>Samast leiab ka noorte tehtud lühiklipid uurimistöö tegemise kohta</a:t>
                      </a:r>
                      <a:endParaRPr lang="et-EE" sz="2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90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Miks.ee portaal</a:t>
            </a:r>
            <a:endParaRPr lang="et-E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60" y="1606332"/>
            <a:ext cx="7902553" cy="451983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1637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34" y="649809"/>
            <a:ext cx="8391551" cy="547635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233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7430" y="2923121"/>
            <a:ext cx="6574970" cy="1019124"/>
          </a:xfrm>
        </p:spPr>
        <p:txBody>
          <a:bodyPr>
            <a:noAutofit/>
          </a:bodyPr>
          <a:lstStyle/>
          <a:p>
            <a:pPr algn="r"/>
            <a:r>
              <a:rPr lang="et-EE" sz="3200" b="1" spc="110" dirty="0" smtClean="0">
                <a:solidFill>
                  <a:srgbClr val="593788"/>
                </a:solidFill>
                <a:latin typeface="+mn-lt"/>
                <a:ea typeface="+mn-ea"/>
                <a:cs typeface="+mn-cs"/>
              </a:rPr>
              <a:t>Kohtumiseni!</a:t>
            </a:r>
            <a:endParaRPr lang="en-US" sz="3200" b="1" spc="110" dirty="0">
              <a:solidFill>
                <a:srgbClr val="593788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17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TAG_4-3_presentation_template-logoga_171222.ppx">
  <a:themeElements>
    <a:clrScheme name="Custom 6">
      <a:dk1>
        <a:sysClr val="windowText" lastClr="000000"/>
      </a:dk1>
      <a:lt1>
        <a:sysClr val="window" lastClr="FFFFFF"/>
      </a:lt1>
      <a:dk2>
        <a:srgbClr val="593788"/>
      </a:dk2>
      <a:lt2>
        <a:srgbClr val="EEECE1"/>
      </a:lt2>
      <a:accent1>
        <a:srgbClr val="462475"/>
      </a:accent1>
      <a:accent2>
        <a:srgbClr val="6F559A"/>
      </a:accent2>
      <a:accent3>
        <a:srgbClr val="9978C8"/>
      </a:accent3>
      <a:accent4>
        <a:srgbClr val="64A780"/>
      </a:accent4>
      <a:accent5>
        <a:srgbClr val="92C5A1"/>
      </a:accent5>
      <a:accent6>
        <a:srgbClr val="84807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ETAG_4-3_presentation_template-logoga_171222.ppx</Template>
  <TotalTime>3442</TotalTime>
  <Words>198</Words>
  <Application>Microsoft Office PowerPoint</Application>
  <PresentationFormat>Ekraaniseanss (4:3)</PresentationFormat>
  <Paragraphs>33</Paragraphs>
  <Slides>8</Slides>
  <Notes>1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8</vt:i4>
      </vt:variant>
    </vt:vector>
  </HeadingPairs>
  <TitlesOfParts>
    <vt:vector size="9" baseType="lpstr">
      <vt:lpstr>ETAG_4-3_presentation_template-logoga_171222.ppx</vt:lpstr>
      <vt:lpstr>KOKKUVÕTE ja mis saab edasi</vt:lpstr>
      <vt:lpstr>Mis toimub edasi?</vt:lpstr>
      <vt:lpstr>Pöff 2018, Teadus 360</vt:lpstr>
      <vt:lpstr>5. ÕPILASTE TEADUSFESTIVAL</vt:lpstr>
      <vt:lpstr>INSPIRATSIOONI UURIMISTÖÖDEKS:</vt:lpstr>
      <vt:lpstr>Miks.ee portaal</vt:lpstr>
      <vt:lpstr>PowerPointi esitlus</vt:lpstr>
      <vt:lpstr>Kohtumiseni!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Teaduse populariseerimise osakond 2018</dc:title>
  <dc:creator>Terje Tuisk</dc:creator>
  <cp:lastModifiedBy>Terje Tuisk</cp:lastModifiedBy>
  <cp:revision>99</cp:revision>
  <dcterms:created xsi:type="dcterms:W3CDTF">2018-02-08T09:16:38Z</dcterms:created>
  <dcterms:modified xsi:type="dcterms:W3CDTF">2018-10-30T15:53:38Z</dcterms:modified>
</cp:coreProperties>
</file>