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5"/>
  </p:notesMasterIdLst>
  <p:handoutMasterIdLst>
    <p:handoutMasterId r:id="rId16"/>
  </p:handoutMasterIdLst>
  <p:sldIdLst>
    <p:sldId id="265" r:id="rId6"/>
    <p:sldId id="266" r:id="rId7"/>
    <p:sldId id="272" r:id="rId8"/>
    <p:sldId id="269" r:id="rId9"/>
    <p:sldId id="274" r:id="rId10"/>
    <p:sldId id="277" r:id="rId11"/>
    <p:sldId id="275" r:id="rId12"/>
    <p:sldId id="276" r:id="rId13"/>
    <p:sldId id="264" r:id="rId14"/>
  </p:sldIdLst>
  <p:sldSz cx="8999538" cy="6840538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 Pihor" initials="KP" lastIdx="1" clrIdx="0">
    <p:extLst>
      <p:ext uri="{19B8F6BF-5375-455C-9EA6-DF929625EA0E}">
        <p15:presenceInfo xmlns:p15="http://schemas.microsoft.com/office/powerpoint/2012/main" userId="S-1-5-21-2009196460-3307222142-1538888278-117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011" autoAdjust="0"/>
  </p:normalViewPr>
  <p:slideViewPr>
    <p:cSldViewPr>
      <p:cViewPr varScale="1">
        <p:scale>
          <a:sx n="96" d="100"/>
          <a:sy n="96" d="100"/>
        </p:scale>
        <p:origin x="2082" y="78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8D08C-DAD1-4AF2-870C-787B0BF3E1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t-EE"/>
        </a:p>
      </dgm:t>
    </dgm:pt>
    <dgm:pt modelId="{C9C22D36-F457-4AFE-A277-0CC9964237F9}">
      <dgm:prSet phldrT="[Tekst]"/>
      <dgm:spPr/>
      <dgm:t>
        <a:bodyPr/>
        <a:lstStyle/>
        <a:p>
          <a:r>
            <a:rPr lang="et-EE" dirty="0" smtClean="0"/>
            <a:t>Uurimisrühma </a:t>
          </a:r>
        </a:p>
        <a:p>
          <a:r>
            <a:rPr lang="et-EE" dirty="0" smtClean="0"/>
            <a:t>rahastamine</a:t>
          </a:r>
          <a:endParaRPr lang="et-EE" dirty="0"/>
        </a:p>
      </dgm:t>
    </dgm:pt>
    <dgm:pt modelId="{97EC737B-0F09-4C25-A677-4D0157A70B2A}" type="parTrans" cxnId="{6EAD775C-4DC8-4143-B24F-47A57A51185B}">
      <dgm:prSet/>
      <dgm:spPr/>
      <dgm:t>
        <a:bodyPr/>
        <a:lstStyle/>
        <a:p>
          <a:endParaRPr lang="et-EE"/>
        </a:p>
      </dgm:t>
    </dgm:pt>
    <dgm:pt modelId="{9D012324-850F-413C-8765-D16D51C962F2}" type="sibTrans" cxnId="{6EAD775C-4DC8-4143-B24F-47A57A51185B}">
      <dgm:prSet/>
      <dgm:spPr/>
      <dgm:t>
        <a:bodyPr/>
        <a:lstStyle/>
        <a:p>
          <a:endParaRPr lang="et-EE"/>
        </a:p>
      </dgm:t>
    </dgm:pt>
    <dgm:pt modelId="{A9F01E5A-455A-4EDF-91B8-41EFF04B3D6B}">
      <dgm:prSet phldrT="[Teks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t-EE" dirty="0" smtClean="0"/>
            <a:t>Baasfinantseerimine </a:t>
          </a:r>
          <a:endParaRPr lang="et-EE" dirty="0"/>
        </a:p>
      </dgm:t>
    </dgm:pt>
    <dgm:pt modelId="{37FF33B8-A157-4EE1-82FA-3B70C422F0F3}" type="parTrans" cxnId="{6606BD67-4CC6-414E-B511-4B8A38C2B132}">
      <dgm:prSet/>
      <dgm:spPr/>
      <dgm:t>
        <a:bodyPr/>
        <a:lstStyle/>
        <a:p>
          <a:endParaRPr lang="et-EE"/>
        </a:p>
      </dgm:t>
    </dgm:pt>
    <dgm:pt modelId="{E0F489AA-BDBE-4533-9A21-32EF95A37A79}" type="sibTrans" cxnId="{6606BD67-4CC6-414E-B511-4B8A38C2B132}">
      <dgm:prSet/>
      <dgm:spPr/>
      <dgm:t>
        <a:bodyPr/>
        <a:lstStyle/>
        <a:p>
          <a:endParaRPr lang="et-EE"/>
        </a:p>
      </dgm:t>
    </dgm:pt>
    <dgm:pt modelId="{4F26A3E6-E141-400A-99DD-9349A07E2C61}">
      <dgm:prSet phldrT="[Tekst]"/>
      <dgm:spPr/>
      <dgm:t>
        <a:bodyPr/>
        <a:lstStyle/>
        <a:p>
          <a:r>
            <a:rPr lang="et-EE" dirty="0" smtClean="0"/>
            <a:t>Uurimistoetused </a:t>
          </a:r>
          <a:endParaRPr lang="et-EE" dirty="0"/>
        </a:p>
      </dgm:t>
    </dgm:pt>
    <dgm:pt modelId="{5DED675B-A1C9-4BF1-865E-66F891528E03}" type="parTrans" cxnId="{BB313BE6-DBF2-43BD-900A-1DB37986C25E}">
      <dgm:prSet/>
      <dgm:spPr/>
      <dgm:t>
        <a:bodyPr/>
        <a:lstStyle/>
        <a:p>
          <a:endParaRPr lang="et-EE"/>
        </a:p>
      </dgm:t>
    </dgm:pt>
    <dgm:pt modelId="{5E17751F-A078-48C5-B52D-0E597AD0AEC9}" type="sibTrans" cxnId="{BB313BE6-DBF2-43BD-900A-1DB37986C25E}">
      <dgm:prSet/>
      <dgm:spPr/>
      <dgm:t>
        <a:bodyPr/>
        <a:lstStyle/>
        <a:p>
          <a:endParaRPr lang="et-EE"/>
        </a:p>
      </dgm:t>
    </dgm:pt>
    <dgm:pt modelId="{8907E944-B81F-4283-AFF4-C0723D32BFDD}">
      <dgm:prSet phldrT="[Teks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t-EE" dirty="0" smtClean="0"/>
            <a:t>Projektipõhised toetused  </a:t>
          </a:r>
          <a:endParaRPr lang="et-EE" dirty="0"/>
        </a:p>
      </dgm:t>
    </dgm:pt>
    <dgm:pt modelId="{CCAAF206-63EF-4F7E-921A-FC394326EE3E}" type="parTrans" cxnId="{254847F6-3B1A-4542-8726-AB6E4DE44461}">
      <dgm:prSet/>
      <dgm:spPr/>
      <dgm:t>
        <a:bodyPr/>
        <a:lstStyle/>
        <a:p>
          <a:endParaRPr lang="et-EE"/>
        </a:p>
      </dgm:t>
    </dgm:pt>
    <dgm:pt modelId="{A5095DB0-B7BA-4528-AD0E-CA9F6EBB9854}" type="sibTrans" cxnId="{254847F6-3B1A-4542-8726-AB6E4DE44461}">
      <dgm:prSet/>
      <dgm:spPr/>
      <dgm:t>
        <a:bodyPr/>
        <a:lstStyle/>
        <a:p>
          <a:endParaRPr lang="et-EE"/>
        </a:p>
      </dgm:t>
    </dgm:pt>
    <dgm:pt modelId="{AB04674C-B209-4D7D-BBE5-436879BC256F}">
      <dgm:prSet/>
      <dgm:spPr/>
      <dgm:t>
        <a:bodyPr/>
        <a:lstStyle/>
        <a:p>
          <a:r>
            <a:rPr lang="et-EE" dirty="0" err="1" smtClean="0">
              <a:solidFill>
                <a:srgbClr val="FF0000"/>
              </a:solidFill>
            </a:rPr>
            <a:t>ETAg</a:t>
          </a:r>
          <a:r>
            <a:rPr lang="et-EE" dirty="0" smtClean="0">
              <a:solidFill>
                <a:srgbClr val="FF0000"/>
              </a:solidFill>
            </a:rPr>
            <a:t> hindamisnõukogu </a:t>
          </a:r>
        </a:p>
      </dgm:t>
    </dgm:pt>
    <dgm:pt modelId="{AA31AC94-8EEB-458F-8E81-68ED29E711DF}" type="parTrans" cxnId="{A8E8EE68-36AD-4D54-B732-5D75CDD3DA5E}">
      <dgm:prSet/>
      <dgm:spPr>
        <a:ln>
          <a:solidFill>
            <a:schemeClr val="tx1"/>
          </a:solidFill>
        </a:ln>
      </dgm:spPr>
      <dgm:t>
        <a:bodyPr/>
        <a:lstStyle/>
        <a:p>
          <a:endParaRPr lang="et-EE"/>
        </a:p>
      </dgm:t>
    </dgm:pt>
    <dgm:pt modelId="{9C896784-B867-4695-BA45-7E2C171CF58B}" type="sibTrans" cxnId="{A8E8EE68-36AD-4D54-B732-5D75CDD3DA5E}">
      <dgm:prSet/>
      <dgm:spPr/>
      <dgm:t>
        <a:bodyPr/>
        <a:lstStyle/>
        <a:p>
          <a:endParaRPr lang="et-EE"/>
        </a:p>
      </dgm:t>
    </dgm:pt>
    <dgm:pt modelId="{DAA8D65C-153D-4ADB-A98D-38F8FF49BEE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t-EE" dirty="0" smtClean="0"/>
            <a:t>EL raamprogramm</a:t>
          </a:r>
          <a:endParaRPr lang="et-EE" dirty="0"/>
        </a:p>
      </dgm:t>
    </dgm:pt>
    <dgm:pt modelId="{DB330556-876A-4F65-B4E0-F00AF121D1C3}" type="parTrans" cxnId="{86779D29-C7FE-4A67-B687-40FBF3BFCC65}">
      <dgm:prSet/>
      <dgm:spPr/>
      <dgm:t>
        <a:bodyPr/>
        <a:lstStyle/>
        <a:p>
          <a:endParaRPr lang="et-EE"/>
        </a:p>
      </dgm:t>
    </dgm:pt>
    <dgm:pt modelId="{484246B5-2DBA-4F9C-B6E2-22BA717DF242}" type="sibTrans" cxnId="{86779D29-C7FE-4A67-B687-40FBF3BFCC65}">
      <dgm:prSet/>
      <dgm:spPr/>
      <dgm:t>
        <a:bodyPr/>
        <a:lstStyle/>
        <a:p>
          <a:endParaRPr lang="et-EE"/>
        </a:p>
      </dgm:t>
    </dgm:pt>
    <dgm:pt modelId="{7C51AD03-661E-48E3-9801-26754F2C78AD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t-EE" dirty="0" smtClean="0"/>
            <a:t>HTM eraldab valemipõhiselt, teadusasutus otsustab</a:t>
          </a:r>
          <a:endParaRPr lang="et-EE" dirty="0"/>
        </a:p>
      </dgm:t>
    </dgm:pt>
    <dgm:pt modelId="{51CADF8D-BCDB-4326-9BD1-083B813AAC80}" type="parTrans" cxnId="{0EFE4426-78E6-4074-8ECE-853E53237A1D}">
      <dgm:prSet/>
      <dgm:spPr>
        <a:ln>
          <a:solidFill>
            <a:schemeClr val="tx1"/>
          </a:solidFill>
        </a:ln>
      </dgm:spPr>
      <dgm:t>
        <a:bodyPr/>
        <a:lstStyle/>
        <a:p>
          <a:endParaRPr lang="et-EE"/>
        </a:p>
      </dgm:t>
    </dgm:pt>
    <dgm:pt modelId="{86B20165-46CF-4759-9439-0BEFD32C472D}" type="sibTrans" cxnId="{0EFE4426-78E6-4074-8ECE-853E53237A1D}">
      <dgm:prSet/>
      <dgm:spPr/>
      <dgm:t>
        <a:bodyPr/>
        <a:lstStyle/>
        <a:p>
          <a:endParaRPr lang="et-EE"/>
        </a:p>
      </dgm:t>
    </dgm:pt>
    <dgm:pt modelId="{9DDCAC71-B151-4DF2-9125-E954458A9FC0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t-EE" dirty="0" smtClean="0"/>
            <a:t>EL raamprogrammi hindamiseksperdid</a:t>
          </a:r>
          <a:endParaRPr lang="et-EE" dirty="0"/>
        </a:p>
      </dgm:t>
    </dgm:pt>
    <dgm:pt modelId="{29072420-D5B1-49CA-906B-E30039111475}" type="parTrans" cxnId="{CB0AF512-6824-492D-81B1-35C7A5262F03}">
      <dgm:prSet/>
      <dgm:spPr>
        <a:ln>
          <a:solidFill>
            <a:schemeClr val="tx1"/>
          </a:solidFill>
        </a:ln>
      </dgm:spPr>
      <dgm:t>
        <a:bodyPr/>
        <a:lstStyle/>
        <a:p>
          <a:endParaRPr lang="et-EE"/>
        </a:p>
      </dgm:t>
    </dgm:pt>
    <dgm:pt modelId="{DF8A11E6-162D-40D9-A269-6A94DA44D1D9}" type="sibTrans" cxnId="{CB0AF512-6824-492D-81B1-35C7A5262F03}">
      <dgm:prSet/>
      <dgm:spPr/>
      <dgm:t>
        <a:bodyPr/>
        <a:lstStyle/>
        <a:p>
          <a:endParaRPr lang="et-EE"/>
        </a:p>
      </dgm:t>
    </dgm:pt>
    <dgm:pt modelId="{BE868376-11B7-464B-A375-36EDC6FF334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t-EE" dirty="0" smtClean="0"/>
            <a:t>Toetuse andmise tingimused, vastavalt meetme eesmärkidele</a:t>
          </a:r>
          <a:endParaRPr lang="et-EE" dirty="0"/>
        </a:p>
      </dgm:t>
    </dgm:pt>
    <dgm:pt modelId="{BA04B467-1403-413C-96BB-41AFB814B98C}" type="parTrans" cxnId="{9B69548C-ACEF-41FB-912C-8F629BECCCC2}">
      <dgm:prSet/>
      <dgm:spPr>
        <a:ln>
          <a:solidFill>
            <a:schemeClr val="tx1"/>
          </a:solidFill>
        </a:ln>
      </dgm:spPr>
      <dgm:t>
        <a:bodyPr/>
        <a:lstStyle/>
        <a:p>
          <a:endParaRPr lang="et-EE"/>
        </a:p>
      </dgm:t>
    </dgm:pt>
    <dgm:pt modelId="{0C53451C-F1A8-44CE-939F-6EBE2B82254A}" type="sibTrans" cxnId="{9B69548C-ACEF-41FB-912C-8F629BECCCC2}">
      <dgm:prSet/>
      <dgm:spPr/>
      <dgm:t>
        <a:bodyPr/>
        <a:lstStyle/>
        <a:p>
          <a:endParaRPr lang="et-EE"/>
        </a:p>
      </dgm:t>
    </dgm:pt>
    <dgm:pt modelId="{97F810FD-90A2-48AF-803C-99E7429F4B27}" type="pres">
      <dgm:prSet presAssocID="{F498D08C-DAD1-4AF2-870C-787B0BF3E1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0EA49A49-F035-4C61-96E5-AB756408CBAB}" type="pres">
      <dgm:prSet presAssocID="{C9C22D36-F457-4AFE-A277-0CC9964237F9}" presName="root1" presStyleCnt="0"/>
      <dgm:spPr/>
    </dgm:pt>
    <dgm:pt modelId="{D7E09105-3646-4841-AA49-A4D92B385DED}" type="pres">
      <dgm:prSet presAssocID="{C9C22D36-F457-4AFE-A277-0CC9964237F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67988FC2-4469-462D-BF23-9B1C727FB6FF}" type="pres">
      <dgm:prSet presAssocID="{C9C22D36-F457-4AFE-A277-0CC9964237F9}" presName="level2hierChild" presStyleCnt="0"/>
      <dgm:spPr/>
    </dgm:pt>
    <dgm:pt modelId="{5EEEC5BA-CC62-4451-8947-6808DD4421BB}" type="pres">
      <dgm:prSet presAssocID="{37FF33B8-A157-4EE1-82FA-3B70C422F0F3}" presName="conn2-1" presStyleLbl="parChTrans1D2" presStyleIdx="0" presStyleCnt="4"/>
      <dgm:spPr/>
      <dgm:t>
        <a:bodyPr/>
        <a:lstStyle/>
        <a:p>
          <a:endParaRPr lang="et-EE"/>
        </a:p>
      </dgm:t>
    </dgm:pt>
    <dgm:pt modelId="{678BE48E-34AE-4563-85C2-81CC17A9AEED}" type="pres">
      <dgm:prSet presAssocID="{37FF33B8-A157-4EE1-82FA-3B70C422F0F3}" presName="connTx" presStyleLbl="parChTrans1D2" presStyleIdx="0" presStyleCnt="4"/>
      <dgm:spPr/>
      <dgm:t>
        <a:bodyPr/>
        <a:lstStyle/>
        <a:p>
          <a:endParaRPr lang="et-EE"/>
        </a:p>
      </dgm:t>
    </dgm:pt>
    <dgm:pt modelId="{8AAC5B0D-2813-41E5-9DCA-025A0B520DD0}" type="pres">
      <dgm:prSet presAssocID="{A9F01E5A-455A-4EDF-91B8-41EFF04B3D6B}" presName="root2" presStyleCnt="0"/>
      <dgm:spPr/>
    </dgm:pt>
    <dgm:pt modelId="{D2FB8C54-9D95-44D1-95BE-DD1C0A50ACCB}" type="pres">
      <dgm:prSet presAssocID="{A9F01E5A-455A-4EDF-91B8-41EFF04B3D6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4CE93A2B-CB52-4AD2-9A6D-1DE8DC08D08B}" type="pres">
      <dgm:prSet presAssocID="{A9F01E5A-455A-4EDF-91B8-41EFF04B3D6B}" presName="level3hierChild" presStyleCnt="0"/>
      <dgm:spPr/>
    </dgm:pt>
    <dgm:pt modelId="{F6C4FCC7-58D7-44CE-9C13-0FB85C4D33E8}" type="pres">
      <dgm:prSet presAssocID="{51CADF8D-BCDB-4326-9BD1-083B813AAC80}" presName="conn2-1" presStyleLbl="parChTrans1D3" presStyleIdx="0" presStyleCnt="4"/>
      <dgm:spPr/>
      <dgm:t>
        <a:bodyPr/>
        <a:lstStyle/>
        <a:p>
          <a:endParaRPr lang="et-EE"/>
        </a:p>
      </dgm:t>
    </dgm:pt>
    <dgm:pt modelId="{D9F75D0D-91D5-4B96-9E40-A48645A6EBEF}" type="pres">
      <dgm:prSet presAssocID="{51CADF8D-BCDB-4326-9BD1-083B813AAC80}" presName="connTx" presStyleLbl="parChTrans1D3" presStyleIdx="0" presStyleCnt="4"/>
      <dgm:spPr/>
      <dgm:t>
        <a:bodyPr/>
        <a:lstStyle/>
        <a:p>
          <a:endParaRPr lang="et-EE"/>
        </a:p>
      </dgm:t>
    </dgm:pt>
    <dgm:pt modelId="{5C42149A-92EB-432F-85E3-C5FBEF4C6E99}" type="pres">
      <dgm:prSet presAssocID="{7C51AD03-661E-48E3-9801-26754F2C78AD}" presName="root2" presStyleCnt="0"/>
      <dgm:spPr/>
    </dgm:pt>
    <dgm:pt modelId="{AF2FDF05-5594-4124-BB4A-EA4549540473}" type="pres">
      <dgm:prSet presAssocID="{7C51AD03-661E-48E3-9801-26754F2C78A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524E480D-B1A2-4C3E-B893-821B33472A8B}" type="pres">
      <dgm:prSet presAssocID="{7C51AD03-661E-48E3-9801-26754F2C78AD}" presName="level3hierChild" presStyleCnt="0"/>
      <dgm:spPr/>
    </dgm:pt>
    <dgm:pt modelId="{E20A5ED7-0E57-408C-9B5E-22281DF3BDE1}" type="pres">
      <dgm:prSet presAssocID="{5DED675B-A1C9-4BF1-865E-66F891528E03}" presName="conn2-1" presStyleLbl="parChTrans1D2" presStyleIdx="1" presStyleCnt="4"/>
      <dgm:spPr/>
      <dgm:t>
        <a:bodyPr/>
        <a:lstStyle/>
        <a:p>
          <a:endParaRPr lang="et-EE"/>
        </a:p>
      </dgm:t>
    </dgm:pt>
    <dgm:pt modelId="{C527066E-6E76-455C-A569-575EE3C36D51}" type="pres">
      <dgm:prSet presAssocID="{5DED675B-A1C9-4BF1-865E-66F891528E03}" presName="connTx" presStyleLbl="parChTrans1D2" presStyleIdx="1" presStyleCnt="4"/>
      <dgm:spPr/>
      <dgm:t>
        <a:bodyPr/>
        <a:lstStyle/>
        <a:p>
          <a:endParaRPr lang="et-EE"/>
        </a:p>
      </dgm:t>
    </dgm:pt>
    <dgm:pt modelId="{C15C6BC1-B204-456D-A98C-E65994944F8A}" type="pres">
      <dgm:prSet presAssocID="{4F26A3E6-E141-400A-99DD-9349A07E2C61}" presName="root2" presStyleCnt="0"/>
      <dgm:spPr/>
    </dgm:pt>
    <dgm:pt modelId="{AAA96B7A-423D-4AC6-9E8A-C070B3DB68F4}" type="pres">
      <dgm:prSet presAssocID="{4F26A3E6-E141-400A-99DD-9349A07E2C6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8F98CF23-021D-4997-815A-604AFF406A98}" type="pres">
      <dgm:prSet presAssocID="{4F26A3E6-E141-400A-99DD-9349A07E2C61}" presName="level3hierChild" presStyleCnt="0"/>
      <dgm:spPr/>
    </dgm:pt>
    <dgm:pt modelId="{398A8019-FEFB-41BC-9449-CA42A4C9319A}" type="pres">
      <dgm:prSet presAssocID="{AA31AC94-8EEB-458F-8E81-68ED29E711DF}" presName="conn2-1" presStyleLbl="parChTrans1D3" presStyleIdx="1" presStyleCnt="4"/>
      <dgm:spPr/>
      <dgm:t>
        <a:bodyPr/>
        <a:lstStyle/>
        <a:p>
          <a:endParaRPr lang="et-EE"/>
        </a:p>
      </dgm:t>
    </dgm:pt>
    <dgm:pt modelId="{114F74ED-E121-4A7E-9C9C-3179446A0E8F}" type="pres">
      <dgm:prSet presAssocID="{AA31AC94-8EEB-458F-8E81-68ED29E711DF}" presName="connTx" presStyleLbl="parChTrans1D3" presStyleIdx="1" presStyleCnt="4"/>
      <dgm:spPr/>
      <dgm:t>
        <a:bodyPr/>
        <a:lstStyle/>
        <a:p>
          <a:endParaRPr lang="et-EE"/>
        </a:p>
      </dgm:t>
    </dgm:pt>
    <dgm:pt modelId="{8ACAF319-FC37-4372-B1EF-2F9727A42677}" type="pres">
      <dgm:prSet presAssocID="{AB04674C-B209-4D7D-BBE5-436879BC256F}" presName="root2" presStyleCnt="0"/>
      <dgm:spPr/>
    </dgm:pt>
    <dgm:pt modelId="{F915E7BE-16C4-4F2B-808A-02EE62FB9502}" type="pres">
      <dgm:prSet presAssocID="{AB04674C-B209-4D7D-BBE5-436879BC256F}" presName="LevelTwoTextNode" presStyleLbl="node3" presStyleIdx="1" presStyleCnt="4" custLinFactNeighborX="-562" custLinFactNeighborY="3727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B1B0F514-C3F8-47E3-AA22-EA1CFA8D150F}" type="pres">
      <dgm:prSet presAssocID="{AB04674C-B209-4D7D-BBE5-436879BC256F}" presName="level3hierChild" presStyleCnt="0"/>
      <dgm:spPr/>
    </dgm:pt>
    <dgm:pt modelId="{D92D4FF4-D412-4C0E-952A-4A9B253CE466}" type="pres">
      <dgm:prSet presAssocID="{DB330556-876A-4F65-B4E0-F00AF121D1C3}" presName="conn2-1" presStyleLbl="parChTrans1D2" presStyleIdx="2" presStyleCnt="4"/>
      <dgm:spPr/>
      <dgm:t>
        <a:bodyPr/>
        <a:lstStyle/>
        <a:p>
          <a:endParaRPr lang="et-EE"/>
        </a:p>
      </dgm:t>
    </dgm:pt>
    <dgm:pt modelId="{45005FEF-F040-47F0-BAB9-407E05827138}" type="pres">
      <dgm:prSet presAssocID="{DB330556-876A-4F65-B4E0-F00AF121D1C3}" presName="connTx" presStyleLbl="parChTrans1D2" presStyleIdx="2" presStyleCnt="4"/>
      <dgm:spPr/>
      <dgm:t>
        <a:bodyPr/>
        <a:lstStyle/>
        <a:p>
          <a:endParaRPr lang="et-EE"/>
        </a:p>
      </dgm:t>
    </dgm:pt>
    <dgm:pt modelId="{50794F10-A5BC-4C96-A17F-44108D345A98}" type="pres">
      <dgm:prSet presAssocID="{DAA8D65C-153D-4ADB-A98D-38F8FF49BEE7}" presName="root2" presStyleCnt="0"/>
      <dgm:spPr/>
    </dgm:pt>
    <dgm:pt modelId="{D19D154E-13A0-4268-9C2C-E070243698D3}" type="pres">
      <dgm:prSet presAssocID="{DAA8D65C-153D-4ADB-A98D-38F8FF49BEE7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47110442-F735-46B1-AA88-1F1D7269A8BE}" type="pres">
      <dgm:prSet presAssocID="{DAA8D65C-153D-4ADB-A98D-38F8FF49BEE7}" presName="level3hierChild" presStyleCnt="0"/>
      <dgm:spPr/>
    </dgm:pt>
    <dgm:pt modelId="{8F722DA2-2257-40FD-B565-AFF3CD91A40D}" type="pres">
      <dgm:prSet presAssocID="{29072420-D5B1-49CA-906B-E30039111475}" presName="conn2-1" presStyleLbl="parChTrans1D3" presStyleIdx="2" presStyleCnt="4"/>
      <dgm:spPr/>
      <dgm:t>
        <a:bodyPr/>
        <a:lstStyle/>
        <a:p>
          <a:endParaRPr lang="et-EE"/>
        </a:p>
      </dgm:t>
    </dgm:pt>
    <dgm:pt modelId="{5A6B3D9E-524B-4B5D-8810-8D57812218E0}" type="pres">
      <dgm:prSet presAssocID="{29072420-D5B1-49CA-906B-E30039111475}" presName="connTx" presStyleLbl="parChTrans1D3" presStyleIdx="2" presStyleCnt="4"/>
      <dgm:spPr/>
      <dgm:t>
        <a:bodyPr/>
        <a:lstStyle/>
        <a:p>
          <a:endParaRPr lang="et-EE"/>
        </a:p>
      </dgm:t>
    </dgm:pt>
    <dgm:pt modelId="{7DD391E3-EFCA-40CC-AE73-B44CE19463A9}" type="pres">
      <dgm:prSet presAssocID="{9DDCAC71-B151-4DF2-9125-E954458A9FC0}" presName="root2" presStyleCnt="0"/>
      <dgm:spPr/>
    </dgm:pt>
    <dgm:pt modelId="{F6240758-0740-49FA-801D-1B8007FDF221}" type="pres">
      <dgm:prSet presAssocID="{9DDCAC71-B151-4DF2-9125-E954458A9FC0}" presName="LevelTwoTextNode" presStyleLbl="node3" presStyleIdx="2" presStyleCnt="4" custLinFactNeighborX="-562" custLinFactNeighborY="609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6FF0C899-2ECF-4A7C-A10C-AE0CE7B1ED29}" type="pres">
      <dgm:prSet presAssocID="{9DDCAC71-B151-4DF2-9125-E954458A9FC0}" presName="level3hierChild" presStyleCnt="0"/>
      <dgm:spPr/>
    </dgm:pt>
    <dgm:pt modelId="{FD9F1A83-0FBB-4E25-A52A-9B5539E91E41}" type="pres">
      <dgm:prSet presAssocID="{CCAAF206-63EF-4F7E-921A-FC394326EE3E}" presName="conn2-1" presStyleLbl="parChTrans1D2" presStyleIdx="3" presStyleCnt="4"/>
      <dgm:spPr/>
      <dgm:t>
        <a:bodyPr/>
        <a:lstStyle/>
        <a:p>
          <a:endParaRPr lang="et-EE"/>
        </a:p>
      </dgm:t>
    </dgm:pt>
    <dgm:pt modelId="{5E1429D8-9489-416B-B62B-3037F4566752}" type="pres">
      <dgm:prSet presAssocID="{CCAAF206-63EF-4F7E-921A-FC394326EE3E}" presName="connTx" presStyleLbl="parChTrans1D2" presStyleIdx="3" presStyleCnt="4"/>
      <dgm:spPr/>
      <dgm:t>
        <a:bodyPr/>
        <a:lstStyle/>
        <a:p>
          <a:endParaRPr lang="et-EE"/>
        </a:p>
      </dgm:t>
    </dgm:pt>
    <dgm:pt modelId="{C3961560-9EA2-4F86-8AEB-585C2EDFECF7}" type="pres">
      <dgm:prSet presAssocID="{8907E944-B81F-4283-AFF4-C0723D32BFDD}" presName="root2" presStyleCnt="0"/>
      <dgm:spPr/>
    </dgm:pt>
    <dgm:pt modelId="{531EA983-85AA-413B-8D3A-2690826D1875}" type="pres">
      <dgm:prSet presAssocID="{8907E944-B81F-4283-AFF4-C0723D32BFDD}" presName="LevelTwoTextNode" presStyleLbl="node2" presStyleIdx="3" presStyleCnt="4" custLinFactNeighborX="528" custLinFactNeighborY="311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3F94E0F2-3B6B-4BD5-9807-1907D1B2BA8F}" type="pres">
      <dgm:prSet presAssocID="{8907E944-B81F-4283-AFF4-C0723D32BFDD}" presName="level3hierChild" presStyleCnt="0"/>
      <dgm:spPr/>
    </dgm:pt>
    <dgm:pt modelId="{E367A8F6-6A57-44B2-BBE2-C77666970B82}" type="pres">
      <dgm:prSet presAssocID="{BA04B467-1403-413C-96BB-41AFB814B98C}" presName="conn2-1" presStyleLbl="parChTrans1D3" presStyleIdx="3" presStyleCnt="4"/>
      <dgm:spPr/>
      <dgm:t>
        <a:bodyPr/>
        <a:lstStyle/>
        <a:p>
          <a:endParaRPr lang="et-EE"/>
        </a:p>
      </dgm:t>
    </dgm:pt>
    <dgm:pt modelId="{2483E488-C965-4969-9893-0031976CB6AA}" type="pres">
      <dgm:prSet presAssocID="{BA04B467-1403-413C-96BB-41AFB814B98C}" presName="connTx" presStyleLbl="parChTrans1D3" presStyleIdx="3" presStyleCnt="4"/>
      <dgm:spPr/>
      <dgm:t>
        <a:bodyPr/>
        <a:lstStyle/>
        <a:p>
          <a:endParaRPr lang="et-EE"/>
        </a:p>
      </dgm:t>
    </dgm:pt>
    <dgm:pt modelId="{5EA47C1C-A192-4B41-9FC9-C95744617417}" type="pres">
      <dgm:prSet presAssocID="{BE868376-11B7-464B-A375-36EDC6FF3348}" presName="root2" presStyleCnt="0"/>
      <dgm:spPr/>
    </dgm:pt>
    <dgm:pt modelId="{4E4CAC59-4364-4386-8ABE-110FB06B0B84}" type="pres">
      <dgm:prSet presAssocID="{BE868376-11B7-464B-A375-36EDC6FF334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A4B655E9-3166-4813-8549-850A290ABB25}" type="pres">
      <dgm:prSet presAssocID="{BE868376-11B7-464B-A375-36EDC6FF3348}" presName="level3hierChild" presStyleCnt="0"/>
      <dgm:spPr/>
    </dgm:pt>
  </dgm:ptLst>
  <dgm:cxnLst>
    <dgm:cxn modelId="{6606BD67-4CC6-414E-B511-4B8A38C2B132}" srcId="{C9C22D36-F457-4AFE-A277-0CC9964237F9}" destId="{A9F01E5A-455A-4EDF-91B8-41EFF04B3D6B}" srcOrd="0" destOrd="0" parTransId="{37FF33B8-A157-4EE1-82FA-3B70C422F0F3}" sibTransId="{E0F489AA-BDBE-4533-9A21-32EF95A37A79}"/>
    <dgm:cxn modelId="{BB313BE6-DBF2-43BD-900A-1DB37986C25E}" srcId="{C9C22D36-F457-4AFE-A277-0CC9964237F9}" destId="{4F26A3E6-E141-400A-99DD-9349A07E2C61}" srcOrd="1" destOrd="0" parTransId="{5DED675B-A1C9-4BF1-865E-66F891528E03}" sibTransId="{5E17751F-A078-48C5-B52D-0E597AD0AEC9}"/>
    <dgm:cxn modelId="{AE28E93D-DD88-4DA5-913B-A5A337A84BC3}" type="presOf" srcId="{DB330556-876A-4F65-B4E0-F00AF121D1C3}" destId="{D92D4FF4-D412-4C0E-952A-4A9B253CE466}" srcOrd="0" destOrd="0" presId="urn:microsoft.com/office/officeart/2008/layout/HorizontalMultiLevelHierarchy"/>
    <dgm:cxn modelId="{9B854B17-5BCA-4EC6-AA3D-8E58778947E9}" type="presOf" srcId="{AB04674C-B209-4D7D-BBE5-436879BC256F}" destId="{F915E7BE-16C4-4F2B-808A-02EE62FB9502}" srcOrd="0" destOrd="0" presId="urn:microsoft.com/office/officeart/2008/layout/HorizontalMultiLevelHierarchy"/>
    <dgm:cxn modelId="{9B69548C-ACEF-41FB-912C-8F629BECCCC2}" srcId="{8907E944-B81F-4283-AFF4-C0723D32BFDD}" destId="{BE868376-11B7-464B-A375-36EDC6FF3348}" srcOrd="0" destOrd="0" parTransId="{BA04B467-1403-413C-96BB-41AFB814B98C}" sibTransId="{0C53451C-F1A8-44CE-939F-6EBE2B82254A}"/>
    <dgm:cxn modelId="{10CF673E-9DD1-48F3-8794-D2526ADEC519}" type="presOf" srcId="{51CADF8D-BCDB-4326-9BD1-083B813AAC80}" destId="{F6C4FCC7-58D7-44CE-9C13-0FB85C4D33E8}" srcOrd="0" destOrd="0" presId="urn:microsoft.com/office/officeart/2008/layout/HorizontalMultiLevelHierarchy"/>
    <dgm:cxn modelId="{D3A21AA2-2F1B-4ABE-8AA2-801FFC99573F}" type="presOf" srcId="{DB330556-876A-4F65-B4E0-F00AF121D1C3}" destId="{45005FEF-F040-47F0-BAB9-407E05827138}" srcOrd="1" destOrd="0" presId="urn:microsoft.com/office/officeart/2008/layout/HorizontalMultiLevelHierarchy"/>
    <dgm:cxn modelId="{A8E8EE68-36AD-4D54-B732-5D75CDD3DA5E}" srcId="{4F26A3E6-E141-400A-99DD-9349A07E2C61}" destId="{AB04674C-B209-4D7D-BBE5-436879BC256F}" srcOrd="0" destOrd="0" parTransId="{AA31AC94-8EEB-458F-8E81-68ED29E711DF}" sibTransId="{9C896784-B867-4695-BA45-7E2C171CF58B}"/>
    <dgm:cxn modelId="{E065A307-030A-425B-809C-93F1E73ACC0D}" type="presOf" srcId="{37FF33B8-A157-4EE1-82FA-3B70C422F0F3}" destId="{678BE48E-34AE-4563-85C2-81CC17A9AEED}" srcOrd="1" destOrd="0" presId="urn:microsoft.com/office/officeart/2008/layout/HorizontalMultiLevelHierarchy"/>
    <dgm:cxn modelId="{0EFE4426-78E6-4074-8ECE-853E53237A1D}" srcId="{A9F01E5A-455A-4EDF-91B8-41EFF04B3D6B}" destId="{7C51AD03-661E-48E3-9801-26754F2C78AD}" srcOrd="0" destOrd="0" parTransId="{51CADF8D-BCDB-4326-9BD1-083B813AAC80}" sibTransId="{86B20165-46CF-4759-9439-0BEFD32C472D}"/>
    <dgm:cxn modelId="{733883F8-3695-4C6C-9AF0-556CE22F99A8}" type="presOf" srcId="{8907E944-B81F-4283-AFF4-C0723D32BFDD}" destId="{531EA983-85AA-413B-8D3A-2690826D1875}" srcOrd="0" destOrd="0" presId="urn:microsoft.com/office/officeart/2008/layout/HorizontalMultiLevelHierarchy"/>
    <dgm:cxn modelId="{B061E631-5CF3-4F55-BA31-3ED08EC053F2}" type="presOf" srcId="{7C51AD03-661E-48E3-9801-26754F2C78AD}" destId="{AF2FDF05-5594-4124-BB4A-EA4549540473}" srcOrd="0" destOrd="0" presId="urn:microsoft.com/office/officeart/2008/layout/HorizontalMultiLevelHierarchy"/>
    <dgm:cxn modelId="{E17718A1-E7CF-4D26-B6B0-E4FACEF27807}" type="presOf" srcId="{AA31AC94-8EEB-458F-8E81-68ED29E711DF}" destId="{398A8019-FEFB-41BC-9449-CA42A4C9319A}" srcOrd="0" destOrd="0" presId="urn:microsoft.com/office/officeart/2008/layout/HorizontalMultiLevelHierarchy"/>
    <dgm:cxn modelId="{C028C4D2-98C4-4F35-80CC-314B83038DBD}" type="presOf" srcId="{5DED675B-A1C9-4BF1-865E-66F891528E03}" destId="{C527066E-6E76-455C-A569-575EE3C36D51}" srcOrd="1" destOrd="0" presId="urn:microsoft.com/office/officeart/2008/layout/HorizontalMultiLevelHierarchy"/>
    <dgm:cxn modelId="{254847F6-3B1A-4542-8726-AB6E4DE44461}" srcId="{C9C22D36-F457-4AFE-A277-0CC9964237F9}" destId="{8907E944-B81F-4283-AFF4-C0723D32BFDD}" srcOrd="3" destOrd="0" parTransId="{CCAAF206-63EF-4F7E-921A-FC394326EE3E}" sibTransId="{A5095DB0-B7BA-4528-AD0E-CA9F6EBB9854}"/>
    <dgm:cxn modelId="{F5DD2B97-079A-48A7-89CE-996C764AB54F}" type="presOf" srcId="{F498D08C-DAD1-4AF2-870C-787B0BF3E133}" destId="{97F810FD-90A2-48AF-803C-99E7429F4B27}" srcOrd="0" destOrd="0" presId="urn:microsoft.com/office/officeart/2008/layout/HorizontalMultiLevelHierarchy"/>
    <dgm:cxn modelId="{221B1FEA-D745-4B21-8B0E-96568F2E8E0C}" type="presOf" srcId="{29072420-D5B1-49CA-906B-E30039111475}" destId="{8F722DA2-2257-40FD-B565-AFF3CD91A40D}" srcOrd="0" destOrd="0" presId="urn:microsoft.com/office/officeart/2008/layout/HorizontalMultiLevelHierarchy"/>
    <dgm:cxn modelId="{F1EE2801-F537-4069-B093-D1318A0CC27A}" type="presOf" srcId="{BA04B467-1403-413C-96BB-41AFB814B98C}" destId="{E367A8F6-6A57-44B2-BBE2-C77666970B82}" srcOrd="0" destOrd="0" presId="urn:microsoft.com/office/officeart/2008/layout/HorizontalMultiLevelHierarchy"/>
    <dgm:cxn modelId="{6D9CE85A-5F76-4531-B9F1-565C888BBFEB}" type="presOf" srcId="{A9F01E5A-455A-4EDF-91B8-41EFF04B3D6B}" destId="{D2FB8C54-9D95-44D1-95BE-DD1C0A50ACCB}" srcOrd="0" destOrd="0" presId="urn:microsoft.com/office/officeart/2008/layout/HorizontalMultiLevelHierarchy"/>
    <dgm:cxn modelId="{16C46759-4D58-4F80-AEA8-DC709872D5D9}" type="presOf" srcId="{CCAAF206-63EF-4F7E-921A-FC394326EE3E}" destId="{5E1429D8-9489-416B-B62B-3037F4566752}" srcOrd="1" destOrd="0" presId="urn:microsoft.com/office/officeart/2008/layout/HorizontalMultiLevelHierarchy"/>
    <dgm:cxn modelId="{8EEF0A79-DED1-4980-94D4-111D1419B7F5}" type="presOf" srcId="{C9C22D36-F457-4AFE-A277-0CC9964237F9}" destId="{D7E09105-3646-4841-AA49-A4D92B385DED}" srcOrd="0" destOrd="0" presId="urn:microsoft.com/office/officeart/2008/layout/HorizontalMultiLevelHierarchy"/>
    <dgm:cxn modelId="{C8FE0C85-5A48-4430-945E-63D4CBCDE5DA}" type="presOf" srcId="{AA31AC94-8EEB-458F-8E81-68ED29E711DF}" destId="{114F74ED-E121-4A7E-9C9C-3179446A0E8F}" srcOrd="1" destOrd="0" presId="urn:microsoft.com/office/officeart/2008/layout/HorizontalMultiLevelHierarchy"/>
    <dgm:cxn modelId="{CB0AF512-6824-492D-81B1-35C7A5262F03}" srcId="{DAA8D65C-153D-4ADB-A98D-38F8FF49BEE7}" destId="{9DDCAC71-B151-4DF2-9125-E954458A9FC0}" srcOrd="0" destOrd="0" parTransId="{29072420-D5B1-49CA-906B-E30039111475}" sibTransId="{DF8A11E6-162D-40D9-A269-6A94DA44D1D9}"/>
    <dgm:cxn modelId="{8938C7DF-038B-479B-86FA-792DEDA7ECDF}" type="presOf" srcId="{BA04B467-1403-413C-96BB-41AFB814B98C}" destId="{2483E488-C965-4969-9893-0031976CB6AA}" srcOrd="1" destOrd="0" presId="urn:microsoft.com/office/officeart/2008/layout/HorizontalMultiLevelHierarchy"/>
    <dgm:cxn modelId="{1EFCDE5C-C7BC-4305-A044-933A7F5F8BE3}" type="presOf" srcId="{DAA8D65C-153D-4ADB-A98D-38F8FF49BEE7}" destId="{D19D154E-13A0-4268-9C2C-E070243698D3}" srcOrd="0" destOrd="0" presId="urn:microsoft.com/office/officeart/2008/layout/HorizontalMultiLevelHierarchy"/>
    <dgm:cxn modelId="{6EB2CCDC-E8FD-459A-9753-17118E27134C}" type="presOf" srcId="{5DED675B-A1C9-4BF1-865E-66F891528E03}" destId="{E20A5ED7-0E57-408C-9B5E-22281DF3BDE1}" srcOrd="0" destOrd="0" presId="urn:microsoft.com/office/officeart/2008/layout/HorizontalMultiLevelHierarchy"/>
    <dgm:cxn modelId="{6EAD775C-4DC8-4143-B24F-47A57A51185B}" srcId="{F498D08C-DAD1-4AF2-870C-787B0BF3E133}" destId="{C9C22D36-F457-4AFE-A277-0CC9964237F9}" srcOrd="0" destOrd="0" parTransId="{97EC737B-0F09-4C25-A677-4D0157A70B2A}" sibTransId="{9D012324-850F-413C-8765-D16D51C962F2}"/>
    <dgm:cxn modelId="{274477E1-03EA-408D-AB8C-9471F561E514}" type="presOf" srcId="{29072420-D5B1-49CA-906B-E30039111475}" destId="{5A6B3D9E-524B-4B5D-8810-8D57812218E0}" srcOrd="1" destOrd="0" presId="urn:microsoft.com/office/officeart/2008/layout/HorizontalMultiLevelHierarchy"/>
    <dgm:cxn modelId="{A5EFD9BB-9C5F-4B45-A0C1-F3F2114F71AD}" type="presOf" srcId="{CCAAF206-63EF-4F7E-921A-FC394326EE3E}" destId="{FD9F1A83-0FBB-4E25-A52A-9B5539E91E41}" srcOrd="0" destOrd="0" presId="urn:microsoft.com/office/officeart/2008/layout/HorizontalMultiLevelHierarchy"/>
    <dgm:cxn modelId="{541041E0-72B8-4068-BBB8-FF7D56A4E003}" type="presOf" srcId="{9DDCAC71-B151-4DF2-9125-E954458A9FC0}" destId="{F6240758-0740-49FA-801D-1B8007FDF221}" srcOrd="0" destOrd="0" presId="urn:microsoft.com/office/officeart/2008/layout/HorizontalMultiLevelHierarchy"/>
    <dgm:cxn modelId="{10FC335D-98FD-4897-A0A4-0E649DB5E169}" type="presOf" srcId="{37FF33B8-A157-4EE1-82FA-3B70C422F0F3}" destId="{5EEEC5BA-CC62-4451-8947-6808DD4421BB}" srcOrd="0" destOrd="0" presId="urn:microsoft.com/office/officeart/2008/layout/HorizontalMultiLevelHierarchy"/>
    <dgm:cxn modelId="{86779D29-C7FE-4A67-B687-40FBF3BFCC65}" srcId="{C9C22D36-F457-4AFE-A277-0CC9964237F9}" destId="{DAA8D65C-153D-4ADB-A98D-38F8FF49BEE7}" srcOrd="2" destOrd="0" parTransId="{DB330556-876A-4F65-B4E0-F00AF121D1C3}" sibTransId="{484246B5-2DBA-4F9C-B6E2-22BA717DF242}"/>
    <dgm:cxn modelId="{748B61AD-D4EB-4417-B6D3-DA7FB788F891}" type="presOf" srcId="{BE868376-11B7-464B-A375-36EDC6FF3348}" destId="{4E4CAC59-4364-4386-8ABE-110FB06B0B84}" srcOrd="0" destOrd="0" presId="urn:microsoft.com/office/officeart/2008/layout/HorizontalMultiLevelHierarchy"/>
    <dgm:cxn modelId="{F7F1407A-87D1-4652-841C-B9A0110279FD}" type="presOf" srcId="{4F26A3E6-E141-400A-99DD-9349A07E2C61}" destId="{AAA96B7A-423D-4AC6-9E8A-C070B3DB68F4}" srcOrd="0" destOrd="0" presId="urn:microsoft.com/office/officeart/2008/layout/HorizontalMultiLevelHierarchy"/>
    <dgm:cxn modelId="{E0490FA0-BE01-4A93-8A8F-12F37F488A4F}" type="presOf" srcId="{51CADF8D-BCDB-4326-9BD1-083B813AAC80}" destId="{D9F75D0D-91D5-4B96-9E40-A48645A6EBEF}" srcOrd="1" destOrd="0" presId="urn:microsoft.com/office/officeart/2008/layout/HorizontalMultiLevelHierarchy"/>
    <dgm:cxn modelId="{D51FE519-E130-48FE-9D5E-9B4A5A3AD95D}" type="presParOf" srcId="{97F810FD-90A2-48AF-803C-99E7429F4B27}" destId="{0EA49A49-F035-4C61-96E5-AB756408CBAB}" srcOrd="0" destOrd="0" presId="urn:microsoft.com/office/officeart/2008/layout/HorizontalMultiLevelHierarchy"/>
    <dgm:cxn modelId="{F6C97318-82DD-4463-825C-B20629FA98F2}" type="presParOf" srcId="{0EA49A49-F035-4C61-96E5-AB756408CBAB}" destId="{D7E09105-3646-4841-AA49-A4D92B385DED}" srcOrd="0" destOrd="0" presId="urn:microsoft.com/office/officeart/2008/layout/HorizontalMultiLevelHierarchy"/>
    <dgm:cxn modelId="{9996898F-19E1-44FE-A748-351DCEDEF61E}" type="presParOf" srcId="{0EA49A49-F035-4C61-96E5-AB756408CBAB}" destId="{67988FC2-4469-462D-BF23-9B1C727FB6FF}" srcOrd="1" destOrd="0" presId="urn:microsoft.com/office/officeart/2008/layout/HorizontalMultiLevelHierarchy"/>
    <dgm:cxn modelId="{89826887-54D9-4D75-AF11-63343070E582}" type="presParOf" srcId="{67988FC2-4469-462D-BF23-9B1C727FB6FF}" destId="{5EEEC5BA-CC62-4451-8947-6808DD4421BB}" srcOrd="0" destOrd="0" presId="urn:microsoft.com/office/officeart/2008/layout/HorizontalMultiLevelHierarchy"/>
    <dgm:cxn modelId="{E1A1FA14-0516-4CDA-A5A8-6E3CC48F1D96}" type="presParOf" srcId="{5EEEC5BA-CC62-4451-8947-6808DD4421BB}" destId="{678BE48E-34AE-4563-85C2-81CC17A9AEED}" srcOrd="0" destOrd="0" presId="urn:microsoft.com/office/officeart/2008/layout/HorizontalMultiLevelHierarchy"/>
    <dgm:cxn modelId="{C65C7B8B-B050-478F-9B2E-7F8F9C33454A}" type="presParOf" srcId="{67988FC2-4469-462D-BF23-9B1C727FB6FF}" destId="{8AAC5B0D-2813-41E5-9DCA-025A0B520DD0}" srcOrd="1" destOrd="0" presId="urn:microsoft.com/office/officeart/2008/layout/HorizontalMultiLevelHierarchy"/>
    <dgm:cxn modelId="{19A3221C-20E5-4D5D-867C-57F8F8C8045A}" type="presParOf" srcId="{8AAC5B0D-2813-41E5-9DCA-025A0B520DD0}" destId="{D2FB8C54-9D95-44D1-95BE-DD1C0A50ACCB}" srcOrd="0" destOrd="0" presId="urn:microsoft.com/office/officeart/2008/layout/HorizontalMultiLevelHierarchy"/>
    <dgm:cxn modelId="{7C53E3EB-568A-4FB1-A6AB-66CAB36698DC}" type="presParOf" srcId="{8AAC5B0D-2813-41E5-9DCA-025A0B520DD0}" destId="{4CE93A2B-CB52-4AD2-9A6D-1DE8DC08D08B}" srcOrd="1" destOrd="0" presId="urn:microsoft.com/office/officeart/2008/layout/HorizontalMultiLevelHierarchy"/>
    <dgm:cxn modelId="{2B2E06E5-D750-4D09-824A-8F4394288A05}" type="presParOf" srcId="{4CE93A2B-CB52-4AD2-9A6D-1DE8DC08D08B}" destId="{F6C4FCC7-58D7-44CE-9C13-0FB85C4D33E8}" srcOrd="0" destOrd="0" presId="urn:microsoft.com/office/officeart/2008/layout/HorizontalMultiLevelHierarchy"/>
    <dgm:cxn modelId="{68AA8807-6A0A-4D9A-ABAF-20B0E4233FE0}" type="presParOf" srcId="{F6C4FCC7-58D7-44CE-9C13-0FB85C4D33E8}" destId="{D9F75D0D-91D5-4B96-9E40-A48645A6EBEF}" srcOrd="0" destOrd="0" presId="urn:microsoft.com/office/officeart/2008/layout/HorizontalMultiLevelHierarchy"/>
    <dgm:cxn modelId="{99FEFAC4-4C07-42F8-9A66-5A4CEB90BCC4}" type="presParOf" srcId="{4CE93A2B-CB52-4AD2-9A6D-1DE8DC08D08B}" destId="{5C42149A-92EB-432F-85E3-C5FBEF4C6E99}" srcOrd="1" destOrd="0" presId="urn:microsoft.com/office/officeart/2008/layout/HorizontalMultiLevelHierarchy"/>
    <dgm:cxn modelId="{2E52C398-9EAD-49D4-BD96-07A8B62062ED}" type="presParOf" srcId="{5C42149A-92EB-432F-85E3-C5FBEF4C6E99}" destId="{AF2FDF05-5594-4124-BB4A-EA4549540473}" srcOrd="0" destOrd="0" presId="urn:microsoft.com/office/officeart/2008/layout/HorizontalMultiLevelHierarchy"/>
    <dgm:cxn modelId="{89DC6598-4088-4AE0-A876-F1A96D9CD0FD}" type="presParOf" srcId="{5C42149A-92EB-432F-85E3-C5FBEF4C6E99}" destId="{524E480D-B1A2-4C3E-B893-821B33472A8B}" srcOrd="1" destOrd="0" presId="urn:microsoft.com/office/officeart/2008/layout/HorizontalMultiLevelHierarchy"/>
    <dgm:cxn modelId="{3CD127D3-87EC-4AC1-8F6D-6D9FFBEF832B}" type="presParOf" srcId="{67988FC2-4469-462D-BF23-9B1C727FB6FF}" destId="{E20A5ED7-0E57-408C-9B5E-22281DF3BDE1}" srcOrd="2" destOrd="0" presId="urn:microsoft.com/office/officeart/2008/layout/HorizontalMultiLevelHierarchy"/>
    <dgm:cxn modelId="{D8C3035C-F99A-4568-8AD7-4B81D6B5D61C}" type="presParOf" srcId="{E20A5ED7-0E57-408C-9B5E-22281DF3BDE1}" destId="{C527066E-6E76-455C-A569-575EE3C36D51}" srcOrd="0" destOrd="0" presId="urn:microsoft.com/office/officeart/2008/layout/HorizontalMultiLevelHierarchy"/>
    <dgm:cxn modelId="{05A9BE40-E35A-411D-B6DE-315D2DFF3FD3}" type="presParOf" srcId="{67988FC2-4469-462D-BF23-9B1C727FB6FF}" destId="{C15C6BC1-B204-456D-A98C-E65994944F8A}" srcOrd="3" destOrd="0" presId="urn:microsoft.com/office/officeart/2008/layout/HorizontalMultiLevelHierarchy"/>
    <dgm:cxn modelId="{A1863DB2-B942-4311-AB9C-02829BC8DC47}" type="presParOf" srcId="{C15C6BC1-B204-456D-A98C-E65994944F8A}" destId="{AAA96B7A-423D-4AC6-9E8A-C070B3DB68F4}" srcOrd="0" destOrd="0" presId="urn:microsoft.com/office/officeart/2008/layout/HorizontalMultiLevelHierarchy"/>
    <dgm:cxn modelId="{0D7DB954-4990-4CC4-B7D0-E41EBB1EBFD4}" type="presParOf" srcId="{C15C6BC1-B204-456D-A98C-E65994944F8A}" destId="{8F98CF23-021D-4997-815A-604AFF406A98}" srcOrd="1" destOrd="0" presId="urn:microsoft.com/office/officeart/2008/layout/HorizontalMultiLevelHierarchy"/>
    <dgm:cxn modelId="{563A5F23-C553-4CD3-8852-B526FD361A2D}" type="presParOf" srcId="{8F98CF23-021D-4997-815A-604AFF406A98}" destId="{398A8019-FEFB-41BC-9449-CA42A4C9319A}" srcOrd="0" destOrd="0" presId="urn:microsoft.com/office/officeart/2008/layout/HorizontalMultiLevelHierarchy"/>
    <dgm:cxn modelId="{85345458-CBDB-451B-8F90-DA68F62427FA}" type="presParOf" srcId="{398A8019-FEFB-41BC-9449-CA42A4C9319A}" destId="{114F74ED-E121-4A7E-9C9C-3179446A0E8F}" srcOrd="0" destOrd="0" presId="urn:microsoft.com/office/officeart/2008/layout/HorizontalMultiLevelHierarchy"/>
    <dgm:cxn modelId="{5424062B-701A-499E-B8B8-DAD6EADBA561}" type="presParOf" srcId="{8F98CF23-021D-4997-815A-604AFF406A98}" destId="{8ACAF319-FC37-4372-B1EF-2F9727A42677}" srcOrd="1" destOrd="0" presId="urn:microsoft.com/office/officeart/2008/layout/HorizontalMultiLevelHierarchy"/>
    <dgm:cxn modelId="{023F15CF-D1F1-47B7-8DED-C2ED270C54CE}" type="presParOf" srcId="{8ACAF319-FC37-4372-B1EF-2F9727A42677}" destId="{F915E7BE-16C4-4F2B-808A-02EE62FB9502}" srcOrd="0" destOrd="0" presId="urn:microsoft.com/office/officeart/2008/layout/HorizontalMultiLevelHierarchy"/>
    <dgm:cxn modelId="{6EC6F4E1-C801-468F-AA51-FFDB108DFD00}" type="presParOf" srcId="{8ACAF319-FC37-4372-B1EF-2F9727A42677}" destId="{B1B0F514-C3F8-47E3-AA22-EA1CFA8D150F}" srcOrd="1" destOrd="0" presId="urn:microsoft.com/office/officeart/2008/layout/HorizontalMultiLevelHierarchy"/>
    <dgm:cxn modelId="{AF021983-C824-4735-8251-768EBC81BBF2}" type="presParOf" srcId="{67988FC2-4469-462D-BF23-9B1C727FB6FF}" destId="{D92D4FF4-D412-4C0E-952A-4A9B253CE466}" srcOrd="4" destOrd="0" presId="urn:microsoft.com/office/officeart/2008/layout/HorizontalMultiLevelHierarchy"/>
    <dgm:cxn modelId="{996C87A4-B18F-4634-B980-CCF5A7C3D53A}" type="presParOf" srcId="{D92D4FF4-D412-4C0E-952A-4A9B253CE466}" destId="{45005FEF-F040-47F0-BAB9-407E05827138}" srcOrd="0" destOrd="0" presId="urn:microsoft.com/office/officeart/2008/layout/HorizontalMultiLevelHierarchy"/>
    <dgm:cxn modelId="{DDEDAFCD-4577-4950-92C7-A3DDF79E5946}" type="presParOf" srcId="{67988FC2-4469-462D-BF23-9B1C727FB6FF}" destId="{50794F10-A5BC-4C96-A17F-44108D345A98}" srcOrd="5" destOrd="0" presId="urn:microsoft.com/office/officeart/2008/layout/HorizontalMultiLevelHierarchy"/>
    <dgm:cxn modelId="{9923B576-5F67-4BE5-90AD-7970D436A856}" type="presParOf" srcId="{50794F10-A5BC-4C96-A17F-44108D345A98}" destId="{D19D154E-13A0-4268-9C2C-E070243698D3}" srcOrd="0" destOrd="0" presId="urn:microsoft.com/office/officeart/2008/layout/HorizontalMultiLevelHierarchy"/>
    <dgm:cxn modelId="{3E6A7B6B-20D4-444F-A9D9-518F54A58BA6}" type="presParOf" srcId="{50794F10-A5BC-4C96-A17F-44108D345A98}" destId="{47110442-F735-46B1-AA88-1F1D7269A8BE}" srcOrd="1" destOrd="0" presId="urn:microsoft.com/office/officeart/2008/layout/HorizontalMultiLevelHierarchy"/>
    <dgm:cxn modelId="{D361418E-38D1-41AD-983E-679456455573}" type="presParOf" srcId="{47110442-F735-46B1-AA88-1F1D7269A8BE}" destId="{8F722DA2-2257-40FD-B565-AFF3CD91A40D}" srcOrd="0" destOrd="0" presId="urn:microsoft.com/office/officeart/2008/layout/HorizontalMultiLevelHierarchy"/>
    <dgm:cxn modelId="{A02EF085-52F5-4E9A-833D-470E5ECDE9E1}" type="presParOf" srcId="{8F722DA2-2257-40FD-B565-AFF3CD91A40D}" destId="{5A6B3D9E-524B-4B5D-8810-8D57812218E0}" srcOrd="0" destOrd="0" presId="urn:microsoft.com/office/officeart/2008/layout/HorizontalMultiLevelHierarchy"/>
    <dgm:cxn modelId="{CE6ADD02-11B8-4185-BE7F-B2C28E35A7B8}" type="presParOf" srcId="{47110442-F735-46B1-AA88-1F1D7269A8BE}" destId="{7DD391E3-EFCA-40CC-AE73-B44CE19463A9}" srcOrd="1" destOrd="0" presId="urn:microsoft.com/office/officeart/2008/layout/HorizontalMultiLevelHierarchy"/>
    <dgm:cxn modelId="{55D61DAB-B370-4E79-8931-95357D31944F}" type="presParOf" srcId="{7DD391E3-EFCA-40CC-AE73-B44CE19463A9}" destId="{F6240758-0740-49FA-801D-1B8007FDF221}" srcOrd="0" destOrd="0" presId="urn:microsoft.com/office/officeart/2008/layout/HorizontalMultiLevelHierarchy"/>
    <dgm:cxn modelId="{9E8C309C-E48E-4500-9E4A-53BC26BCF160}" type="presParOf" srcId="{7DD391E3-EFCA-40CC-AE73-B44CE19463A9}" destId="{6FF0C899-2ECF-4A7C-A10C-AE0CE7B1ED29}" srcOrd="1" destOrd="0" presId="urn:microsoft.com/office/officeart/2008/layout/HorizontalMultiLevelHierarchy"/>
    <dgm:cxn modelId="{F84846B8-6F13-4FEB-9156-641400DB85EB}" type="presParOf" srcId="{67988FC2-4469-462D-BF23-9B1C727FB6FF}" destId="{FD9F1A83-0FBB-4E25-A52A-9B5539E91E41}" srcOrd="6" destOrd="0" presId="urn:microsoft.com/office/officeart/2008/layout/HorizontalMultiLevelHierarchy"/>
    <dgm:cxn modelId="{5059BBB6-11A8-49E2-9F60-D75F823276DE}" type="presParOf" srcId="{FD9F1A83-0FBB-4E25-A52A-9B5539E91E41}" destId="{5E1429D8-9489-416B-B62B-3037F4566752}" srcOrd="0" destOrd="0" presId="urn:microsoft.com/office/officeart/2008/layout/HorizontalMultiLevelHierarchy"/>
    <dgm:cxn modelId="{F7A46930-BBDE-4B55-8251-2C8D54ED4B4D}" type="presParOf" srcId="{67988FC2-4469-462D-BF23-9B1C727FB6FF}" destId="{C3961560-9EA2-4F86-8AEB-585C2EDFECF7}" srcOrd="7" destOrd="0" presId="urn:microsoft.com/office/officeart/2008/layout/HorizontalMultiLevelHierarchy"/>
    <dgm:cxn modelId="{45FE6B0A-D1D1-4F26-837A-72588BC73A14}" type="presParOf" srcId="{C3961560-9EA2-4F86-8AEB-585C2EDFECF7}" destId="{531EA983-85AA-413B-8D3A-2690826D1875}" srcOrd="0" destOrd="0" presId="urn:microsoft.com/office/officeart/2008/layout/HorizontalMultiLevelHierarchy"/>
    <dgm:cxn modelId="{8CBD54F7-EBF6-4917-82D5-C8A286953B20}" type="presParOf" srcId="{C3961560-9EA2-4F86-8AEB-585C2EDFECF7}" destId="{3F94E0F2-3B6B-4BD5-9807-1907D1B2BA8F}" srcOrd="1" destOrd="0" presId="urn:microsoft.com/office/officeart/2008/layout/HorizontalMultiLevelHierarchy"/>
    <dgm:cxn modelId="{45863737-AEF4-401B-ACE7-90C00FF0AA44}" type="presParOf" srcId="{3F94E0F2-3B6B-4BD5-9807-1907D1B2BA8F}" destId="{E367A8F6-6A57-44B2-BBE2-C77666970B82}" srcOrd="0" destOrd="0" presId="urn:microsoft.com/office/officeart/2008/layout/HorizontalMultiLevelHierarchy"/>
    <dgm:cxn modelId="{6ECE2BE6-F2BD-4F73-BECA-D7EC7FB17B7E}" type="presParOf" srcId="{E367A8F6-6A57-44B2-BBE2-C77666970B82}" destId="{2483E488-C965-4969-9893-0031976CB6AA}" srcOrd="0" destOrd="0" presId="urn:microsoft.com/office/officeart/2008/layout/HorizontalMultiLevelHierarchy"/>
    <dgm:cxn modelId="{40839672-6B3F-4478-A80D-AD8162FB79BC}" type="presParOf" srcId="{3F94E0F2-3B6B-4BD5-9807-1907D1B2BA8F}" destId="{5EA47C1C-A192-4B41-9FC9-C95744617417}" srcOrd="1" destOrd="0" presId="urn:microsoft.com/office/officeart/2008/layout/HorizontalMultiLevelHierarchy"/>
    <dgm:cxn modelId="{CB182AB9-1A9B-4AD0-9677-098D5FDA7F8F}" type="presParOf" srcId="{5EA47C1C-A192-4B41-9FC9-C95744617417}" destId="{4E4CAC59-4364-4386-8ABE-110FB06B0B84}" srcOrd="0" destOrd="0" presId="urn:microsoft.com/office/officeart/2008/layout/HorizontalMultiLevelHierarchy"/>
    <dgm:cxn modelId="{3611A917-D543-4D63-B4A4-A78B5E4329A3}" type="presParOf" srcId="{5EA47C1C-A192-4B41-9FC9-C95744617417}" destId="{A4B655E9-3166-4813-8549-850A290ABB2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A4CFF4-70A9-4F78-BA7B-8B1830FE0430}" type="slidenum">
              <a:t>‹#›</a:t>
            </a:fld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9353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B1A89E1-568D-4AA6-8700-15F03D2571A7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86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t-E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54063"/>
            <a:ext cx="4897438" cy="372268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79795" y="4715070"/>
            <a:ext cx="5438050" cy="307777"/>
          </a:xfrm>
        </p:spPr>
        <p:txBody>
          <a:bodyPr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47818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975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74690" y="2125659"/>
            <a:ext cx="7650163" cy="1465261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49370" y="3876671"/>
            <a:ext cx="6300792" cy="1747839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07FC93-37D1-4536-9BF7-DE82D917E8E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638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AA0177-72CA-4120-8227-9BB83409DB0D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851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981703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9817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77E38-1DAB-447C-9DEC-1A525E1F9EAC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2319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rilik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t-EE" smtClean="0"/>
              <a:t>Muutke pealkirja laadi</a:t>
            </a:r>
            <a:endParaRPr lang="et-EE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7883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t-EE" smtClean="0"/>
              <a:t>Muutke pealkirja laadi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3712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t-EE" smtClean="0"/>
              <a:t>Muutke pealkirja laadi</a:t>
            </a:r>
            <a:endParaRPr lang="et-EE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1" y="1768477"/>
            <a:ext cx="3564481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462416" y="1768477"/>
            <a:ext cx="3565745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3050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 le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073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B07D89-AE25-4230-A750-039E10F6BC7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006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11202" y="4395785"/>
            <a:ext cx="7648571" cy="1358898"/>
          </a:xfrm>
        </p:spPr>
        <p:txBody>
          <a:bodyPr anchor="t"/>
          <a:lstStyle>
            <a:lvl1pPr>
              <a:defRPr lang="en-US"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1202" y="2898776"/>
            <a:ext cx="7648571" cy="1497009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239E4F-278C-4219-BD75-B442D2B2E2B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193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14D5F8-B2D6-4800-A5C4-A54BD51380E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45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4640"/>
            <a:ext cx="8101007" cy="113982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49263" y="1531940"/>
            <a:ext cx="3976689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49263" y="2170108"/>
            <a:ext cx="3976689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572000" y="1531940"/>
            <a:ext cx="3978270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572000" y="2170108"/>
            <a:ext cx="3978270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8AC67B-84D4-45AF-B4B4-29ACAFBEED3D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03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2A088F-EF2B-4986-9E7A-0C8C21C491C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585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D1F9F5-CCF3-4183-8C63-74050548BB0E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1115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3048"/>
            <a:ext cx="2962271" cy="1158873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17897" y="273048"/>
            <a:ext cx="5032372" cy="58372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49263" y="1431922"/>
            <a:ext cx="2962271" cy="4678363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CFF251-19F6-4FBB-A726-0CE9BA514F17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4030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63713" y="4787898"/>
            <a:ext cx="5400675" cy="565154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63713" y="611184"/>
            <a:ext cx="5400675" cy="4103690"/>
          </a:xfrm>
        </p:spPr>
        <p:txBody>
          <a:bodyPr/>
          <a:lstStyle>
            <a:lvl1pPr marL="0" indent="0">
              <a:buNone/>
              <a:defRPr lang="et-EE"/>
            </a:lvl1pPr>
          </a:lstStyle>
          <a:p>
            <a:pPr lvl="0"/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63713" y="5353053"/>
            <a:ext cx="5400675" cy="80327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AE832A-2632-4499-9D61-DFF71AFFCD0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144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5144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A381F52-A3C4-44E6-9225-0B084BA5802A}" type="slidenum">
              <a:t>‹#›</a:t>
            </a:fld>
            <a:endParaRPr lang="et-EE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8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et-EE" sz="5700" b="0" i="0" u="none" strike="noStrike" kern="1200" cap="none" spc="0" baseline="0">
          <a:solidFill>
            <a:srgbClr val="000000"/>
          </a:solidFill>
          <a:uFillTx/>
          <a:latin typeface="Roboto Condensed" pitchFamily="18"/>
          <a:ea typeface="Microsoft YaHei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4"/>
            <a:ext cx="752416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endParaRPr lang="et-EE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5"/>
            <a:ext cx="7524163" cy="45144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 dirty="0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8244184" y="2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43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eaLnBrk="1" fontAlgn="auto" hangingPunct="1">
        <a:lnSpc>
          <a:spcPct val="80000"/>
        </a:lnSpc>
        <a:spcBef>
          <a:spcPts val="0"/>
        </a:spcBef>
        <a:spcAft>
          <a:spcPts val="0"/>
        </a:spcAft>
        <a:buSzPct val="45000"/>
        <a:buFont typeface="StarSymbol"/>
        <a:buNone/>
        <a:tabLst/>
        <a:defRPr lang="et-EE" sz="36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1pPr>
    </p:titleStyle>
    <p:bodyStyle>
      <a:lvl1pPr marL="431999" marR="0" lvl="0" indent="-323999" defTabSz="914400" rtl="0" eaLnBrk="1" fontAlgn="auto" hangingPunct="1">
        <a:lnSpc>
          <a:spcPct val="100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1pPr>
      <a:lvl2pPr marL="863998" marR="0" lvl="1" indent="-323999" defTabSz="914400" rtl="0" eaLnBrk="1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2pPr>
      <a:lvl3pPr marL="1295997" marR="0" lvl="2" indent="-287999" defTabSz="914400" rtl="0" eaLnBrk="1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3pPr>
      <a:lvl4pPr marL="1727996" marR="0" lvl="3" indent="-215999" defTabSz="914400" rtl="0" eaLnBrk="1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4pPr>
      <a:lvl5pPr marL="2159995" marR="0" lvl="4" indent="-215999" defTabSz="914400" rtl="0" eaLnBrk="1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259411" y="2526983"/>
            <a:ext cx="7344814" cy="1800225"/>
          </a:xfrm>
        </p:spPr>
        <p:txBody>
          <a:bodyPr anchor="t"/>
          <a:lstStyle/>
          <a:p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Millised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peaks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tulevikus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olema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Eestis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teadusrahastuse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hindamis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- ja </a:t>
            </a:r>
            <a:r>
              <a:rPr lang="fi-FI" sz="44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otsustuskogud</a:t>
            </a:r>
            <a:r>
              <a:rPr lang="fi-FI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?</a:t>
            </a:r>
            <a:r>
              <a:rPr lang="et-EE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/>
            </a:r>
            <a:br>
              <a:rPr lang="et-EE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et-EE" dirty="0" smtClean="0">
                <a:solidFill>
                  <a:srgbClr val="FFFFFF"/>
                </a:solidFill>
              </a:rPr>
              <a:t/>
            </a:r>
            <a:br>
              <a:rPr lang="et-EE" dirty="0" smtClean="0">
                <a:solidFill>
                  <a:srgbClr val="FFFFFF"/>
                </a:solidFill>
              </a:rPr>
            </a:b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04874" y="4586143"/>
            <a:ext cx="7488263" cy="9361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400" dirty="0" smtClean="0">
                <a:solidFill>
                  <a:schemeClr val="bg1"/>
                </a:solidFill>
              </a:rPr>
              <a:t>Teadusfoorum </a:t>
            </a:r>
            <a:r>
              <a:rPr lang="et-EE" sz="2400" dirty="0" err="1">
                <a:solidFill>
                  <a:schemeClr val="bg1"/>
                </a:solidFill>
              </a:rPr>
              <a:t>teadusEST</a:t>
            </a:r>
            <a:r>
              <a:rPr lang="et-EE" sz="2400" dirty="0">
                <a:solidFill>
                  <a:schemeClr val="bg1"/>
                </a:solidFill>
              </a:rPr>
              <a:t> </a:t>
            </a:r>
            <a:r>
              <a:rPr lang="et-EE" sz="2400" dirty="0" smtClean="0">
                <a:solidFill>
                  <a:schemeClr val="bg1"/>
                </a:solidFill>
              </a:rPr>
              <a:t>2018</a:t>
            </a:r>
          </a:p>
          <a:p>
            <a:pPr algn="r"/>
            <a:endParaRPr lang="et-EE" sz="2400" dirty="0">
              <a:solidFill>
                <a:schemeClr val="bg1"/>
              </a:solidFill>
            </a:endParaRPr>
          </a:p>
          <a:p>
            <a:pPr algn="r"/>
            <a:r>
              <a:rPr lang="et-EE" dirty="0" smtClean="0">
                <a:solidFill>
                  <a:schemeClr val="bg1"/>
                </a:solidFill>
              </a:rPr>
              <a:t>Katrin Pihor </a:t>
            </a:r>
          </a:p>
          <a:p>
            <a:pPr algn="r"/>
            <a:r>
              <a:rPr lang="et-EE" dirty="0" smtClean="0">
                <a:solidFill>
                  <a:schemeClr val="bg1"/>
                </a:solidFill>
              </a:rPr>
              <a:t>Teadusosakonna juhataja</a:t>
            </a:r>
          </a:p>
          <a:p>
            <a:pPr algn="r"/>
            <a:r>
              <a:rPr lang="et-EE" dirty="0" smtClean="0">
                <a:solidFill>
                  <a:schemeClr val="bg1"/>
                </a:solidFill>
              </a:rPr>
              <a:t>15. </a:t>
            </a:r>
            <a:r>
              <a:rPr lang="et-EE" dirty="0">
                <a:solidFill>
                  <a:schemeClr val="bg1"/>
                </a:solidFill>
              </a:rPr>
              <a:t>n</a:t>
            </a:r>
            <a:r>
              <a:rPr lang="et-EE" dirty="0" smtClean="0">
                <a:solidFill>
                  <a:schemeClr val="bg1"/>
                </a:solidFill>
              </a:rPr>
              <a:t>ovember 2018</a:t>
            </a:r>
            <a:endParaRPr lang="et-EE" dirty="0">
              <a:solidFill>
                <a:schemeClr val="bg1"/>
              </a:solidFill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t-EE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7" y="216001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720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Kus me täna oleme? </a:t>
            </a:r>
            <a:endParaRPr lang="et-EE" dirty="0"/>
          </a:p>
        </p:txBody>
      </p:sp>
      <p:graphicFrame>
        <p:nvGraphicFramePr>
          <p:cNvPr id="10" name="Skemaatiline diagramm 9"/>
          <p:cNvGraphicFramePr/>
          <p:nvPr>
            <p:extLst>
              <p:ext uri="{D42A27DB-BD31-4B8C-83A1-F6EECF244321}">
                <p14:modId xmlns:p14="http://schemas.microsoft.com/office/powerpoint/2010/main" val="4117282111"/>
              </p:ext>
            </p:extLst>
          </p:nvPr>
        </p:nvGraphicFramePr>
        <p:xfrm>
          <a:off x="179289" y="1476053"/>
          <a:ext cx="8208912" cy="4664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2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ETAg</a:t>
            </a:r>
            <a:r>
              <a:rPr lang="et-EE" dirty="0" smtClean="0"/>
              <a:t> hindamisnõukogu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476053"/>
            <a:ext cx="7308896" cy="4514850"/>
          </a:xfrm>
        </p:spPr>
        <p:txBody>
          <a:bodyPr/>
          <a:lstStyle/>
          <a:p>
            <a:pPr algn="l"/>
            <a:r>
              <a:rPr lang="fi-FI" sz="2000" dirty="0"/>
              <a:t>Eesti </a:t>
            </a:r>
            <a:r>
              <a:rPr lang="fi-FI" sz="2000" dirty="0" err="1"/>
              <a:t>Teadusagentuuri</a:t>
            </a:r>
            <a:r>
              <a:rPr lang="fi-FI" sz="2000" dirty="0"/>
              <a:t> </a:t>
            </a:r>
            <a:r>
              <a:rPr lang="fi-FI" sz="2000" dirty="0" err="1"/>
              <a:t>hindamisnõukogu</a:t>
            </a:r>
            <a:r>
              <a:rPr lang="fi-FI" sz="2000" dirty="0"/>
              <a:t> </a:t>
            </a:r>
            <a:r>
              <a:rPr lang="fi-FI" sz="2000" dirty="0" err="1"/>
              <a:t>moodustamise</a:t>
            </a:r>
            <a:r>
              <a:rPr lang="fi-FI" sz="2000" dirty="0"/>
              <a:t> </a:t>
            </a:r>
            <a:r>
              <a:rPr lang="fi-FI" sz="2000" dirty="0" err="1"/>
              <a:t>kord</a:t>
            </a:r>
            <a:r>
              <a:rPr lang="fi-FI" sz="2000" dirty="0"/>
              <a:t> ja </a:t>
            </a:r>
            <a:r>
              <a:rPr lang="fi-FI" sz="2000" dirty="0" err="1" smtClean="0"/>
              <a:t>töökord</a:t>
            </a:r>
            <a:r>
              <a:rPr lang="et-EE" sz="2000" dirty="0" smtClean="0"/>
              <a:t>, Haridus- ja teadusministri määrus, </a:t>
            </a:r>
            <a:r>
              <a:rPr lang="et-EE" sz="2000" dirty="0" smtClean="0">
                <a:solidFill>
                  <a:srgbClr val="202020"/>
                </a:solidFill>
              </a:rPr>
              <a:t>RT </a:t>
            </a:r>
            <a:r>
              <a:rPr lang="et-EE" sz="2000" dirty="0">
                <a:solidFill>
                  <a:srgbClr val="202020"/>
                </a:solidFill>
              </a:rPr>
              <a:t>I, 31.08.2018, 4</a:t>
            </a:r>
          </a:p>
          <a:p>
            <a:r>
              <a:rPr lang="et-EE" sz="1800" dirty="0"/>
              <a:t>Hindamisnõukogusse kuulub kuni 15 liiget, kes on eri teadus- ja arendustegevuse valdkondade </a:t>
            </a:r>
            <a:r>
              <a:rPr lang="et-EE" sz="1800" dirty="0">
                <a:solidFill>
                  <a:srgbClr val="FF0000"/>
                </a:solidFill>
              </a:rPr>
              <a:t>tunnustatud </a:t>
            </a:r>
            <a:r>
              <a:rPr lang="et-EE" sz="1800" dirty="0" smtClean="0">
                <a:solidFill>
                  <a:srgbClr val="FF0000"/>
                </a:solidFill>
              </a:rPr>
              <a:t>teadlased</a:t>
            </a:r>
          </a:p>
          <a:p>
            <a:r>
              <a:rPr lang="et-EE" sz="1800" dirty="0" smtClean="0"/>
              <a:t>Hindamisnõukogu </a:t>
            </a:r>
            <a:r>
              <a:rPr lang="et-EE" sz="1800" dirty="0"/>
              <a:t>liikmed kinnitavad kirjalikult, et nad on oma töös </a:t>
            </a:r>
            <a:r>
              <a:rPr lang="et-EE" sz="1800" dirty="0">
                <a:solidFill>
                  <a:srgbClr val="FF0000"/>
                </a:solidFill>
              </a:rPr>
              <a:t>sõltumatud, ei esinda hindamisnõukogus neid esitanud organisatsiooni ega oma tööandja huve </a:t>
            </a:r>
            <a:r>
              <a:rPr lang="et-EE" sz="1800" dirty="0"/>
              <a:t>ning hoiavad hindamisnõukogu töö käigus neile teatavaks saanud teavet konfidentsiaalsena</a:t>
            </a:r>
            <a:r>
              <a:rPr lang="et-EE" sz="1800" dirty="0" smtClean="0"/>
              <a:t>.</a:t>
            </a:r>
            <a:endParaRPr lang="et-EE" sz="1800" dirty="0"/>
          </a:p>
          <a:p>
            <a:r>
              <a:rPr lang="et-EE" sz="1800" dirty="0"/>
              <a:t>Hindamisnõukogu liikmete kandidaate </a:t>
            </a:r>
            <a:r>
              <a:rPr lang="et-EE" sz="1800" dirty="0">
                <a:solidFill>
                  <a:srgbClr val="FF0000"/>
                </a:solidFill>
              </a:rPr>
              <a:t>saavad esitada teadus- ja arendusasutused</a:t>
            </a:r>
            <a:r>
              <a:rPr lang="et-EE" sz="1800" dirty="0"/>
              <a:t>, mille teadus- ja arendustegevust on vähemalt ühes valdkonnas korraliselt </a:t>
            </a:r>
            <a:r>
              <a:rPr lang="et-EE" sz="1800" dirty="0">
                <a:solidFill>
                  <a:srgbClr val="FF0000"/>
                </a:solidFill>
              </a:rPr>
              <a:t>positiivselt </a:t>
            </a:r>
            <a:r>
              <a:rPr lang="et-EE" sz="1800" dirty="0" err="1">
                <a:solidFill>
                  <a:srgbClr val="FF0000"/>
                </a:solidFill>
              </a:rPr>
              <a:t>evalveeritud</a:t>
            </a:r>
            <a:r>
              <a:rPr lang="et-EE" sz="1800" dirty="0">
                <a:solidFill>
                  <a:srgbClr val="FF0000"/>
                </a:solidFill>
              </a:rPr>
              <a:t>, Eesti Teaduste Akadeemia ja teadlaste esindusorganisatsioonid</a:t>
            </a:r>
            <a:r>
              <a:rPr lang="et-EE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525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Murekohad…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404045"/>
            <a:ext cx="7524163" cy="4879401"/>
          </a:xfrm>
        </p:spPr>
        <p:txBody>
          <a:bodyPr/>
          <a:lstStyle/>
          <a:p>
            <a:r>
              <a:rPr lang="et-EE" dirty="0" smtClean="0"/>
              <a:t>HN </a:t>
            </a:r>
            <a:r>
              <a:rPr lang="et-EE" dirty="0"/>
              <a:t>liikmete valikuprotsess ei ole läbipaistev</a:t>
            </a:r>
          </a:p>
          <a:p>
            <a:r>
              <a:rPr lang="et-EE" dirty="0" smtClean="0"/>
              <a:t>Kas on tagatud usaldusväärus ja tasakaalustatus?  </a:t>
            </a:r>
          </a:p>
          <a:p>
            <a:r>
              <a:rPr lang="et-EE" dirty="0" smtClean="0"/>
              <a:t>Kas arvestatakse piisavalt ka teaduse mõjuga?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671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Lahendusteed: kes esitab kandidaadid? 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Hindamisnõukogu </a:t>
            </a:r>
            <a:r>
              <a:rPr lang="et-EE" sz="2400" dirty="0"/>
              <a:t>liikmete kandidaate saavad esitada teadus- ja arendusasutused, mille teadus- ja arendustegevust on vähemalt ühes valdkonnas korraliselt positiivselt </a:t>
            </a:r>
            <a:r>
              <a:rPr lang="et-EE" sz="2400" dirty="0" err="1"/>
              <a:t>evalveeritud</a:t>
            </a:r>
            <a:r>
              <a:rPr lang="et-EE" sz="2400" dirty="0"/>
              <a:t>, Eesti Teaduste Akadeemia ja teadlaste </a:t>
            </a:r>
            <a:r>
              <a:rPr lang="et-EE" sz="2400" dirty="0" smtClean="0"/>
              <a:t>esindusorganisatsioonid (§ 3 lg 2) </a:t>
            </a:r>
            <a:endParaRPr lang="et-EE" sz="2400" dirty="0"/>
          </a:p>
          <a:p>
            <a:pPr marL="108000" indent="0">
              <a:buNone/>
            </a:pPr>
            <a:r>
              <a:rPr lang="et-EE" sz="2400" dirty="0" smtClean="0"/>
              <a:t>ETTEPANEK:</a:t>
            </a:r>
            <a:endParaRPr lang="et-EE" sz="2400" dirty="0"/>
          </a:p>
          <a:p>
            <a:pPr lvl="0"/>
            <a:r>
              <a:rPr lang="et-EE" sz="2400" dirty="0"/>
              <a:t>Jääda selle juurde, et kandidaatide esitajaks on asutused, mitte teadlased;</a:t>
            </a:r>
          </a:p>
          <a:p>
            <a:pPr lvl="0"/>
            <a:r>
              <a:rPr lang="et-EE" sz="2400" dirty="0"/>
              <a:t>Laiendada kandidaatide esitajate </a:t>
            </a:r>
            <a:r>
              <a:rPr lang="et-EE" sz="2400" dirty="0" smtClean="0"/>
              <a:t>ringi ettevõtluse ja tööandjate esindusorganisatsioonidega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03604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Lahendusteed: HN liikmete arv </a:t>
            </a:r>
            <a:endParaRPr lang="et-EE" dirty="0"/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503999" y="1476053"/>
            <a:ext cx="7524163" cy="4514401"/>
          </a:xfrm>
        </p:spPr>
        <p:txBody>
          <a:bodyPr/>
          <a:lstStyle/>
          <a:p>
            <a:r>
              <a:rPr lang="et-EE" sz="2800" dirty="0" smtClean="0"/>
              <a:t>Hindamisnõukogusse </a:t>
            </a:r>
            <a:r>
              <a:rPr lang="et-EE" sz="2800" dirty="0"/>
              <a:t>kuulub kuni 15 liiget, kes on eri teadus- ja arendustegevuse valdkondade tunnustatud </a:t>
            </a:r>
            <a:r>
              <a:rPr lang="et-EE" sz="2800" dirty="0" smtClean="0"/>
              <a:t>teadlased (§2 lg 2)  </a:t>
            </a:r>
            <a:endParaRPr lang="et-EE" sz="2800" dirty="0"/>
          </a:p>
          <a:p>
            <a:r>
              <a:rPr lang="et-EE" sz="2800" dirty="0"/>
              <a:t>ETTEPANEK</a:t>
            </a:r>
          </a:p>
          <a:p>
            <a:pPr lvl="1"/>
            <a:r>
              <a:rPr lang="et-EE" sz="2000" dirty="0" smtClean="0"/>
              <a:t>Vähemalt kaks liiget igast teadusvaldkonnast (</a:t>
            </a:r>
            <a:r>
              <a:rPr lang="et-EE" sz="2000" dirty="0" err="1" smtClean="0"/>
              <a:t>Frascati</a:t>
            </a:r>
            <a:r>
              <a:rPr lang="et-EE" sz="2000" dirty="0" smtClean="0"/>
              <a:t>), ülempiiri ei sea </a:t>
            </a:r>
          </a:p>
          <a:p>
            <a:pPr lvl="1"/>
            <a:r>
              <a:rPr lang="et-EE" sz="2000" dirty="0" smtClean="0"/>
              <a:t>Määratleda (nt seletuskirjas või hindamisjuhendis), mida mõistetakse   </a:t>
            </a:r>
            <a:r>
              <a:rPr lang="et-EE" sz="2000" dirty="0"/>
              <a:t>tunnustatud </a:t>
            </a:r>
            <a:r>
              <a:rPr lang="et-EE" sz="2000" dirty="0" smtClean="0"/>
              <a:t>teadlane all nt: </a:t>
            </a:r>
          </a:p>
          <a:p>
            <a:pPr lvl="2"/>
            <a:r>
              <a:rPr lang="et-EE" sz="1800" dirty="0" smtClean="0"/>
              <a:t>Edukus publitseerimisel </a:t>
            </a:r>
          </a:p>
          <a:p>
            <a:pPr lvl="2"/>
            <a:r>
              <a:rPr lang="et-EE" sz="1800" dirty="0" smtClean="0"/>
              <a:t>Edukus lepinguliste tööde saamisel </a:t>
            </a:r>
          </a:p>
          <a:p>
            <a:pPr lvl="2"/>
            <a:r>
              <a:rPr lang="et-EE" sz="1800" dirty="0" smtClean="0"/>
              <a:t>Edukus </a:t>
            </a:r>
            <a:r>
              <a:rPr lang="et-EE" sz="1800" dirty="0" err="1" smtClean="0"/>
              <a:t>ühispublikatsioonides</a:t>
            </a:r>
            <a:r>
              <a:rPr lang="et-EE" sz="1800" dirty="0" smtClean="0"/>
              <a:t> </a:t>
            </a:r>
          </a:p>
          <a:p>
            <a:pPr lvl="2"/>
            <a:r>
              <a:rPr lang="et-EE" sz="1800" dirty="0" err="1" smtClean="0"/>
              <a:t>Ühsikondlik</a:t>
            </a:r>
            <a:r>
              <a:rPr lang="et-EE" sz="1800" dirty="0" smtClean="0"/>
              <a:t> aktiivsus   </a:t>
            </a: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220099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Lahendusteed: HN moodustamine?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800943"/>
            <a:ext cx="7668178" cy="4514401"/>
          </a:xfrm>
        </p:spPr>
        <p:txBody>
          <a:bodyPr/>
          <a:lstStyle/>
          <a:p>
            <a:pPr lvl="0"/>
            <a:r>
              <a:rPr lang="et-EE" sz="2400" dirty="0" smtClean="0"/>
              <a:t>Hindamisnõukogu </a:t>
            </a:r>
            <a:r>
              <a:rPr lang="et-EE" sz="2400" dirty="0"/>
              <a:t>koosseisu kinnitab kuni kolmeks aastaks Eesti Teadusagentuuri nõukogu kooskõlastatult haridus- ja </a:t>
            </a:r>
            <a:r>
              <a:rPr lang="et-EE" sz="2400" dirty="0" smtClean="0"/>
              <a:t>teadusministriga (§ </a:t>
            </a:r>
            <a:r>
              <a:rPr lang="et-EE" sz="2400" dirty="0"/>
              <a:t>4 lg </a:t>
            </a:r>
            <a:r>
              <a:rPr lang="et-EE" sz="2400" dirty="0" smtClean="0"/>
              <a:t>1)</a:t>
            </a:r>
          </a:p>
          <a:p>
            <a:pPr lvl="0"/>
            <a:r>
              <a:rPr lang="et-EE" sz="2400" dirty="0" smtClean="0"/>
              <a:t>ETTEPANEK</a:t>
            </a:r>
          </a:p>
          <a:p>
            <a:r>
              <a:rPr lang="et-EE" sz="2400" dirty="0" smtClean="0"/>
              <a:t>Hindamisnõukogu </a:t>
            </a:r>
            <a:r>
              <a:rPr lang="et-EE" sz="2400" dirty="0"/>
              <a:t>koosseisu kinnitab kuni kolmeks aastaks </a:t>
            </a:r>
            <a:r>
              <a:rPr lang="et-EE" sz="2400" u="sng" dirty="0"/>
              <a:t>valimiskogu, </a:t>
            </a:r>
            <a:r>
              <a:rPr lang="et-EE" sz="2400" dirty="0"/>
              <a:t>kuhu kuuluvad </a:t>
            </a:r>
            <a:r>
              <a:rPr lang="et-EE" sz="2400" dirty="0" err="1"/>
              <a:t>ETAg</a:t>
            </a:r>
            <a:r>
              <a:rPr lang="et-EE" sz="2400" dirty="0"/>
              <a:t> nõukogu liikmed ning veel 6 </a:t>
            </a:r>
            <a:r>
              <a:rPr lang="et-EE" sz="2400" dirty="0" smtClean="0"/>
              <a:t>liiget: (nt teaduspoliitika komisjoni liikmete hulgast?)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9834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Lahendusteed: HN moodustamise põhimõtted 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idx="1"/>
          </p:nvPr>
        </p:nvSpPr>
        <p:spPr>
          <a:xfrm>
            <a:off x="431991" y="1404045"/>
            <a:ext cx="7668178" cy="4514401"/>
          </a:xfrm>
        </p:spPr>
        <p:txBody>
          <a:bodyPr/>
          <a:lstStyle/>
          <a:p>
            <a:pPr marL="108000" indent="0">
              <a:buNone/>
            </a:pPr>
            <a:r>
              <a:rPr lang="et-EE" sz="2000" dirty="0" smtClean="0"/>
              <a:t>ETTEPANEK:</a:t>
            </a:r>
            <a:endParaRPr lang="et-EE" sz="2000" dirty="0"/>
          </a:p>
          <a:p>
            <a:pPr lvl="0"/>
            <a:r>
              <a:rPr lang="et-EE" sz="2000" dirty="0"/>
              <a:t>Igas valdkonnas (mõeldud on </a:t>
            </a:r>
            <a:r>
              <a:rPr lang="et-EE" sz="2000" dirty="0" err="1"/>
              <a:t>Frascati</a:t>
            </a:r>
            <a:r>
              <a:rPr lang="et-EE" sz="2000" dirty="0"/>
              <a:t> valdkondi) kuulub hindamiskomisjoni vähemalt 2 liiget;</a:t>
            </a:r>
          </a:p>
          <a:p>
            <a:pPr lvl="0"/>
            <a:r>
              <a:rPr lang="et-EE" sz="2000" dirty="0"/>
              <a:t>Üldjuhul on igas valdkonnas kõik HN liikmed erinevatest asutustest (st kui ühes valdkonnas kuulub HN 3 liiget, siis eelistatult on kõik erinevatest asutustest)</a:t>
            </a:r>
          </a:p>
          <a:p>
            <a:pPr lvl="0"/>
            <a:r>
              <a:rPr lang="et-EE" sz="2000" dirty="0"/>
              <a:t>Võimalusel arvestatakse HN moodustamisel soolist tasakaalu, eelistades võrdsete kandidaatide korral sellest soost kandidaate, keda arvuliselt on HN vähem</a:t>
            </a:r>
            <a:r>
              <a:rPr lang="et-EE" sz="2000" dirty="0" smtClean="0"/>
              <a:t>.</a:t>
            </a:r>
          </a:p>
          <a:p>
            <a:r>
              <a:rPr lang="et-EE" sz="2000" dirty="0"/>
              <a:t>Lisada § 4 HN moodustamise protseduur, kus on määratletud, kuidas kontrollitakse kandidaatide nõuetele vastavust, kuidas toimub hääletus ja kujunevad valdkondlikud pingeread. </a:t>
            </a:r>
            <a:endParaRPr lang="et-EE" sz="2000" dirty="0" smtClean="0"/>
          </a:p>
          <a:p>
            <a:r>
              <a:rPr lang="et-EE" sz="2000" dirty="0" smtClean="0"/>
              <a:t>Piirata HN oleku järjestikust aega nelja aastani, 1/3 koosseisust peaks roteeruma iga valmisperioodi järel </a:t>
            </a:r>
            <a:endParaRPr lang="et-EE" sz="2000" dirty="0"/>
          </a:p>
          <a:p>
            <a:pPr lvl="0"/>
            <a:endParaRPr lang="et-EE" sz="2400" dirty="0"/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01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9"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475433" y="2628181"/>
            <a:ext cx="4248472" cy="1008257"/>
          </a:xfrm>
        </p:spPr>
        <p:txBody>
          <a:bodyPr anchor="t"/>
          <a:lstStyle/>
          <a:p>
            <a:pPr lvl="0">
              <a:buNone/>
            </a:pPr>
            <a:r>
              <a:rPr lang="et-EE" sz="5400" dirty="0" smtClean="0">
                <a:solidFill>
                  <a:srgbClr val="FFFFFF"/>
                </a:solidFill>
              </a:rPr>
              <a:t>Tänan! </a:t>
            </a:r>
            <a:br>
              <a:rPr lang="et-EE" sz="5400" dirty="0" smtClean="0">
                <a:solidFill>
                  <a:srgbClr val="FFFFFF"/>
                </a:solidFill>
              </a:rPr>
            </a:br>
            <a:r>
              <a:rPr lang="et-EE" sz="5400" dirty="0">
                <a:solidFill>
                  <a:srgbClr val="FFFFFF"/>
                </a:solidFill>
              </a:rPr>
              <a:t/>
            </a:r>
            <a:br>
              <a:rPr lang="et-EE" sz="5400" dirty="0">
                <a:solidFill>
                  <a:srgbClr val="FFFFFF"/>
                </a:solidFill>
              </a:rPr>
            </a:br>
            <a:r>
              <a:rPr lang="et-EE" sz="2000" dirty="0" smtClean="0">
                <a:solidFill>
                  <a:srgbClr val="FFFFFF"/>
                </a:solidFill>
              </a:rPr>
              <a:t>Lisainfot: </a:t>
            </a:r>
            <a:br>
              <a:rPr lang="et-EE" sz="2000" dirty="0" smtClean="0">
                <a:solidFill>
                  <a:srgbClr val="FFFFFF"/>
                </a:solidFill>
              </a:rPr>
            </a:br>
            <a:r>
              <a:rPr lang="et-EE" sz="2000" dirty="0" smtClean="0">
                <a:solidFill>
                  <a:srgbClr val="FFFFFF"/>
                </a:solidFill>
              </a:rPr>
              <a:t>HTM teadusosakond</a:t>
            </a:r>
            <a:br>
              <a:rPr lang="et-EE" sz="2000" dirty="0" smtClean="0">
                <a:solidFill>
                  <a:srgbClr val="FFFFFF"/>
                </a:solidFill>
              </a:rPr>
            </a:br>
            <a:r>
              <a:rPr lang="et-EE" sz="2000" dirty="0" smtClean="0">
                <a:solidFill>
                  <a:srgbClr val="FFFFFF"/>
                </a:solidFill>
              </a:rPr>
              <a:t>Katrin Pihor</a:t>
            </a:r>
            <a:br>
              <a:rPr lang="et-EE" sz="2000" dirty="0" smtClean="0">
                <a:solidFill>
                  <a:srgbClr val="FFFFFF"/>
                </a:solidFill>
              </a:rPr>
            </a:br>
            <a:r>
              <a:rPr lang="et-EE" sz="2000" dirty="0" smtClean="0">
                <a:solidFill>
                  <a:srgbClr val="FFFFFF"/>
                </a:solidFill>
              </a:rPr>
              <a:t>katrin.Pihor@hm.ee </a:t>
            </a:r>
            <a:br>
              <a:rPr lang="et-EE" sz="2000" dirty="0" smtClean="0">
                <a:solidFill>
                  <a:srgbClr val="FFFFFF"/>
                </a:solidFill>
              </a:rPr>
            </a:br>
            <a:r>
              <a:rPr lang="et-EE" sz="2000" dirty="0" smtClean="0">
                <a:solidFill>
                  <a:srgbClr val="FFFFFF"/>
                </a:solidFill>
              </a:rPr>
              <a:t>tel 52 97916 </a:t>
            </a:r>
            <a:endParaRPr lang="et-EE" sz="2000" dirty="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am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M_esitlus_varviline_EST.pptx" id="{DA8ED50F-C918-41CF-A08C-A3DC5B066E0B}" vid="{3C9989DC-CF5E-4E83-BB19-C8A09B9206A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36A35E4472074FAE87386899F6F042" ma:contentTypeVersion="1" ma:contentTypeDescription="Loo uus dokument" ma:contentTypeScope="" ma:versionID="775c9d8cb61c17b45520738437760edd">
  <xsd:schema xmlns:xsd="http://www.w3.org/2001/XMLSchema" xmlns:xs="http://www.w3.org/2001/XMLSchema" xmlns:p="http://schemas.microsoft.com/office/2006/metadata/properties" xmlns:ns2="a7338fc0-1f71-47ca-af62-527eb90cb0f3" targetNamespace="http://schemas.microsoft.com/office/2006/metadata/properties" ma:root="true" ma:fieldsID="2dbc7368641cfa1fa9d5b6554aba99d7" ns2:_="">
    <xsd:import namespace="a7338fc0-1f71-47ca-af62-527eb90cb0f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38fc0-1f71-47ca-af62-527eb90cb0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Ühiskasutuse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A62BFD-97D8-4758-B342-02572E26AA07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a7338fc0-1f71-47ca-af62-527eb90cb0f3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86A6BB4-1D0B-4A3A-A74B-424FDA18D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338fc0-1f71-47ca-af62-527eb90cb0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DE0FA4-7670-4D85-985E-77E43098DD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452</Words>
  <Application>Microsoft Office PowerPoint</Application>
  <PresentationFormat>Custom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 Unicode MS</vt:lpstr>
      <vt:lpstr>Microsoft YaHei</vt:lpstr>
      <vt:lpstr>Arial</vt:lpstr>
      <vt:lpstr>Calibri</vt:lpstr>
      <vt:lpstr>Mangal</vt:lpstr>
      <vt:lpstr>Roboto Condensed</vt:lpstr>
      <vt:lpstr>StarSymbol</vt:lpstr>
      <vt:lpstr>Tahoma</vt:lpstr>
      <vt:lpstr>Times New Roman</vt:lpstr>
      <vt:lpstr>Default</vt:lpstr>
      <vt:lpstr>Peamine</vt:lpstr>
      <vt:lpstr>Millised peaks tulevikus olema Eestis teadusrahastuse hindamis- ja otsustuskogud?  </vt:lpstr>
      <vt:lpstr>Kus me täna oleme? </vt:lpstr>
      <vt:lpstr>ETAg hindamisnõukogu </vt:lpstr>
      <vt:lpstr>Murekohad… </vt:lpstr>
      <vt:lpstr>Lahendusteed: kes esitab kandidaadid? </vt:lpstr>
      <vt:lpstr>Lahendusteed: HN liikmete arv </vt:lpstr>
      <vt:lpstr>Lahendusteed: HN moodustamine? </vt:lpstr>
      <vt:lpstr>Lahendusteed: HN moodustamise põhimõtted </vt:lpstr>
      <vt:lpstr>Tänan!   Lisainfot:  HTM teadusosakond Katrin Pihor katrin.Pihor@hm.ee  tel 52 97916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Ministeeriumi esitluspõhi</dc:title>
  <dc:creator>Kaimar Koemets</dc:creator>
  <cp:lastModifiedBy>Siret Rutiku</cp:lastModifiedBy>
  <cp:revision>133</cp:revision>
  <dcterms:created xsi:type="dcterms:W3CDTF">2013-12-29T20:00:13Z</dcterms:created>
  <dcterms:modified xsi:type="dcterms:W3CDTF">2018-11-15T07:00:10Z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0x0101003036A35E4472074FAE87386899F6F042</vt:lpwstr>
  </property>
</Properties>
</file>