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7" r:id="rId2"/>
    <p:sldId id="266" r:id="rId3"/>
    <p:sldId id="270" r:id="rId4"/>
    <p:sldId id="269" r:id="rId5"/>
    <p:sldId id="272" r:id="rId6"/>
    <p:sldId id="273" r:id="rId7"/>
    <p:sldId id="274" r:id="rId8"/>
    <p:sldId id="275" r:id="rId9"/>
    <p:sldId id="276" r:id="rId10"/>
    <p:sldId id="278" r:id="rId11"/>
    <p:sldId id="279" r:id="rId12"/>
    <p:sldId id="280" r:id="rId13"/>
    <p:sldId id="281" r:id="rId14"/>
    <p:sldId id="282" r:id="rId15"/>
    <p:sldId id="283" r:id="rId16"/>
    <p:sldId id="284" r:id="rId17"/>
    <p:sldId id="28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4853FC6-EE39-459C-A778-F2657F77E272}">
          <p14:sldIdLst>
            <p14:sldId id="267"/>
            <p14:sldId id="266"/>
            <p14:sldId id="270"/>
            <p14:sldId id="269"/>
            <p14:sldId id="272"/>
            <p14:sldId id="273"/>
            <p14:sldId id="274"/>
            <p14:sldId id="275"/>
            <p14:sldId id="276"/>
            <p14:sldId id="278"/>
            <p14:sldId id="279"/>
            <p14:sldId id="280"/>
            <p14:sldId id="281"/>
            <p14:sldId id="282"/>
            <p14:sldId id="283"/>
            <p14:sldId id="284"/>
            <p14:sldId id="286"/>
          </p14:sldIdLst>
        </p14:section>
        <p14:section name="Tools" id="{E14F1165-59DE-4773-8131-57030420FF11}">
          <p14:sldIdLst/>
        </p14:section>
        <p14:section name="Tutorials" id="{AD4E720C-A476-47C6-8361-5A22C728E2CE}">
          <p14:sldIdLst/>
        </p14:section>
        <p14:section name="Get Office Mix" id="{32B75562-62DF-4F48-B02C-00B552FEB3B0}">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FF5900"/>
    <a:srgbClr val="E6E6E6"/>
    <a:srgbClr val="FF6400"/>
    <a:srgbClr val="EBEBEB"/>
    <a:srgbClr val="DBDBDB"/>
    <a:srgbClr val="E1E1E1"/>
    <a:srgbClr val="DEDEDE"/>
    <a:srgbClr val="FF4C05"/>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1" autoAdjust="0"/>
    <p:restoredTop sz="94629" autoAdjust="0"/>
  </p:normalViewPr>
  <p:slideViewPr>
    <p:cSldViewPr snapToGrid="0">
      <p:cViewPr varScale="1">
        <p:scale>
          <a:sx n="116" d="100"/>
          <a:sy n="116" d="100"/>
        </p:scale>
        <p:origin x="390" y="10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63" d="100"/>
          <a:sy n="63" d="100"/>
        </p:scale>
        <p:origin x="3924" y="78"/>
      </p:cViewPr>
      <p:guideLst/>
    </p:cSldViewPr>
  </p:notes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D86BBF-38DE-4B34-833D-210BC6F66615}" type="datetimeFigureOut">
              <a:rPr lang="en-US" smtClean="0"/>
              <a:t>11/19/2018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2BE67B-2C32-4802-A81D-5FD8EA0D9546}" type="slidenum">
              <a:rPr lang="en-US" smtClean="0"/>
              <a:t>‹#›</a:t>
            </a:fld>
            <a:endParaRPr lang="en-US"/>
          </a:p>
        </p:txBody>
      </p:sp>
    </p:spTree>
    <p:extLst>
      <p:ext uri="{BB962C8B-B14F-4D97-AF65-F5344CB8AC3E}">
        <p14:creationId xmlns:p14="http://schemas.microsoft.com/office/powerpoint/2010/main" val="353392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Pealkiri ja alapealkiri - sinine taust">
    <p:bg>
      <p:bgPr>
        <a:solidFill>
          <a:srgbClr val="0061AA"/>
        </a:solidFill>
        <a:effectLst/>
      </p:bgPr>
    </p:bg>
    <p:spTree>
      <p:nvGrpSpPr>
        <p:cNvPr id="1" name=""/>
        <p:cNvGrpSpPr/>
        <p:nvPr/>
      </p:nvGrpSpPr>
      <p:grpSpPr>
        <a:xfrm>
          <a:off x="0" y="0"/>
          <a:ext cx="0" cy="0"/>
          <a:chOff x="0" y="0"/>
          <a:chExt cx="0" cy="0"/>
        </a:xfrm>
      </p:grpSpPr>
      <p:sp>
        <p:nvSpPr>
          <p:cNvPr id="41" name="Title 1"/>
          <p:cNvSpPr>
            <a:spLocks noGrp="1"/>
          </p:cNvSpPr>
          <p:nvPr>
            <p:ph type="title" hasCustomPrompt="1"/>
          </p:nvPr>
        </p:nvSpPr>
        <p:spPr>
          <a:xfrm>
            <a:off x="838200" y="3429001"/>
            <a:ext cx="10515600" cy="1420295"/>
          </a:xfrm>
        </p:spPr>
        <p:txBody>
          <a:bodyPr anchor="t">
            <a:normAutofit/>
          </a:bodyPr>
          <a:lstStyle>
            <a:lvl1pPr algn="ctr">
              <a:defRPr sz="2400" b="1" i="0" baseline="0">
                <a:solidFill>
                  <a:schemeClr val="bg1"/>
                </a:solidFill>
              </a:defRPr>
            </a:lvl1pPr>
          </a:lstStyle>
          <a:p>
            <a:r>
              <a:rPr lang="et-EE" dirty="0"/>
              <a:t>Kirjuta siia alapealkiri</a:t>
            </a:r>
            <a:endParaRPr lang="en-US" dirty="0"/>
          </a:p>
        </p:txBody>
      </p:sp>
      <p:sp>
        <p:nvSpPr>
          <p:cNvPr id="4"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a:t>Kirjuta siia pealkiri</a:t>
            </a:r>
            <a:endParaRPr lang="en-US" dirty="0"/>
          </a:p>
        </p:txBody>
      </p:sp>
      <p:sp>
        <p:nvSpPr>
          <p:cNvPr id="6" name="Text Placeholder 5"/>
          <p:cNvSpPr>
            <a:spLocks noGrp="1"/>
          </p:cNvSpPr>
          <p:nvPr>
            <p:ph type="body" sz="quarter" idx="11" hasCustomPrompt="1"/>
          </p:nvPr>
        </p:nvSpPr>
        <p:spPr>
          <a:xfrm>
            <a:off x="4318000" y="6027738"/>
            <a:ext cx="3556000" cy="500062"/>
          </a:xfrm>
        </p:spPr>
        <p:txBody>
          <a:bodyPr/>
          <a:lstStyle>
            <a:lvl1pPr marL="0" indent="0" algn="ctr">
              <a:buNone/>
              <a:defRPr sz="1800" b="1" i="0" baseline="0">
                <a:solidFill>
                  <a:schemeClr val="bg1"/>
                </a:solidFill>
              </a:defRPr>
            </a:lvl1pPr>
          </a:lstStyle>
          <a:p>
            <a:pPr lvl="0"/>
            <a:r>
              <a:rPr lang="et-EE" dirty="0"/>
              <a:t>00.00.0000</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47841" y="544861"/>
            <a:ext cx="2496317" cy="443485"/>
          </a:xfrm>
          <a:prstGeom prst="rect">
            <a:avLst/>
          </a:prstGeom>
        </p:spPr>
      </p:pic>
    </p:spTree>
    <p:extLst>
      <p:ext uri="{BB962C8B-B14F-4D97-AF65-F5344CB8AC3E}">
        <p14:creationId xmlns:p14="http://schemas.microsoft.com/office/powerpoint/2010/main" val="189265894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5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ealkiri, loetelu ja joonis">
    <p:bg>
      <p:bgPr>
        <a:solidFill>
          <a:srgbClr val="0061AA"/>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7010" y="-361655"/>
            <a:ext cx="6179568" cy="6179568"/>
          </a:xfrm>
          <a:prstGeom prst="rect">
            <a:avLst/>
          </a:prstGeom>
        </p:spPr>
      </p:pic>
      <p:sp>
        <p:nvSpPr>
          <p:cNvPr id="7"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a:p>
        </p:txBody>
      </p:sp>
      <p:sp>
        <p:nvSpPr>
          <p:cNvPr id="8"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a:t>Kirjuta siia pealkiri</a:t>
            </a:r>
          </a:p>
        </p:txBody>
      </p:sp>
    </p:spTree>
    <p:extLst>
      <p:ext uri="{BB962C8B-B14F-4D97-AF65-F5344CB8AC3E}">
        <p14:creationId xmlns:p14="http://schemas.microsoft.com/office/powerpoint/2010/main" val="123434720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ealkiri, loetelu ja joonis">
    <p:bg>
      <p:bgPr>
        <a:solidFill>
          <a:srgbClr val="0061AA"/>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0798" y="-527034"/>
            <a:ext cx="5822918" cy="5822918"/>
          </a:xfrm>
          <a:prstGeom prst="rect">
            <a:avLst/>
          </a:prstGeom>
        </p:spPr>
      </p:pic>
      <p:sp>
        <p:nvSpPr>
          <p:cNvPr id="7"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a:p>
        </p:txBody>
      </p:sp>
      <p:sp>
        <p:nvSpPr>
          <p:cNvPr id="8"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a:t>Kirjuta siia pealkiri</a:t>
            </a:r>
          </a:p>
        </p:txBody>
      </p:sp>
    </p:spTree>
    <p:extLst>
      <p:ext uri="{BB962C8B-B14F-4D97-AF65-F5344CB8AC3E}">
        <p14:creationId xmlns:p14="http://schemas.microsoft.com/office/powerpoint/2010/main" val="254071895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ealkiri, loetelu ja joonis">
    <p:bg>
      <p:bgPr>
        <a:solidFill>
          <a:srgbClr val="0061AA"/>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055061" y="3429000"/>
            <a:ext cx="5040940" cy="285484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a:p>
        </p:txBody>
      </p:sp>
      <p:sp>
        <p:nvSpPr>
          <p:cNvPr id="9" name="Text Placeholder 8"/>
          <p:cNvSpPr>
            <a:spLocks noGrp="1"/>
          </p:cNvSpPr>
          <p:nvPr>
            <p:ph type="body" sz="quarter" idx="11" hasCustomPrompt="1"/>
          </p:nvPr>
        </p:nvSpPr>
        <p:spPr>
          <a:xfrm>
            <a:off x="1055060" y="1963676"/>
            <a:ext cx="5040941"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a:t>Kirjuta siia pealkiri</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329673" y="722559"/>
            <a:ext cx="6100196" cy="6100196"/>
          </a:xfrm>
          <a:prstGeom prst="rect">
            <a:avLst/>
          </a:prstGeom>
        </p:spPr>
      </p:pic>
    </p:spTree>
    <p:extLst>
      <p:ext uri="{BB962C8B-B14F-4D97-AF65-F5344CB8AC3E}">
        <p14:creationId xmlns:p14="http://schemas.microsoft.com/office/powerpoint/2010/main" val="24832136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ealkiri ja loetelu">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5229" y="2718962"/>
            <a:ext cx="10515600" cy="3587570"/>
          </a:xfrm>
        </p:spPr>
        <p:txBody>
          <a:bodyPr/>
          <a:lstStyle>
            <a:lvl1pPr>
              <a:defRPr baseline="0"/>
            </a:lvl1pPr>
            <a:lvl2pPr>
              <a:defRPr sz="1400"/>
            </a:lvl2pPr>
            <a:lvl3pPr>
              <a:defRPr sz="1500"/>
            </a:lvl3pPr>
          </a:lstStyle>
          <a:p>
            <a:pPr lvl="0"/>
            <a:r>
              <a:rPr lang="et-EE" dirty="0"/>
              <a:t>Lorem ipsum dolor sit amet, consectetur adipiscing elit. Praesent non consequat velit, in ultricies purus.</a:t>
            </a:r>
          </a:p>
          <a:p>
            <a:pPr lvl="0"/>
            <a:r>
              <a:rPr lang="et-EE" dirty="0"/>
              <a:t>Lorem ipsum dolor sit amet, consectetur adipiscing elit. Praesent non consequat velit, in ultricies purus.</a:t>
            </a:r>
          </a:p>
        </p:txBody>
      </p:sp>
      <p:sp>
        <p:nvSpPr>
          <p:cNvPr id="5" name="Text Placeholder 4"/>
          <p:cNvSpPr>
            <a:spLocks noGrp="1"/>
          </p:cNvSpPr>
          <p:nvPr>
            <p:ph type="body" sz="quarter" idx="10" hasCustomPrompt="1"/>
          </p:nvPr>
        </p:nvSpPr>
        <p:spPr>
          <a:xfrm>
            <a:off x="1065213" y="1270000"/>
            <a:ext cx="10515600" cy="1448962"/>
          </a:xfrm>
        </p:spPr>
        <p:txBody>
          <a:bodyPr>
            <a:noAutofit/>
          </a:bodyPr>
          <a:lstStyle>
            <a:lvl1pPr marL="0" indent="0">
              <a:buNone/>
              <a:defRPr sz="3400" b="1" i="0" baseline="0">
                <a:latin typeface="+mj-lt"/>
                <a:ea typeface="Tinos" panose="02020603050405020304" pitchFamily="18" charset="0"/>
                <a:cs typeface="Times New Roman" panose="02020603050405020304" pitchFamily="18" charset="0"/>
              </a:defRPr>
            </a:lvl1pPr>
            <a:lvl2pPr marL="457200" indent="0">
              <a:buNone/>
              <a:defRPr sz="3400" b="1" i="0">
                <a:latin typeface="Tinos" panose="02020603050405020304" pitchFamily="18" charset="0"/>
              </a:defRPr>
            </a:lvl2pPr>
            <a:lvl3pPr marL="914400" indent="0">
              <a:buNone/>
              <a:defRPr sz="3400" b="1" i="0">
                <a:latin typeface="Tinos" panose="02020603050405020304" pitchFamily="18" charset="0"/>
              </a:defRPr>
            </a:lvl3pPr>
            <a:lvl4pPr marL="1371600" indent="0">
              <a:buNone/>
              <a:defRPr sz="3400" b="1" i="0">
                <a:latin typeface="Tinos" panose="02020603050405020304" pitchFamily="18" charset="0"/>
              </a:defRPr>
            </a:lvl4pPr>
            <a:lvl5pPr marL="1828800" indent="0">
              <a:buNone/>
              <a:defRPr sz="3400" b="1" i="0">
                <a:latin typeface="Tinos" panose="02020603050405020304" pitchFamily="18" charset="0"/>
              </a:defRPr>
            </a:lvl5pPr>
          </a:lstStyle>
          <a:p>
            <a:pPr lvl="0"/>
            <a:r>
              <a:rPr lang="et-EE" dirty="0"/>
              <a:t>Kirjuta siia pealkiri</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40705" y="574863"/>
            <a:ext cx="2496317" cy="443485"/>
          </a:xfrm>
          <a:prstGeom prst="rect">
            <a:avLst/>
          </a:prstGeom>
        </p:spPr>
      </p:pic>
    </p:spTree>
    <p:extLst>
      <p:ext uri="{BB962C8B-B14F-4D97-AF65-F5344CB8AC3E}">
        <p14:creationId xmlns:p14="http://schemas.microsoft.com/office/powerpoint/2010/main" val="1376413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ealkiri, alapealkiri, tekst, foto taust_HE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1"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a:t>Kirjuta siia alapealkiri</a:t>
            </a:r>
            <a:endParaRPr lang="en-US" dirty="0"/>
          </a:p>
        </p:txBody>
      </p:sp>
      <p:sp>
        <p:nvSpPr>
          <p:cNvPr id="11"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a:t>Kirjuta siia pealkiri</a:t>
            </a:r>
            <a:endParaRPr lang="en-US" dirty="0"/>
          </a:p>
        </p:txBody>
      </p:sp>
      <p:sp>
        <p:nvSpPr>
          <p:cNvPr id="4"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5213" y="574863"/>
            <a:ext cx="2496317" cy="443485"/>
          </a:xfrm>
          <a:prstGeom prst="rect">
            <a:avLst/>
          </a:prstGeom>
        </p:spPr>
      </p:pic>
    </p:spTree>
    <p:extLst>
      <p:ext uri="{BB962C8B-B14F-4D97-AF65-F5344CB8AC3E}">
        <p14:creationId xmlns:p14="http://schemas.microsoft.com/office/powerpoint/2010/main" val="185342175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5.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5213" y="574863"/>
            <a:ext cx="2496317" cy="443485"/>
          </a:xfrm>
          <a:prstGeom prst="rect">
            <a:avLst/>
          </a:prstGeom>
        </p:spPr>
      </p:pic>
      <p:sp>
        <p:nvSpPr>
          <p:cNvPr id="9"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a:t>Kirjuta siia alapealkiri</a:t>
            </a:r>
            <a:endParaRPr lang="en-US" dirty="0"/>
          </a:p>
        </p:txBody>
      </p:sp>
      <p:sp>
        <p:nvSpPr>
          <p:cNvPr id="10"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a:t>Kirjuta siia pealkiri</a:t>
            </a:r>
            <a:endParaRPr lang="en-US" dirty="0"/>
          </a:p>
        </p:txBody>
      </p:sp>
      <p:sp>
        <p:nvSpPr>
          <p:cNvPr id="11"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a:p>
        </p:txBody>
      </p:sp>
    </p:spTree>
    <p:extLst>
      <p:ext uri="{BB962C8B-B14F-4D97-AF65-F5344CB8AC3E}">
        <p14:creationId xmlns:p14="http://schemas.microsoft.com/office/powerpoint/2010/main" val="321278202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5213" y="574863"/>
            <a:ext cx="2496317" cy="443485"/>
          </a:xfrm>
          <a:prstGeom prst="rect">
            <a:avLst/>
          </a:prstGeom>
        </p:spPr>
      </p:pic>
      <p:sp>
        <p:nvSpPr>
          <p:cNvPr id="9"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a:t>Kirjuta siia alapealkiri</a:t>
            </a:r>
            <a:endParaRPr lang="en-US" dirty="0"/>
          </a:p>
        </p:txBody>
      </p:sp>
      <p:sp>
        <p:nvSpPr>
          <p:cNvPr id="10"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a:t>Kirjuta siia pealkiri</a:t>
            </a:r>
            <a:endParaRPr lang="en-US" dirty="0"/>
          </a:p>
        </p:txBody>
      </p:sp>
      <p:sp>
        <p:nvSpPr>
          <p:cNvPr id="11"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a:p>
        </p:txBody>
      </p:sp>
    </p:spTree>
    <p:extLst>
      <p:ext uri="{BB962C8B-B14F-4D97-AF65-F5344CB8AC3E}">
        <p14:creationId xmlns:p14="http://schemas.microsoft.com/office/powerpoint/2010/main" val="129418855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7. Pealkiri, alapealkiri, tekst, foto taust_HE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5213" y="574863"/>
            <a:ext cx="2496317" cy="443485"/>
          </a:xfrm>
          <a:prstGeom prst="rect">
            <a:avLst/>
          </a:prstGeom>
        </p:spPr>
      </p:pic>
      <p:sp>
        <p:nvSpPr>
          <p:cNvPr id="9"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a:t>Kirjuta siia alapealkiri</a:t>
            </a:r>
            <a:endParaRPr lang="en-US" dirty="0"/>
          </a:p>
        </p:txBody>
      </p:sp>
      <p:sp>
        <p:nvSpPr>
          <p:cNvPr id="10"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a:t>Kirjuta siia pealkiri</a:t>
            </a:r>
            <a:endParaRPr lang="en-US" dirty="0"/>
          </a:p>
        </p:txBody>
      </p:sp>
      <p:sp>
        <p:nvSpPr>
          <p:cNvPr id="11"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a:p>
        </p:txBody>
      </p:sp>
    </p:spTree>
    <p:extLst>
      <p:ext uri="{BB962C8B-B14F-4D97-AF65-F5344CB8AC3E}">
        <p14:creationId xmlns:p14="http://schemas.microsoft.com/office/powerpoint/2010/main" val="141620188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8. Pealkiri, alapealkiri, tekst, foto taust_HE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5213" y="574863"/>
            <a:ext cx="2496317" cy="443485"/>
          </a:xfrm>
          <a:prstGeom prst="rect">
            <a:avLst/>
          </a:prstGeom>
        </p:spPr>
      </p:pic>
      <p:sp>
        <p:nvSpPr>
          <p:cNvPr id="9"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rgbClr val="0061AA"/>
                </a:solidFill>
              </a:defRPr>
            </a:lvl1pPr>
          </a:lstStyle>
          <a:p>
            <a:r>
              <a:rPr lang="et-EE" dirty="0"/>
              <a:t>Kirjuta siia alapealkiri</a:t>
            </a:r>
            <a:endParaRPr lang="en-US" dirty="0"/>
          </a:p>
        </p:txBody>
      </p:sp>
      <p:sp>
        <p:nvSpPr>
          <p:cNvPr id="10"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rgbClr val="0061AA"/>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a:t>Kirjuta siia pealkiri</a:t>
            </a:r>
            <a:endParaRPr lang="en-US" dirty="0"/>
          </a:p>
        </p:txBody>
      </p:sp>
      <p:sp>
        <p:nvSpPr>
          <p:cNvPr id="11"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rgbClr val="0061AA"/>
                </a:solidFill>
                <a:latin typeface="+mj-lt"/>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a:p>
        </p:txBody>
      </p:sp>
    </p:spTree>
    <p:extLst>
      <p:ext uri="{BB962C8B-B14F-4D97-AF65-F5344CB8AC3E}">
        <p14:creationId xmlns:p14="http://schemas.microsoft.com/office/powerpoint/2010/main" val="415405689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ealkiri, alapealkiri, tekst, foto taust_TUM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63644"/>
          </a:xfrm>
          <a:prstGeom prst="rect">
            <a:avLst/>
          </a:prstGeom>
        </p:spPr>
      </p:pic>
      <p:sp>
        <p:nvSpPr>
          <p:cNvPr id="41" name="Title 1"/>
          <p:cNvSpPr>
            <a:spLocks noGrp="1"/>
          </p:cNvSpPr>
          <p:nvPr>
            <p:ph type="title" hasCustomPrompt="1"/>
          </p:nvPr>
        </p:nvSpPr>
        <p:spPr>
          <a:xfrm>
            <a:off x="1073084" y="3429002"/>
            <a:ext cx="6015087" cy="715962"/>
          </a:xfrm>
        </p:spPr>
        <p:txBody>
          <a:bodyPr anchor="t">
            <a:normAutofit/>
          </a:bodyPr>
          <a:lstStyle>
            <a:lvl1pPr algn="l">
              <a:defRPr sz="2400" b="1" i="0" baseline="0">
                <a:solidFill>
                  <a:schemeClr val="bg1"/>
                </a:solidFill>
              </a:defRPr>
            </a:lvl1pPr>
          </a:lstStyle>
          <a:p>
            <a:r>
              <a:rPr lang="et-EE" dirty="0"/>
              <a:t>Kirjuta siia alapealkiri</a:t>
            </a:r>
            <a:endParaRPr lang="en-US" dirty="0"/>
          </a:p>
        </p:txBody>
      </p:sp>
      <p:sp>
        <p:nvSpPr>
          <p:cNvPr id="11" name="Text Placeholder 3"/>
          <p:cNvSpPr>
            <a:spLocks noGrp="1"/>
          </p:cNvSpPr>
          <p:nvPr>
            <p:ph type="body" sz="quarter" idx="10" hasCustomPrompt="1"/>
          </p:nvPr>
        </p:nvSpPr>
        <p:spPr>
          <a:xfrm>
            <a:off x="1050215" y="1305447"/>
            <a:ext cx="5045785" cy="2139961"/>
          </a:xfrm>
        </p:spPr>
        <p:txBody>
          <a:bodyPr>
            <a:noAutofit/>
          </a:bodyPr>
          <a:lstStyle>
            <a:lvl1pPr marL="0" indent="0" algn="l">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a:t>Kirjuta siia pealkiri</a:t>
            </a:r>
            <a:endParaRPr lang="en-US" dirty="0"/>
          </a:p>
        </p:txBody>
      </p:sp>
      <p:sp>
        <p:nvSpPr>
          <p:cNvPr id="4" name="Text Placeholder 3"/>
          <p:cNvSpPr>
            <a:spLocks noGrp="1"/>
          </p:cNvSpPr>
          <p:nvPr>
            <p:ph type="body" sz="quarter" idx="13" hasCustomPrompt="1"/>
          </p:nvPr>
        </p:nvSpPr>
        <p:spPr>
          <a:xfrm>
            <a:off x="1065213" y="4144963"/>
            <a:ext cx="7181850" cy="2171170"/>
          </a:xfrm>
        </p:spPr>
        <p:txBody>
          <a:bodyPr>
            <a:noAutofit/>
          </a:bodyPr>
          <a:lstStyle>
            <a:lvl1pPr marL="0" indent="0">
              <a:buNone/>
              <a:defRPr sz="1800" b="0" i="0" baseline="0">
                <a:solidFill>
                  <a:schemeClr val="bg1"/>
                </a:solidFill>
                <a:latin typeface="+mj-lt"/>
                <a:cs typeface="Times New Roman" panose="02020603050405020304" pitchFamily="18" charset="0"/>
              </a:defRPr>
            </a:lvl1pPr>
            <a:lvl2pPr marL="457200" indent="0">
              <a:buNone/>
              <a:defRPr sz="1800" b="1" i="0">
                <a:solidFill>
                  <a:schemeClr val="bg1"/>
                </a:solidFill>
                <a:latin typeface="Tinos" panose="02020603050405020304" pitchFamily="18" charset="0"/>
              </a:defRPr>
            </a:lvl2pPr>
            <a:lvl3pPr marL="914400" indent="0">
              <a:buNone/>
              <a:defRPr sz="1800" b="1" i="0">
                <a:solidFill>
                  <a:schemeClr val="bg1"/>
                </a:solidFill>
                <a:latin typeface="Tinos" panose="02020603050405020304" pitchFamily="18" charset="0"/>
              </a:defRPr>
            </a:lvl3pPr>
            <a:lvl4pPr marL="1371600" indent="0">
              <a:buNone/>
              <a:defRPr sz="1800" b="1" i="0">
                <a:solidFill>
                  <a:schemeClr val="bg1"/>
                </a:solidFill>
                <a:latin typeface="Tinos" panose="02020603050405020304" pitchFamily="18" charset="0"/>
              </a:defRPr>
            </a:lvl4pPr>
            <a:lvl5pPr marL="1828800" indent="0">
              <a:buNone/>
              <a:defRPr sz="1800" b="1" i="0">
                <a:solidFill>
                  <a:schemeClr val="bg1"/>
                </a:solidFill>
                <a:latin typeface="Tinos" panose="02020603050405020304" pitchFamily="18" charset="0"/>
              </a:defRPr>
            </a:lvl5pPr>
          </a:lstStyle>
          <a:p>
            <a:pPr lvl="0"/>
            <a:r>
              <a:rPr lang="et-EE" dirty="0"/>
              <a:t>Sed suscipit purus quis ante convallis malesuada. Sed sit amet imperdiet diam. Mauris feugiat sed arcu eget ornare. Sed venenatis dui nisl, et tempus felis rutrum sit amet. Pellentesque a pulvinar velit, nec consectetur lectus. Donec pellentesque eu metus id pellentesque. Etiam tristique mi vitae augue scelerisque, sed interdum nulla consequat. </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790" y="544861"/>
            <a:ext cx="2496317" cy="443485"/>
          </a:xfrm>
          <a:prstGeom prst="rect">
            <a:avLst/>
          </a:prstGeom>
        </p:spPr>
      </p:pic>
    </p:spTree>
    <p:extLst>
      <p:ext uri="{BB962C8B-B14F-4D97-AF65-F5344CB8AC3E}">
        <p14:creationId xmlns:p14="http://schemas.microsoft.com/office/powerpoint/2010/main" val="240119305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Pealkiri ja alapealkiri - vesipildiga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640"/>
            <a:ext cx="12192000" cy="6929223"/>
          </a:xfrm>
          <a:prstGeom prst="rect">
            <a:avLst/>
          </a:prstGeom>
        </p:spPr>
      </p:pic>
      <p:sp>
        <p:nvSpPr>
          <p:cNvPr id="41" name="Title 1"/>
          <p:cNvSpPr>
            <a:spLocks noGrp="1"/>
          </p:cNvSpPr>
          <p:nvPr>
            <p:ph type="title" hasCustomPrompt="1"/>
          </p:nvPr>
        </p:nvSpPr>
        <p:spPr>
          <a:xfrm>
            <a:off x="838200" y="3429001"/>
            <a:ext cx="10515600" cy="1420295"/>
          </a:xfrm>
        </p:spPr>
        <p:txBody>
          <a:bodyPr anchor="t">
            <a:normAutofit/>
          </a:bodyPr>
          <a:lstStyle>
            <a:lvl1pPr algn="ctr">
              <a:defRPr sz="2400" b="1" i="0" baseline="0">
                <a:solidFill>
                  <a:schemeClr val="bg1"/>
                </a:solidFill>
              </a:defRPr>
            </a:lvl1pPr>
          </a:lstStyle>
          <a:p>
            <a:r>
              <a:rPr lang="et-EE" dirty="0"/>
              <a:t>Kirjuta siia alapealkiri</a:t>
            </a:r>
            <a:endParaRPr lang="en-US" dirty="0"/>
          </a:p>
        </p:txBody>
      </p:sp>
      <p:sp>
        <p:nvSpPr>
          <p:cNvPr id="7"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a:t>Kirjuta siia pealkiri</a:t>
            </a:r>
            <a:endParaRPr lang="en-US" dirty="0"/>
          </a:p>
        </p:txBody>
      </p:sp>
      <p:sp>
        <p:nvSpPr>
          <p:cNvPr id="8" name="Text Placeholder 5"/>
          <p:cNvSpPr>
            <a:spLocks noGrp="1"/>
          </p:cNvSpPr>
          <p:nvPr>
            <p:ph type="body" sz="quarter" idx="11" hasCustomPrompt="1"/>
          </p:nvPr>
        </p:nvSpPr>
        <p:spPr>
          <a:xfrm>
            <a:off x="4318000" y="6027738"/>
            <a:ext cx="3556000" cy="500062"/>
          </a:xfrm>
        </p:spPr>
        <p:txBody>
          <a:bodyPr/>
          <a:lstStyle>
            <a:lvl1pPr marL="0" indent="0" algn="ctr">
              <a:buNone/>
              <a:defRPr sz="1800" b="1" i="0" baseline="0">
                <a:solidFill>
                  <a:schemeClr val="bg1"/>
                </a:solidFill>
              </a:defRPr>
            </a:lvl1pPr>
          </a:lstStyle>
          <a:p>
            <a:pPr lvl="0"/>
            <a:r>
              <a:rPr lang="et-EE" dirty="0"/>
              <a:t>00.00.0000</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47841" y="544861"/>
            <a:ext cx="2496317" cy="443485"/>
          </a:xfrm>
          <a:prstGeom prst="rect">
            <a:avLst/>
          </a:prstGeom>
        </p:spPr>
      </p:pic>
    </p:spTree>
    <p:extLst>
      <p:ext uri="{BB962C8B-B14F-4D97-AF65-F5344CB8AC3E}">
        <p14:creationId xmlns:p14="http://schemas.microsoft.com/office/powerpoint/2010/main" val="23404252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Pealkiri, tekst ja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10"/>
            <a:ext cx="12192000" cy="6925793"/>
          </a:xfrm>
          <a:prstGeom prst="rect">
            <a:avLst/>
          </a:prstGeom>
        </p:spPr>
      </p:pic>
      <p:sp>
        <p:nvSpPr>
          <p:cNvPr id="7" name="Text Placeholder 3"/>
          <p:cNvSpPr>
            <a:spLocks noGrp="1"/>
          </p:cNvSpPr>
          <p:nvPr>
            <p:ph type="body" sz="quarter" idx="10" hasCustomPrompt="1"/>
          </p:nvPr>
        </p:nvSpPr>
        <p:spPr>
          <a:xfrm>
            <a:off x="838200" y="2008706"/>
            <a:ext cx="10515600" cy="1420294"/>
          </a:xfrm>
        </p:spPr>
        <p:txBody>
          <a:bodyPr>
            <a:noAutofit/>
          </a:bodyPr>
          <a:lstStyle>
            <a:lvl1pPr marL="0" indent="0" algn="ctr">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a:t>Kirjuta siia pealkiri</a:t>
            </a:r>
            <a:endParaRPr lang="en-US" dirty="0"/>
          </a:p>
        </p:txBody>
      </p:sp>
      <p:sp>
        <p:nvSpPr>
          <p:cNvPr id="5" name="Text Placeholder 4"/>
          <p:cNvSpPr>
            <a:spLocks noGrp="1"/>
          </p:cNvSpPr>
          <p:nvPr>
            <p:ph type="body" sz="quarter" idx="11" hasCustomPrompt="1"/>
          </p:nvPr>
        </p:nvSpPr>
        <p:spPr>
          <a:xfrm>
            <a:off x="838200" y="3429000"/>
            <a:ext cx="10515600" cy="2176463"/>
          </a:xfrm>
        </p:spPr>
        <p:txBody>
          <a:bodyPr>
            <a:normAutofit/>
          </a:bodyPr>
          <a:lstStyle>
            <a:lvl1pPr marL="0" indent="0" algn="ctr">
              <a:buNone/>
              <a:defRPr sz="1800" baseline="0">
                <a:solidFill>
                  <a:schemeClr val="bg1"/>
                </a:solidFill>
                <a:latin typeface="+mj-lt"/>
                <a:cs typeface="Times New Roman" panose="02020603050405020304" pitchFamily="18" charset="0"/>
              </a:defRPr>
            </a:lvl1pPr>
            <a:lvl2pPr>
              <a:defRPr>
                <a:solidFill>
                  <a:schemeClr val="bg1"/>
                </a:solidFill>
                <a:latin typeface="Tinos" panose="02020603050405020304" pitchFamily="18" charset="0"/>
              </a:defRPr>
            </a:lvl2pPr>
            <a:lvl3pPr>
              <a:defRPr>
                <a:solidFill>
                  <a:schemeClr val="bg1"/>
                </a:solidFill>
                <a:latin typeface="Tinos" panose="02020603050405020304" pitchFamily="18" charset="0"/>
              </a:defRPr>
            </a:lvl3pPr>
            <a:lvl4pPr>
              <a:defRPr>
                <a:solidFill>
                  <a:schemeClr val="bg1"/>
                </a:solidFill>
                <a:latin typeface="Tinos" panose="02020603050405020304" pitchFamily="18" charset="0"/>
              </a:defRPr>
            </a:lvl4pPr>
            <a:lvl5pPr>
              <a:defRPr>
                <a:solidFill>
                  <a:schemeClr val="bg1"/>
                </a:solidFill>
                <a:latin typeface="Tinos" panose="02020603050405020304" pitchFamily="18" charset="0"/>
              </a:defRPr>
            </a:lvl5pPr>
          </a:lstStyle>
          <a:p>
            <a:pPr lvl="0"/>
            <a:r>
              <a:rPr lang="et-EE" dirty="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 In efficitur, dui non porta fringilla, erat enim finibus lacus, sit amet commodo dolor odio eget enim. Proin fermentum mauris eu vehicula mattis. Suspendisse luctus ultricies tellus sed vehicula. </a:t>
            </a:r>
            <a:endParaRPr lang="en-US" dirty="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47841" y="560263"/>
            <a:ext cx="2496317" cy="443485"/>
          </a:xfrm>
          <a:prstGeom prst="rect">
            <a:avLst/>
          </a:prstGeom>
        </p:spPr>
      </p:pic>
    </p:spTree>
    <p:extLst>
      <p:ext uri="{BB962C8B-B14F-4D97-AF65-F5344CB8AC3E}">
        <p14:creationId xmlns:p14="http://schemas.microsoft.com/office/powerpoint/2010/main" val="298581800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Pealkiri, alapealkiri, tekst, foto taust_TUM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678"/>
            <a:ext cx="12192000" cy="6943137"/>
          </a:xfrm>
          <a:prstGeom prst="rect">
            <a:avLst/>
          </a:prstGeom>
        </p:spPr>
      </p:pic>
      <p:sp>
        <p:nvSpPr>
          <p:cNvPr id="7" name="Text Placeholder 3"/>
          <p:cNvSpPr>
            <a:spLocks noGrp="1"/>
          </p:cNvSpPr>
          <p:nvPr>
            <p:ph type="body" sz="quarter" idx="10" hasCustomPrompt="1"/>
          </p:nvPr>
        </p:nvSpPr>
        <p:spPr>
          <a:xfrm>
            <a:off x="838200" y="2008705"/>
            <a:ext cx="10515600" cy="4282027"/>
          </a:xfrm>
        </p:spPr>
        <p:txBody>
          <a:bodyPr>
            <a:noAutofit/>
          </a:bodyPr>
          <a:lstStyle>
            <a:lvl1pPr marL="0" indent="0" algn="ctr">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a:t>Kirjuta siia tekst</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47841" y="544861"/>
            <a:ext cx="2496317" cy="443485"/>
          </a:xfrm>
          <a:prstGeom prst="rect">
            <a:avLst/>
          </a:prstGeom>
        </p:spPr>
      </p:pic>
    </p:spTree>
    <p:extLst>
      <p:ext uri="{BB962C8B-B14F-4D97-AF65-F5344CB8AC3E}">
        <p14:creationId xmlns:p14="http://schemas.microsoft.com/office/powerpoint/2010/main" val="97119798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Foto ja pealkiri">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3659" y="1287129"/>
            <a:ext cx="10515600" cy="5045938"/>
          </a:xfrm>
        </p:spPr>
        <p:txBody>
          <a:bodyPr/>
          <a:lstStyle>
            <a:lvl1pPr marL="0" indent="0">
              <a:buNone/>
              <a:defRPr/>
            </a:lvl1pPr>
            <a:lvl2pPr>
              <a:defRPr sz="1400"/>
            </a:lvl2pPr>
            <a:lvl3pPr>
              <a:defRPr sz="1500"/>
            </a:lvl3pPr>
          </a:lstStyle>
          <a:p>
            <a:pPr lvl="0"/>
            <a:r>
              <a:rPr lang="et-EE" dirty="0"/>
              <a:t>Aseta objekt siia</a:t>
            </a:r>
            <a:endParaRPr lang="en-US" dirty="0"/>
          </a:p>
        </p:txBody>
      </p:sp>
      <p:sp>
        <p:nvSpPr>
          <p:cNvPr id="5" name="Text Placeholder 4"/>
          <p:cNvSpPr>
            <a:spLocks noGrp="1"/>
          </p:cNvSpPr>
          <p:nvPr>
            <p:ph type="body" sz="quarter" idx="10" hasCustomPrompt="1"/>
          </p:nvPr>
        </p:nvSpPr>
        <p:spPr>
          <a:xfrm>
            <a:off x="1065229" y="553695"/>
            <a:ext cx="7917904" cy="719667"/>
          </a:xfrm>
        </p:spPr>
        <p:txBody>
          <a:bodyPr>
            <a:noAutofit/>
          </a:bodyPr>
          <a:lstStyle>
            <a:lvl1pPr marL="0" indent="0">
              <a:buNone/>
              <a:defRPr sz="1800" b="1" i="0" baseline="0">
                <a:latin typeface="Tinos" panose="02020603050405020304" pitchFamily="18" charset="0"/>
              </a:defRPr>
            </a:lvl1pPr>
            <a:lvl2pPr marL="457200" indent="0">
              <a:buNone/>
              <a:defRPr sz="3400" b="1" i="0">
                <a:latin typeface="Tinos" panose="02020603050405020304" pitchFamily="18" charset="0"/>
              </a:defRPr>
            </a:lvl2pPr>
            <a:lvl3pPr marL="914400" indent="0">
              <a:buNone/>
              <a:defRPr sz="3400" b="1" i="0">
                <a:latin typeface="Tinos" panose="02020603050405020304" pitchFamily="18" charset="0"/>
              </a:defRPr>
            </a:lvl3pPr>
            <a:lvl4pPr marL="1371600" indent="0">
              <a:buNone/>
              <a:defRPr sz="3400" b="1" i="0">
                <a:latin typeface="Tinos" panose="02020603050405020304" pitchFamily="18" charset="0"/>
              </a:defRPr>
            </a:lvl4pPr>
            <a:lvl5pPr marL="1828800" indent="0">
              <a:buNone/>
              <a:defRPr sz="3400" b="1" i="0">
                <a:latin typeface="Tinos" panose="02020603050405020304" pitchFamily="18" charset="0"/>
              </a:defRPr>
            </a:lvl5pPr>
          </a:lstStyle>
          <a:p>
            <a:pPr lvl="0"/>
            <a:r>
              <a:rPr lang="et-EE" dirty="0"/>
              <a:t>Kirjuta siia pealkiri</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40705" y="574863"/>
            <a:ext cx="2496317" cy="443485"/>
          </a:xfrm>
          <a:prstGeom prst="rect">
            <a:avLst/>
          </a:prstGeom>
        </p:spPr>
      </p:pic>
    </p:spTree>
    <p:extLst>
      <p:ext uri="{BB962C8B-B14F-4D97-AF65-F5344CB8AC3E}">
        <p14:creationId xmlns:p14="http://schemas.microsoft.com/office/powerpoint/2010/main" val="240936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Kolm foto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4067" y="1287129"/>
            <a:ext cx="5562600" cy="5045938"/>
          </a:xfrm>
        </p:spPr>
        <p:txBody>
          <a:bodyPr/>
          <a:lstStyle>
            <a:lvl1pPr marL="0" indent="0">
              <a:buNone/>
              <a:defRPr/>
            </a:lvl1pPr>
            <a:lvl2pPr>
              <a:defRPr sz="1400"/>
            </a:lvl2pPr>
            <a:lvl3pPr>
              <a:defRPr sz="1500"/>
            </a:lvl3pPr>
          </a:lstStyle>
          <a:p>
            <a:pPr lvl="0"/>
            <a:r>
              <a:rPr lang="et-EE" dirty="0"/>
              <a:t>Aseta objekt siia</a:t>
            </a:r>
            <a:endParaRPr lang="en-US" dirty="0"/>
          </a:p>
        </p:txBody>
      </p:sp>
      <p:sp>
        <p:nvSpPr>
          <p:cNvPr id="4" name="Content Placeholder 3"/>
          <p:cNvSpPr>
            <a:spLocks noGrp="1"/>
          </p:cNvSpPr>
          <p:nvPr>
            <p:ph sz="quarter" idx="10" hasCustomPrompt="1"/>
          </p:nvPr>
        </p:nvSpPr>
        <p:spPr>
          <a:xfrm>
            <a:off x="6291263" y="1287464"/>
            <a:ext cx="5545137" cy="2412470"/>
          </a:xfrm>
        </p:spPr>
        <p:txBody>
          <a:bodyPr/>
          <a:lstStyle>
            <a:lvl1pPr marL="0" indent="0">
              <a:buNone/>
              <a:defRPr/>
            </a:lvl1pPr>
          </a:lstStyle>
          <a:p>
            <a:pPr lvl="0"/>
            <a:r>
              <a:rPr lang="et-EE" dirty="0"/>
              <a:t>Aseta objekt siia</a:t>
            </a:r>
            <a:endParaRPr lang="en-US" dirty="0"/>
          </a:p>
        </p:txBody>
      </p:sp>
      <p:sp>
        <p:nvSpPr>
          <p:cNvPr id="7" name="Content Placeholder 6"/>
          <p:cNvSpPr>
            <a:spLocks noGrp="1"/>
          </p:cNvSpPr>
          <p:nvPr>
            <p:ph sz="quarter" idx="11" hasCustomPrompt="1"/>
          </p:nvPr>
        </p:nvSpPr>
        <p:spPr>
          <a:xfrm>
            <a:off x="6291262" y="3894667"/>
            <a:ext cx="5545137" cy="2454080"/>
          </a:xfrm>
        </p:spPr>
        <p:txBody>
          <a:bodyPr/>
          <a:lstStyle>
            <a:lvl1pPr marL="0" indent="0">
              <a:buNone/>
              <a:defRPr/>
            </a:lvl1pPr>
          </a:lstStyle>
          <a:p>
            <a:pPr lvl="0"/>
            <a:r>
              <a:rPr lang="et-EE" dirty="0"/>
              <a:t>Aseta objekt siia</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40705" y="574863"/>
            <a:ext cx="2496317" cy="443485"/>
          </a:xfrm>
          <a:prstGeom prst="rect">
            <a:avLst/>
          </a:prstGeom>
        </p:spPr>
      </p:pic>
    </p:spTree>
    <p:extLst>
      <p:ext uri="{BB962C8B-B14F-4D97-AF65-F5344CB8AC3E}">
        <p14:creationId xmlns:p14="http://schemas.microsoft.com/office/powerpoint/2010/main" val="1237925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4. Tühi leh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40705" y="574863"/>
            <a:ext cx="2496317" cy="443485"/>
          </a:xfrm>
          <a:prstGeom prst="rect">
            <a:avLst/>
          </a:prstGeom>
        </p:spPr>
      </p:pic>
    </p:spTree>
    <p:extLst>
      <p:ext uri="{BB962C8B-B14F-4D97-AF65-F5344CB8AC3E}">
        <p14:creationId xmlns:p14="http://schemas.microsoft.com/office/powerpoint/2010/main" val="52128290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5.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112664498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6.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242760500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7. Sinine foto taus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0743"/>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172755408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8. Sinine foto taus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178816998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9. Sinine foto taus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61658"/>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23379406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Pealkiri ja alapealkiri - 45kraadine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379095" cy="6968971"/>
          </a:xfrm>
          <a:prstGeom prst="rect">
            <a:avLst/>
          </a:prstGeom>
        </p:spPr>
      </p:pic>
      <p:sp>
        <p:nvSpPr>
          <p:cNvPr id="7" name="Text Placeholder 6"/>
          <p:cNvSpPr>
            <a:spLocks noGrp="1"/>
          </p:cNvSpPr>
          <p:nvPr>
            <p:ph type="body" sz="quarter" idx="12" hasCustomPrompt="1"/>
          </p:nvPr>
        </p:nvSpPr>
        <p:spPr>
          <a:xfrm>
            <a:off x="1065213" y="4157132"/>
            <a:ext cx="5767387" cy="1451815"/>
          </a:xfrm>
        </p:spPr>
        <p:txBody>
          <a:bodyPr>
            <a:noAutofit/>
          </a:bodyPr>
          <a:lstStyle>
            <a:lvl1pPr marL="0" indent="0">
              <a:buNone/>
              <a:defRPr sz="2400" b="1" i="0">
                <a:solidFill>
                  <a:schemeClr val="bg1"/>
                </a:solidFill>
                <a:latin typeface="+mj-lt"/>
                <a:cs typeface="Times New Roman" panose="02020603050405020304" pitchFamily="18" charset="0"/>
              </a:defRPr>
            </a:lvl1pPr>
            <a:lvl2pPr>
              <a:defRPr sz="2400" b="1" i="0">
                <a:solidFill>
                  <a:schemeClr val="bg1"/>
                </a:solidFill>
                <a:latin typeface="Tinos" panose="02020603050405020304" pitchFamily="18" charset="0"/>
              </a:defRPr>
            </a:lvl2pPr>
            <a:lvl3pPr>
              <a:defRPr sz="2400" b="1" i="0">
                <a:solidFill>
                  <a:schemeClr val="bg1"/>
                </a:solidFill>
                <a:latin typeface="Tinos" panose="02020603050405020304" pitchFamily="18" charset="0"/>
              </a:defRPr>
            </a:lvl3pPr>
            <a:lvl4pPr>
              <a:defRPr sz="2400" b="1" i="0">
                <a:solidFill>
                  <a:schemeClr val="bg1"/>
                </a:solidFill>
                <a:latin typeface="Tinos" panose="02020603050405020304" pitchFamily="18" charset="0"/>
              </a:defRPr>
            </a:lvl4pPr>
            <a:lvl5pPr>
              <a:defRPr sz="2400" b="1" i="0">
                <a:solidFill>
                  <a:schemeClr val="bg1"/>
                </a:solidFill>
                <a:latin typeface="Tinos" panose="02020603050405020304" pitchFamily="18" charset="0"/>
              </a:defRPr>
            </a:lvl5pPr>
          </a:lstStyle>
          <a:p>
            <a:pPr lvl="0"/>
            <a:r>
              <a:rPr lang="et-EE" dirty="0"/>
              <a:t>Kirjuta siia alapealkiri</a:t>
            </a:r>
            <a:endParaRPr lang="en-US" dirty="0"/>
          </a:p>
        </p:txBody>
      </p:sp>
      <p:sp>
        <p:nvSpPr>
          <p:cNvPr id="13" name="Text Placeholder 3"/>
          <p:cNvSpPr>
            <a:spLocks noGrp="1"/>
          </p:cNvSpPr>
          <p:nvPr>
            <p:ph type="body" sz="quarter" idx="10" hasCustomPrompt="1"/>
          </p:nvPr>
        </p:nvSpPr>
        <p:spPr>
          <a:xfrm>
            <a:off x="1050215" y="2008706"/>
            <a:ext cx="5045785" cy="2148426"/>
          </a:xfrm>
        </p:spPr>
        <p:txBody>
          <a:bodyPr>
            <a:noAutofit/>
          </a:bodyPr>
          <a:lstStyle>
            <a:lvl1pPr marL="0" indent="0" algn="l">
              <a:buNone/>
              <a:defRPr sz="4600" b="1" i="0" baseline="0">
                <a:solidFill>
                  <a:schemeClr val="bg1"/>
                </a:solidFill>
                <a:latin typeface="+mj-lt"/>
                <a:cs typeface="Times New Roman" panose="02020603050405020304" pitchFamily="18" charset="0"/>
              </a:defRPr>
            </a:lvl1pPr>
            <a:lvl2pPr>
              <a:defRPr b="1" i="0">
                <a:solidFill>
                  <a:schemeClr val="bg1"/>
                </a:solidFill>
                <a:latin typeface="Tinos" panose="02020603050405020304" pitchFamily="18" charset="0"/>
              </a:defRPr>
            </a:lvl2pPr>
            <a:lvl3pPr>
              <a:defRPr b="1" i="0">
                <a:solidFill>
                  <a:schemeClr val="bg1"/>
                </a:solidFill>
                <a:latin typeface="Tinos" panose="02020603050405020304" pitchFamily="18" charset="0"/>
              </a:defRPr>
            </a:lvl3pPr>
            <a:lvl4pPr>
              <a:defRPr b="1" i="0">
                <a:solidFill>
                  <a:schemeClr val="bg1"/>
                </a:solidFill>
                <a:latin typeface="Tinos" panose="02020603050405020304" pitchFamily="18" charset="0"/>
              </a:defRPr>
            </a:lvl4pPr>
            <a:lvl5pPr>
              <a:defRPr b="1" i="0">
                <a:solidFill>
                  <a:schemeClr val="bg1"/>
                </a:solidFill>
                <a:latin typeface="Tinos" panose="02020603050405020304" pitchFamily="18" charset="0"/>
              </a:defRPr>
            </a:lvl5pPr>
          </a:lstStyle>
          <a:p>
            <a:pPr lvl="0"/>
            <a:r>
              <a:rPr lang="et-EE" dirty="0"/>
              <a:t>Kirjuta siia pealkiri</a:t>
            </a:r>
          </a:p>
        </p:txBody>
      </p:sp>
      <p:sp>
        <p:nvSpPr>
          <p:cNvPr id="14" name="Text Placeholder 5"/>
          <p:cNvSpPr>
            <a:spLocks noGrp="1"/>
          </p:cNvSpPr>
          <p:nvPr>
            <p:ph type="body" sz="quarter" idx="11" hasCustomPrompt="1"/>
          </p:nvPr>
        </p:nvSpPr>
        <p:spPr>
          <a:xfrm>
            <a:off x="1055016" y="6027738"/>
            <a:ext cx="3556000" cy="500062"/>
          </a:xfrm>
        </p:spPr>
        <p:txBody>
          <a:bodyPr/>
          <a:lstStyle>
            <a:lvl1pPr marL="0" indent="0" algn="l">
              <a:buNone/>
              <a:defRPr sz="1800" b="1" i="0" baseline="0">
                <a:solidFill>
                  <a:schemeClr val="bg1"/>
                </a:solidFill>
              </a:defRPr>
            </a:lvl1pPr>
          </a:lstStyle>
          <a:p>
            <a:pPr lvl="0"/>
            <a:r>
              <a:rPr lang="et-EE" dirty="0"/>
              <a:t>00.00.0000</a:t>
            </a:r>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790" y="561885"/>
            <a:ext cx="2496317" cy="443485"/>
          </a:xfrm>
          <a:prstGeom prst="rect">
            <a:avLst/>
          </a:prstGeom>
        </p:spPr>
      </p:pic>
    </p:spTree>
    <p:extLst>
      <p:ext uri="{BB962C8B-B14F-4D97-AF65-F5344CB8AC3E}">
        <p14:creationId xmlns:p14="http://schemas.microsoft.com/office/powerpoint/2010/main" val="98811248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0.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378659478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1. Sinine foto taus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166523805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2.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5968"/>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12705448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3. Sinine foto taus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5968"/>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83559873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4.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186890729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5. Sinine foto taus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298952856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6. Sinine foto taus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366990884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foto, alapealkiri, tek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5229" y="0"/>
            <a:ext cx="4311104" cy="6858000"/>
          </a:xfrm>
        </p:spPr>
        <p:txBody>
          <a:bodyPr/>
          <a:lstStyle>
            <a:lvl1pPr marL="0" indent="0">
              <a:buNone/>
              <a:defRPr/>
            </a:lvl1pPr>
            <a:lvl2pPr>
              <a:defRPr sz="1400"/>
            </a:lvl2pPr>
            <a:lvl3pPr>
              <a:defRPr sz="1500"/>
            </a:lvl3pPr>
          </a:lstStyle>
          <a:p>
            <a:pPr lvl="0"/>
            <a:r>
              <a:rPr lang="et-EE" dirty="0"/>
              <a:t>Aseta objekt siia</a:t>
            </a:r>
            <a:endParaRPr lang="en-US" dirty="0"/>
          </a:p>
        </p:txBody>
      </p:sp>
      <p:sp>
        <p:nvSpPr>
          <p:cNvPr id="7" name="Text Placeholder 6"/>
          <p:cNvSpPr>
            <a:spLocks noGrp="1"/>
          </p:cNvSpPr>
          <p:nvPr>
            <p:ph type="body" sz="quarter" idx="10" hasCustomPrompt="1"/>
          </p:nvPr>
        </p:nvSpPr>
        <p:spPr>
          <a:xfrm>
            <a:off x="6113462" y="1997605"/>
            <a:ext cx="5070475" cy="1431395"/>
          </a:xfrm>
        </p:spPr>
        <p:txBody>
          <a:bodyPr>
            <a:normAutofit/>
          </a:bodyPr>
          <a:lstStyle>
            <a:lvl1pPr marL="0" indent="0">
              <a:buNone/>
              <a:defRPr sz="3400" b="1" i="0" baseline="0"/>
            </a:lvl1pPr>
          </a:lstStyle>
          <a:p>
            <a:pPr lvl="0"/>
            <a:r>
              <a:rPr lang="et-EE" dirty="0"/>
              <a:t>Kirjuta siia pealkiri</a:t>
            </a:r>
            <a:endParaRPr lang="en-US" dirty="0"/>
          </a:p>
        </p:txBody>
      </p:sp>
      <p:sp>
        <p:nvSpPr>
          <p:cNvPr id="9" name="Text Placeholder 8"/>
          <p:cNvSpPr>
            <a:spLocks noGrp="1"/>
          </p:cNvSpPr>
          <p:nvPr>
            <p:ph type="body" sz="quarter" idx="11" hasCustomPrompt="1"/>
          </p:nvPr>
        </p:nvSpPr>
        <p:spPr>
          <a:xfrm>
            <a:off x="6113462" y="3424844"/>
            <a:ext cx="5070475" cy="2176463"/>
          </a:xfrm>
        </p:spPr>
        <p:txBody>
          <a:bodyPr>
            <a:noAutofit/>
          </a:bodyPr>
          <a:lstStyle>
            <a:lvl1pPr marL="0" indent="0">
              <a:buNone/>
              <a:defRPr sz="1800" baseline="0"/>
            </a:lvl1pPr>
          </a:lstStyle>
          <a:p>
            <a:pPr lvl="0"/>
            <a:r>
              <a:rPr lang="et-EE" dirty="0"/>
              <a:t>Lorem ipsum dolor sit amet, consectetur adipiscing elit. Praesent non consequat velit, in ultricies purus. In in eros orci. Duis lacinia tempus est, vel gravida ipsum lacinia in. Nam porttitor, eros in tristique bibendum, arcu magna eleifend tortor, non lacinia magna sem vel mauris. </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40705" y="574863"/>
            <a:ext cx="2496317" cy="443485"/>
          </a:xfrm>
          <a:prstGeom prst="rect">
            <a:avLst/>
          </a:prstGeom>
        </p:spPr>
      </p:pic>
    </p:spTree>
    <p:extLst>
      <p:ext uri="{BB962C8B-B14F-4D97-AF65-F5344CB8AC3E}">
        <p14:creationId xmlns:p14="http://schemas.microsoft.com/office/powerpoint/2010/main" val="2687255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Loetelu ja foto">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65229" y="0"/>
            <a:ext cx="4311104" cy="6858000"/>
          </a:xfrm>
        </p:spPr>
        <p:txBody>
          <a:bodyPr/>
          <a:lstStyle>
            <a:lvl1pPr marL="0" indent="0">
              <a:buNone/>
              <a:defRPr baseline="0"/>
            </a:lvl1pPr>
            <a:lvl2pPr>
              <a:defRPr sz="1400"/>
            </a:lvl2pPr>
            <a:lvl3pPr>
              <a:defRPr sz="1500"/>
            </a:lvl3pPr>
          </a:lstStyle>
          <a:p>
            <a:pPr lvl="0"/>
            <a:r>
              <a:rPr lang="et-EE" dirty="0"/>
              <a:t>Aseta objekt siia</a:t>
            </a:r>
            <a:endParaRPr lang="en-US" dirty="0"/>
          </a:p>
        </p:txBody>
      </p:sp>
      <p:sp>
        <p:nvSpPr>
          <p:cNvPr id="9" name="Text Placeholder 8"/>
          <p:cNvSpPr>
            <a:spLocks noGrp="1"/>
          </p:cNvSpPr>
          <p:nvPr>
            <p:ph type="body" sz="quarter" idx="11" hasCustomPrompt="1"/>
          </p:nvPr>
        </p:nvSpPr>
        <p:spPr>
          <a:xfrm>
            <a:off x="6113462" y="1972734"/>
            <a:ext cx="5070475" cy="4351866"/>
          </a:xfrm>
        </p:spPr>
        <p:txBody>
          <a:bodyPr>
            <a:noAutofit/>
          </a:bodyPr>
          <a:lstStyle>
            <a:lvl1pPr marL="285750" marR="0" indent="-285750" algn="l" defTabSz="914400" rtl="0" eaLnBrk="1" fontAlgn="auto" latinLnBrk="0" hangingPunct="1">
              <a:lnSpc>
                <a:spcPct val="120000"/>
              </a:lnSpc>
              <a:spcBef>
                <a:spcPts val="1000"/>
              </a:spcBef>
              <a:spcAft>
                <a:spcPts val="0"/>
              </a:spcAft>
              <a:buClr>
                <a:srgbClr val="0061AA"/>
              </a:buClr>
              <a:buSzTx/>
              <a:buFont typeface="Arial" panose="020B0604020202020204" pitchFamily="34" charset="0"/>
              <a:buChar char="•"/>
              <a:tabLst/>
              <a:defRPr sz="1800" baseline="0"/>
            </a:lvl1pPr>
          </a:lstStyle>
          <a:p>
            <a:pPr lvl="0"/>
            <a:r>
              <a:rPr lang="et-EE" dirty="0"/>
              <a:t>Lorem ipsum dolor sit amet, consectetur adipiscing elit. Praesent non consequat velit, in ultricies purus.</a:t>
            </a:r>
          </a:p>
          <a:p>
            <a:pPr lvl="0"/>
            <a:r>
              <a:rPr lang="fr-FR" dirty="0"/>
              <a:t>Ut </a:t>
            </a:r>
            <a:r>
              <a:rPr lang="fr-FR" dirty="0" err="1"/>
              <a:t>porttitor</a:t>
            </a:r>
            <a:r>
              <a:rPr lang="fr-FR" dirty="0"/>
              <a:t> </a:t>
            </a:r>
            <a:r>
              <a:rPr lang="fr-FR" dirty="0" err="1"/>
              <a:t>lobortis</a:t>
            </a:r>
            <a:r>
              <a:rPr lang="fr-FR" dirty="0"/>
              <a:t> </a:t>
            </a:r>
            <a:r>
              <a:rPr lang="fr-FR" dirty="0" err="1"/>
              <a:t>sodales</a:t>
            </a:r>
            <a:r>
              <a:rPr lang="fr-FR" dirty="0"/>
              <a:t>. </a:t>
            </a:r>
            <a:r>
              <a:rPr lang="fr-FR" dirty="0" err="1"/>
              <a:t>Pellentesque</a:t>
            </a:r>
            <a:r>
              <a:rPr lang="fr-FR" dirty="0"/>
              <a:t> </a:t>
            </a:r>
            <a:r>
              <a:rPr lang="fr-FR" dirty="0" err="1"/>
              <a:t>sapien</a:t>
            </a:r>
            <a:r>
              <a:rPr lang="fr-FR" dirty="0"/>
              <a:t> </a:t>
            </a:r>
            <a:r>
              <a:rPr lang="fr-FR" dirty="0" err="1"/>
              <a:t>dui</a:t>
            </a:r>
            <a:r>
              <a:rPr lang="fr-FR" dirty="0"/>
              <a:t>, </a:t>
            </a:r>
            <a:r>
              <a:rPr lang="fr-FR" dirty="0" err="1"/>
              <a:t>aliquam</a:t>
            </a:r>
            <a:r>
              <a:rPr lang="fr-FR" dirty="0"/>
              <a:t> ut </a:t>
            </a:r>
            <a:r>
              <a:rPr lang="fr-FR" dirty="0" err="1"/>
              <a:t>interdum</a:t>
            </a:r>
            <a:r>
              <a:rPr lang="fr-FR" dirty="0"/>
              <a:t> </a:t>
            </a:r>
            <a:r>
              <a:rPr lang="fr-FR" dirty="0" err="1"/>
              <a:t>ultrices</a:t>
            </a:r>
            <a:r>
              <a:rPr lang="fr-FR" dirty="0"/>
              <a:t>, </a:t>
            </a:r>
            <a:r>
              <a:rPr lang="fr-FR" dirty="0" err="1"/>
              <a:t>ornare</a:t>
            </a:r>
            <a:r>
              <a:rPr lang="fr-FR" dirty="0"/>
              <a:t> </a:t>
            </a:r>
            <a:r>
              <a:rPr lang="fr-FR" dirty="0" err="1"/>
              <a:t>sed</a:t>
            </a:r>
            <a:r>
              <a:rPr lang="fr-FR" dirty="0"/>
              <a:t> </a:t>
            </a:r>
            <a:r>
              <a:rPr lang="fr-FR" dirty="0" err="1"/>
              <a:t>lorem</a:t>
            </a:r>
            <a:r>
              <a:rPr lang="fr-FR" dirty="0"/>
              <a:t>. </a:t>
            </a:r>
            <a:endParaRPr lang="et-EE" dirty="0"/>
          </a:p>
          <a:p>
            <a:pPr marL="285750" marR="0" lvl="0" indent="-285750" algn="l" defTabSz="914400" rtl="0" eaLnBrk="1" fontAlgn="auto" latinLnBrk="0" hangingPunct="1">
              <a:lnSpc>
                <a:spcPct val="120000"/>
              </a:lnSpc>
              <a:spcBef>
                <a:spcPts val="1000"/>
              </a:spcBef>
              <a:spcAft>
                <a:spcPts val="0"/>
              </a:spcAft>
              <a:buClr>
                <a:srgbClr val="0061AA"/>
              </a:buClr>
              <a:buSzTx/>
              <a:buFont typeface="Arial" panose="020B0604020202020204" pitchFamily="34" charset="0"/>
              <a:buChar char="•"/>
              <a:tabLst/>
              <a:defRPr/>
            </a:pPr>
            <a:r>
              <a:rPr lang="fr-FR" dirty="0" err="1"/>
              <a:t>Mauris</a:t>
            </a:r>
            <a:r>
              <a:rPr lang="fr-FR" dirty="0"/>
              <a:t> </a:t>
            </a:r>
            <a:r>
              <a:rPr lang="fr-FR" dirty="0" err="1"/>
              <a:t>gravida</a:t>
            </a:r>
            <a:r>
              <a:rPr lang="fr-FR" dirty="0"/>
              <a:t> erat vitae </a:t>
            </a:r>
            <a:r>
              <a:rPr lang="fr-FR" dirty="0" err="1"/>
              <a:t>odio</a:t>
            </a:r>
            <a:r>
              <a:rPr lang="fr-FR" dirty="0"/>
              <a:t> </a:t>
            </a:r>
            <a:r>
              <a:rPr lang="fr-FR" dirty="0" err="1"/>
              <a:t>convallis</a:t>
            </a:r>
            <a:r>
              <a:rPr lang="fr-FR" dirty="0"/>
              <a:t> </a:t>
            </a:r>
            <a:r>
              <a:rPr lang="fr-FR" dirty="0" err="1"/>
              <a:t>facilisis</a:t>
            </a:r>
            <a:r>
              <a:rPr lang="fr-FR" dirty="0"/>
              <a:t>.</a:t>
            </a:r>
            <a:endParaRPr lang="en-US" dirty="0"/>
          </a:p>
          <a:p>
            <a:pPr lvl="0"/>
            <a:r>
              <a:rPr lang="et-EE" dirty="0"/>
              <a:t>Praesent non consequat velit, in ultricies purus.</a:t>
            </a:r>
          </a:p>
          <a:p>
            <a:pPr lvl="0"/>
            <a:r>
              <a:rPr lang="et-EE" dirty="0"/>
              <a:t>In sagittis cursus odio quis aliquet. Vestibulum ante ipsum primis in faucibus orci luctus et ultrices.</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40705" y="574863"/>
            <a:ext cx="2496317" cy="443485"/>
          </a:xfrm>
          <a:prstGeom prst="rect">
            <a:avLst/>
          </a:prstGeom>
        </p:spPr>
      </p:pic>
    </p:spTree>
    <p:extLst>
      <p:ext uri="{BB962C8B-B14F-4D97-AF65-F5344CB8AC3E}">
        <p14:creationId xmlns:p14="http://schemas.microsoft.com/office/powerpoint/2010/main" val="2153067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Pealkiri, loetelu ja joonis">
    <p:bg>
      <p:bgPr>
        <a:solidFill>
          <a:srgbClr val="0061AA"/>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70987" y="-2102178"/>
            <a:ext cx="7474659" cy="6858000"/>
          </a:xfrm>
          <a:prstGeom prst="rect">
            <a:avLst/>
          </a:prstGeom>
        </p:spPr>
      </p:pic>
      <p:sp>
        <p:nvSpPr>
          <p:cNvPr id="5"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a:p>
        </p:txBody>
      </p:sp>
      <p:sp>
        <p:nvSpPr>
          <p:cNvPr id="9"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a:t>Kirjuta siia pealkiri</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spTree>
    <p:extLst>
      <p:ext uri="{BB962C8B-B14F-4D97-AF65-F5344CB8AC3E}">
        <p14:creationId xmlns:p14="http://schemas.microsoft.com/office/powerpoint/2010/main" val="285467575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Pealkiri, loetelu ja joonis">
    <p:bg>
      <p:bgPr>
        <a:solidFill>
          <a:srgbClr val="0061AA"/>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45512" y="-1758746"/>
            <a:ext cx="6858000" cy="6858000"/>
          </a:xfrm>
          <a:prstGeom prst="rect">
            <a:avLst/>
          </a:prstGeom>
        </p:spPr>
      </p:pic>
      <p:sp>
        <p:nvSpPr>
          <p:cNvPr id="7"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a:p>
        </p:txBody>
      </p:sp>
      <p:sp>
        <p:nvSpPr>
          <p:cNvPr id="8"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a:t>Kirjuta siia pealkiri</a:t>
            </a:r>
          </a:p>
        </p:txBody>
      </p:sp>
    </p:spTree>
    <p:extLst>
      <p:ext uri="{BB962C8B-B14F-4D97-AF65-F5344CB8AC3E}">
        <p14:creationId xmlns:p14="http://schemas.microsoft.com/office/powerpoint/2010/main" val="311985935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Pealkiri, loetelu ja joonis">
    <p:bg>
      <p:bgPr>
        <a:solidFill>
          <a:srgbClr val="0061AA"/>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1358" y="-986641"/>
            <a:ext cx="5981756" cy="5981756"/>
          </a:xfrm>
          <a:prstGeom prst="rect">
            <a:avLst/>
          </a:prstGeom>
        </p:spPr>
      </p:pic>
      <p:sp>
        <p:nvSpPr>
          <p:cNvPr id="7"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a:p>
        </p:txBody>
      </p:sp>
      <p:sp>
        <p:nvSpPr>
          <p:cNvPr id="8"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a:t>Kirjuta siia pealkiri</a:t>
            </a:r>
          </a:p>
        </p:txBody>
      </p:sp>
    </p:spTree>
    <p:extLst>
      <p:ext uri="{BB962C8B-B14F-4D97-AF65-F5344CB8AC3E}">
        <p14:creationId xmlns:p14="http://schemas.microsoft.com/office/powerpoint/2010/main" val="55933352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Pealkiri, loetelu ja joonis">
    <p:bg>
      <p:bgPr>
        <a:solidFill>
          <a:srgbClr val="0061AA"/>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79771" y="572786"/>
            <a:ext cx="2496317" cy="443485"/>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620" y="-871392"/>
            <a:ext cx="5866735" cy="5866735"/>
          </a:xfrm>
          <a:prstGeom prst="rect">
            <a:avLst/>
          </a:prstGeom>
        </p:spPr>
      </p:pic>
      <p:sp>
        <p:nvSpPr>
          <p:cNvPr id="7" name="Text Placeholder 4"/>
          <p:cNvSpPr>
            <a:spLocks noGrp="1"/>
          </p:cNvSpPr>
          <p:nvPr>
            <p:ph type="body" sz="quarter" idx="10" hasCustomPrompt="1"/>
          </p:nvPr>
        </p:nvSpPr>
        <p:spPr>
          <a:xfrm>
            <a:off x="6105525" y="4148138"/>
            <a:ext cx="5770563" cy="2157412"/>
          </a:xfrm>
        </p:spPr>
        <p:txBody>
          <a:bodyPr>
            <a:normAutofit/>
          </a:bodyPr>
          <a:lstStyle>
            <a:lvl1pPr marL="0" indent="0">
              <a:buNone/>
              <a:defRPr sz="1800" baseline="0">
                <a:solidFill>
                  <a:schemeClr val="bg1"/>
                </a:solidFill>
                <a:latin typeface="+mj-lt"/>
                <a:cs typeface="Times New Roman" panose="02020603050405020304" pitchFamily="18" charset="0"/>
              </a:defRPr>
            </a:lvl1pPr>
            <a:lvl2pPr marL="457200" indent="0">
              <a:buNone/>
              <a:defRPr>
                <a:solidFill>
                  <a:schemeClr val="bg1"/>
                </a:solidFill>
                <a:latin typeface="Tinos" panose="02020603050405020304" pitchFamily="18" charset="0"/>
              </a:defRPr>
            </a:lvl2pPr>
            <a:lvl3pPr marL="914400" indent="0">
              <a:buNone/>
              <a:defRPr>
                <a:solidFill>
                  <a:schemeClr val="bg1"/>
                </a:solidFill>
                <a:latin typeface="Tinos" panose="02020603050405020304" pitchFamily="18" charset="0"/>
              </a:defRPr>
            </a:lvl3pPr>
            <a:lvl4pPr marL="1371600" indent="0">
              <a:buNone/>
              <a:defRPr>
                <a:solidFill>
                  <a:schemeClr val="bg1"/>
                </a:solidFill>
                <a:latin typeface="Tinos" panose="02020603050405020304" pitchFamily="18" charset="0"/>
              </a:defRPr>
            </a:lvl4pPr>
            <a:lvl5pPr marL="1828800" indent="0">
              <a:buNone/>
              <a:defRPr>
                <a:solidFill>
                  <a:schemeClr val="bg1"/>
                </a:solidFill>
                <a:latin typeface="Tinos" panose="02020603050405020304" pitchFamily="18" charset="0"/>
              </a:defRPr>
            </a:lvl5pPr>
          </a:lstStyle>
          <a:p>
            <a:pPr lvl="0"/>
            <a:r>
              <a:rPr lang="et-EE" dirty="0"/>
              <a:t>Lorem ipsum dolor sit amet, consectetur adipiscing elit. Praesent non consequat velit, in ultricies purus. In in eros orci. Duis lacinia tempus est, vel gravida ipsum lacinia in. Nam porttitor, eros in tristique bibendum, arcu magna eleifend tortor, non lacinia magna sem vel mauris. Quisque bibendum suscipit mauris a sagittis.</a:t>
            </a:r>
            <a:endParaRPr lang="en-US" dirty="0"/>
          </a:p>
        </p:txBody>
      </p:sp>
      <p:sp>
        <p:nvSpPr>
          <p:cNvPr id="8" name="Text Placeholder 8"/>
          <p:cNvSpPr>
            <a:spLocks noGrp="1"/>
          </p:cNvSpPr>
          <p:nvPr>
            <p:ph type="body" sz="quarter" idx="11" hasCustomPrompt="1"/>
          </p:nvPr>
        </p:nvSpPr>
        <p:spPr>
          <a:xfrm>
            <a:off x="6105525" y="2682814"/>
            <a:ext cx="5780088" cy="1465323"/>
          </a:xfrm>
        </p:spPr>
        <p:txBody>
          <a:bodyPr>
            <a:noAutofit/>
          </a:bodyPr>
          <a:lstStyle>
            <a:lvl1pPr marL="0" indent="0" algn="l">
              <a:buNone/>
              <a:defRPr sz="3400" b="1" i="0" baseline="0">
                <a:solidFill>
                  <a:schemeClr val="bg1"/>
                </a:solidFill>
                <a:latin typeface="+mj-lt"/>
                <a:cs typeface="Times New Roman" panose="02020603050405020304" pitchFamily="18" charset="0"/>
              </a:defRPr>
            </a:lvl1pPr>
            <a:lvl2pPr>
              <a:defRPr sz="3600" b="1" i="0">
                <a:solidFill>
                  <a:schemeClr val="bg1"/>
                </a:solidFill>
                <a:latin typeface="Tinos" panose="02020603050405020304" pitchFamily="18" charset="0"/>
              </a:defRPr>
            </a:lvl2pPr>
            <a:lvl3pPr>
              <a:defRPr sz="3600" b="1" i="0">
                <a:solidFill>
                  <a:schemeClr val="bg1"/>
                </a:solidFill>
                <a:latin typeface="Tinos" panose="02020603050405020304" pitchFamily="18" charset="0"/>
              </a:defRPr>
            </a:lvl3pPr>
            <a:lvl4pPr>
              <a:defRPr sz="3600" b="1" i="0">
                <a:solidFill>
                  <a:schemeClr val="bg1"/>
                </a:solidFill>
                <a:latin typeface="Tinos" panose="02020603050405020304" pitchFamily="18" charset="0"/>
              </a:defRPr>
            </a:lvl4pPr>
            <a:lvl5pPr>
              <a:defRPr sz="3600" b="1" i="0">
                <a:solidFill>
                  <a:schemeClr val="bg1"/>
                </a:solidFill>
                <a:latin typeface="Tinos" panose="02020603050405020304" pitchFamily="18" charset="0"/>
              </a:defRPr>
            </a:lvl5pPr>
          </a:lstStyle>
          <a:p>
            <a:pPr lvl="0"/>
            <a:r>
              <a:rPr lang="et-EE" dirty="0"/>
              <a:t>Kirjuta siia pealkiri</a:t>
            </a:r>
          </a:p>
        </p:txBody>
      </p:sp>
    </p:spTree>
    <p:extLst>
      <p:ext uri="{BB962C8B-B14F-4D97-AF65-F5344CB8AC3E}">
        <p14:creationId xmlns:p14="http://schemas.microsoft.com/office/powerpoint/2010/main" val="84577508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150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1679" y="352335"/>
            <a:ext cx="10515600" cy="1325563"/>
          </a:xfrm>
          <a:prstGeom prst="rect">
            <a:avLst/>
          </a:prstGeom>
        </p:spPr>
        <p:txBody>
          <a:bodyPr vert="horz" lIns="91440" tIns="45720" rIns="91440" bIns="45720" rtlCol="0" anchor="ctr">
            <a:normAutofit/>
          </a:bodyPr>
          <a:lstStyle/>
          <a:p>
            <a:r>
              <a:rPr lang="et-EE" dirty="0"/>
              <a:t>Kirjuta oma tekst siia</a:t>
            </a:r>
            <a:endParaRPr lang="en-US" dirty="0"/>
          </a:p>
        </p:txBody>
      </p:sp>
      <p:sp>
        <p:nvSpPr>
          <p:cNvPr id="3" name="Text Placeholder 2"/>
          <p:cNvSpPr>
            <a:spLocks noGrp="1"/>
          </p:cNvSpPr>
          <p:nvPr>
            <p:ph type="body" idx="1"/>
          </p:nvPr>
        </p:nvSpPr>
        <p:spPr>
          <a:xfrm>
            <a:off x="568719" y="2354538"/>
            <a:ext cx="10515600" cy="3542045"/>
          </a:xfrm>
          <a:prstGeom prst="rect">
            <a:avLst/>
          </a:prstGeom>
        </p:spPr>
        <p:txBody>
          <a:bodyPr vert="horz" lIns="91440" tIns="45720" rIns="91440" bIns="45720" rtlCol="0">
            <a:normAutofit/>
          </a:bodyPr>
          <a:lstStyle/>
          <a:p>
            <a:pPr lvl="0"/>
            <a:r>
              <a:rPr lang="et-EE" dirty="0"/>
              <a:t>Kirjuta oma jutt siia</a:t>
            </a:r>
            <a:endParaRPr lang="en-US" dirty="0"/>
          </a:p>
          <a:p>
            <a:pPr lvl="1"/>
            <a:r>
              <a:rPr lang="et-EE" dirty="0"/>
              <a:t>Kirjuta oma jutt siia</a:t>
            </a:r>
          </a:p>
          <a:p>
            <a:pPr lvl="1"/>
            <a:endParaRPr lang="en-US" dirty="0"/>
          </a:p>
        </p:txBody>
      </p:sp>
    </p:spTree>
    <p:extLst>
      <p:ext uri="{BB962C8B-B14F-4D97-AF65-F5344CB8AC3E}">
        <p14:creationId xmlns:p14="http://schemas.microsoft.com/office/powerpoint/2010/main" val="1968982971"/>
      </p:ext>
    </p:extLst>
  </p:cSld>
  <p:clrMap bg1="lt1" tx1="dk1" bg2="lt2" tx2="dk2" accent1="accent1" accent2="accent2" accent3="accent3" accent4="accent4" accent5="accent5" accent6="accent6" hlink="hlink" folHlink="folHlink"/>
  <p:sldLayoutIdLst>
    <p:sldLayoutId id="2147483667" r:id="rId1"/>
    <p:sldLayoutId id="2147483671" r:id="rId2"/>
    <p:sldLayoutId id="2147483672" r:id="rId3"/>
    <p:sldLayoutId id="2147483673" r:id="rId4"/>
    <p:sldLayoutId id="2147483674" r:id="rId5"/>
    <p:sldLayoutId id="2147483670" r:id="rId6"/>
    <p:sldLayoutId id="2147483703" r:id="rId7"/>
    <p:sldLayoutId id="2147483704" r:id="rId8"/>
    <p:sldLayoutId id="2147483705" r:id="rId9"/>
    <p:sldLayoutId id="2147483706" r:id="rId10"/>
    <p:sldLayoutId id="2147483707" r:id="rId11"/>
    <p:sldLayoutId id="2147483713" r:id="rId12"/>
    <p:sldLayoutId id="2147483650" r:id="rId13"/>
    <p:sldLayoutId id="2147483675" r:id="rId14"/>
    <p:sldLayoutId id="2147483695" r:id="rId15"/>
    <p:sldLayoutId id="2147483699" r:id="rId16"/>
    <p:sldLayoutId id="2147483701" r:id="rId17"/>
    <p:sldLayoutId id="2147483700" r:id="rId18"/>
    <p:sldLayoutId id="2147483676" r:id="rId19"/>
    <p:sldLayoutId id="2147483677" r:id="rId20"/>
    <p:sldLayoutId id="2147483681" r:id="rId21"/>
    <p:sldLayoutId id="2147483678" r:id="rId22"/>
    <p:sldLayoutId id="2147483682" r:id="rId23"/>
    <p:sldLayoutId id="2147483669" r:id="rId24"/>
    <p:sldLayoutId id="2147483702" r:id="rId25"/>
    <p:sldLayoutId id="2147483688" r:id="rId26"/>
    <p:sldLayoutId id="2147483692" r:id="rId27"/>
    <p:sldLayoutId id="2147483693" r:id="rId28"/>
    <p:sldLayoutId id="2147483694" r:id="rId29"/>
    <p:sldLayoutId id="2147483708" r:id="rId30"/>
    <p:sldLayoutId id="2147483709" r:id="rId31"/>
    <p:sldLayoutId id="2147483696" r:id="rId32"/>
    <p:sldLayoutId id="2147483698" r:id="rId33"/>
    <p:sldLayoutId id="2147483710" r:id="rId34"/>
    <p:sldLayoutId id="2147483711" r:id="rId35"/>
    <p:sldLayoutId id="2147483712" r:id="rId36"/>
  </p:sldLayoutIdLst>
  <p:txStyles>
    <p:titleStyle>
      <a:lvl1pPr algn="l" defTabSz="914400" rtl="0" eaLnBrk="1" latinLnBrk="0" hangingPunct="1">
        <a:lnSpc>
          <a:spcPct val="90000"/>
        </a:lnSpc>
        <a:spcBef>
          <a:spcPct val="0"/>
        </a:spcBef>
        <a:buNone/>
        <a:defRPr sz="3600" kern="1200" baseline="0">
          <a:solidFill>
            <a:srgbClr val="0061AA"/>
          </a:solidFill>
          <a:latin typeface="+mj-lt"/>
          <a:ea typeface="+mj-ea"/>
          <a:cs typeface="Times New Roman" panose="02020603050405020304" pitchFamily="18" charset="0"/>
        </a:defRPr>
      </a:lvl1pPr>
    </p:titleStyle>
    <p:bodyStyle>
      <a:lvl1pPr marL="228600" indent="-228600" algn="l" defTabSz="914400" rtl="0" eaLnBrk="1" latinLnBrk="0" hangingPunct="1">
        <a:lnSpc>
          <a:spcPct val="120000"/>
        </a:lnSpc>
        <a:spcBef>
          <a:spcPts val="1000"/>
        </a:spcBef>
        <a:buClr>
          <a:srgbClr val="0061AA"/>
        </a:buClr>
        <a:buFont typeface="Arial" panose="020B0604020202020204" pitchFamily="34" charset="0"/>
        <a:buChar char="•"/>
        <a:defRPr sz="2400" kern="1200" baseline="0">
          <a:solidFill>
            <a:srgbClr val="0061AA"/>
          </a:solidFill>
          <a:latin typeface="+mj-lt"/>
          <a:ea typeface="+mn-ea"/>
          <a:cs typeface="Times New Roman" panose="02020603050405020304" pitchFamily="18" charset="0"/>
        </a:defRPr>
      </a:lvl1pPr>
      <a:lvl2pPr marL="685800" indent="-228600" algn="l" defTabSz="914400" rtl="0" eaLnBrk="1" latinLnBrk="0" hangingPunct="1">
        <a:lnSpc>
          <a:spcPct val="120000"/>
        </a:lnSpc>
        <a:spcBef>
          <a:spcPts val="500"/>
        </a:spcBef>
        <a:buClr>
          <a:srgbClr val="0061AA"/>
        </a:buClr>
        <a:buFont typeface="Arial" panose="020B0604020202020204" pitchFamily="34" charset="0"/>
        <a:buChar char="•"/>
        <a:defRPr sz="1800" kern="1200" baseline="0">
          <a:solidFill>
            <a:srgbClr val="0061AA"/>
          </a:solidFill>
          <a:latin typeface="+mj-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www.instagram.com/unitartuscience" TargetMode="External"/><Relationship Id="rId2" Type="http://schemas.openxmlformats.org/officeDocument/2006/relationships/image" Target="../media/image29.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smtClean="0"/>
              <a:t>Inga </a:t>
            </a:r>
            <a:r>
              <a:rPr lang="en-US" dirty="0" err="1" smtClean="0"/>
              <a:t>Külmoja</a:t>
            </a:r>
            <a:endParaRPr lang="en-US" dirty="0"/>
          </a:p>
        </p:txBody>
      </p:sp>
      <p:sp>
        <p:nvSpPr>
          <p:cNvPr id="3" name="Text Placeholder 2"/>
          <p:cNvSpPr>
            <a:spLocks noGrp="1"/>
          </p:cNvSpPr>
          <p:nvPr>
            <p:ph type="body" sz="quarter" idx="10"/>
          </p:nvPr>
        </p:nvSpPr>
        <p:spPr>
          <a:xfrm>
            <a:off x="1050213" y="2008706"/>
            <a:ext cx="9806349" cy="2148426"/>
          </a:xfrm>
        </p:spPr>
        <p:txBody>
          <a:bodyPr/>
          <a:lstStyle/>
          <a:p>
            <a:r>
              <a:rPr lang="en-US" dirty="0" smtClean="0"/>
              <a:t>Tartu </a:t>
            </a:r>
            <a:r>
              <a:rPr lang="en-US" dirty="0" err="1" smtClean="0"/>
              <a:t>Ülikooli</a:t>
            </a:r>
            <a:r>
              <a:rPr lang="en-US" dirty="0" smtClean="0"/>
              <a:t> </a:t>
            </a:r>
            <a:r>
              <a:rPr lang="en-US" dirty="0" err="1" smtClean="0"/>
              <a:t>teadlaste</a:t>
            </a:r>
            <a:r>
              <a:rPr lang="en-US" dirty="0" smtClean="0"/>
              <a:t> Instagram: </a:t>
            </a:r>
            <a:r>
              <a:rPr lang="en-US" dirty="0" err="1" smtClean="0"/>
              <a:t>toimetama</a:t>
            </a:r>
            <a:r>
              <a:rPr lang="en-US" dirty="0" smtClean="0"/>
              <a:t> </a:t>
            </a:r>
            <a:r>
              <a:rPr lang="en-US" dirty="0" err="1" smtClean="0"/>
              <a:t>teadus</a:t>
            </a:r>
            <a:endParaRPr lang="en-US" dirty="0"/>
          </a:p>
        </p:txBody>
      </p:sp>
      <p:sp>
        <p:nvSpPr>
          <p:cNvPr id="4" name="Text Placeholder 3"/>
          <p:cNvSpPr>
            <a:spLocks noGrp="1"/>
          </p:cNvSpPr>
          <p:nvPr>
            <p:ph type="body" sz="quarter" idx="11"/>
          </p:nvPr>
        </p:nvSpPr>
        <p:spPr/>
        <p:txBody>
          <a:bodyPr/>
          <a:lstStyle/>
          <a:p>
            <a:r>
              <a:rPr lang="en-US" dirty="0" smtClean="0"/>
              <a:t>21.11.2018</a:t>
            </a:r>
            <a:endParaRPr lang="en-US" dirty="0"/>
          </a:p>
        </p:txBody>
      </p:sp>
    </p:spTree>
    <p:extLst>
      <p:ext uri="{BB962C8B-B14F-4D97-AF65-F5344CB8AC3E}">
        <p14:creationId xmlns:p14="http://schemas.microsoft.com/office/powerpoint/2010/main" val="1877013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8560981" y="3184406"/>
            <a:ext cx="3371851" cy="628672"/>
          </a:xfrm>
          <a:prstGeom prst="rect">
            <a:avLst/>
          </a:prstGeom>
        </p:spPr>
        <p:txBody>
          <a:bodyPr/>
          <a:lstStyle>
            <a:lvl1pPr marL="228600" indent="-228600" algn="l" defTabSz="914400" rtl="0" eaLnBrk="1" latinLnBrk="0" hangingPunct="1">
              <a:lnSpc>
                <a:spcPct val="120000"/>
              </a:lnSpc>
              <a:spcBef>
                <a:spcPts val="1000"/>
              </a:spcBef>
              <a:buClr>
                <a:srgbClr val="0061AA"/>
              </a:buClr>
              <a:buFont typeface="Arial" panose="020B0604020202020204" pitchFamily="34" charset="0"/>
              <a:buChar char="•"/>
              <a:defRPr sz="2400" kern="1200" baseline="0">
                <a:solidFill>
                  <a:srgbClr val="0061AA"/>
                </a:solidFill>
                <a:latin typeface="+mj-lt"/>
                <a:ea typeface="+mn-ea"/>
                <a:cs typeface="Times New Roman" panose="02020603050405020304" pitchFamily="18" charset="0"/>
              </a:defRPr>
            </a:lvl1pPr>
            <a:lvl2pPr marL="685800" indent="-228600" algn="l" defTabSz="914400" rtl="0" eaLnBrk="1" latinLnBrk="0" hangingPunct="1">
              <a:lnSpc>
                <a:spcPct val="120000"/>
              </a:lnSpc>
              <a:spcBef>
                <a:spcPts val="500"/>
              </a:spcBef>
              <a:buClr>
                <a:srgbClr val="0061AA"/>
              </a:buClr>
              <a:buFont typeface="Arial" panose="020B0604020202020204" pitchFamily="34" charset="0"/>
              <a:buChar char="•"/>
              <a:defRPr sz="1800" kern="1200" baseline="0">
                <a:solidFill>
                  <a:srgbClr val="0061AA"/>
                </a:solidFill>
                <a:latin typeface="+mj-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err="1" smtClean="0"/>
              <a:t>Kes</a:t>
            </a:r>
            <a:r>
              <a:rPr lang="en-US" sz="3400" dirty="0" smtClean="0"/>
              <a:t> </a:t>
            </a:r>
            <a:r>
              <a:rPr lang="en-US" sz="3400" dirty="0" err="1" smtClean="0"/>
              <a:t>meid</a:t>
            </a:r>
            <a:r>
              <a:rPr lang="en-US" sz="3400" dirty="0" smtClean="0"/>
              <a:t> </a:t>
            </a:r>
            <a:r>
              <a:rPr lang="en-US" sz="3400" dirty="0" err="1" smtClean="0"/>
              <a:t>jälgib</a:t>
            </a:r>
            <a:r>
              <a:rPr lang="en-US" sz="3400" dirty="0" smtClean="0"/>
              <a:t>?</a:t>
            </a:r>
          </a:p>
          <a:p>
            <a:pPr marL="0" indent="0">
              <a:buNone/>
            </a:pPr>
            <a:endParaRPr lang="et-EE"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771" y="643180"/>
            <a:ext cx="3210902" cy="571112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824" y="643180"/>
            <a:ext cx="3210902" cy="5711124"/>
          </a:xfrm>
          <a:prstGeom prst="rect">
            <a:avLst/>
          </a:prstGeom>
        </p:spPr>
      </p:pic>
    </p:spTree>
    <p:extLst>
      <p:ext uri="{BB962C8B-B14F-4D97-AF65-F5344CB8AC3E}">
        <p14:creationId xmlns:p14="http://schemas.microsoft.com/office/powerpoint/2010/main" val="2667702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5229" y="2316006"/>
            <a:ext cx="10233035" cy="3587570"/>
          </a:xfrm>
        </p:spPr>
        <p:txBody>
          <a:bodyPr>
            <a:noAutofit/>
          </a:bodyPr>
          <a:lstStyle/>
          <a:p>
            <a:pPr marL="0" indent="0">
              <a:buNone/>
            </a:pPr>
            <a:r>
              <a:rPr lang="et-EE" sz="3200" dirty="0"/>
              <a:t>Heade piltide leidmine ja haaravate sõnumite koostamine on mõnikord lihtne, vahel vaevarikas, ent kokkuvõttes on Tartu ülikooli teadlaste </a:t>
            </a:r>
            <a:r>
              <a:rPr lang="et-EE" sz="3200" dirty="0" err="1"/>
              <a:t>Instagrami</a:t>
            </a:r>
            <a:r>
              <a:rPr lang="et-EE" sz="3200" dirty="0"/>
              <a:t> toimkonnas osalemine olnud üks mu viimaste aastate põnevamaid tööalaseid ettevõtmisi</a:t>
            </a:r>
            <a:r>
              <a:rPr lang="et-EE" sz="3200" dirty="0" smtClean="0"/>
              <a:t>.</a:t>
            </a:r>
            <a:endParaRPr lang="en-US" sz="3200" dirty="0" smtClean="0"/>
          </a:p>
          <a:p>
            <a:pPr marL="0" indent="0">
              <a:buNone/>
            </a:pPr>
            <a:r>
              <a:rPr lang="en-US" sz="3200" dirty="0"/>
              <a:t>	</a:t>
            </a:r>
            <a:r>
              <a:rPr lang="en-US" sz="3200" dirty="0" smtClean="0"/>
              <a:t>							 </a:t>
            </a:r>
            <a:r>
              <a:rPr lang="en-US" sz="3200" b="1" dirty="0" smtClean="0"/>
              <a:t>Art Leete</a:t>
            </a:r>
            <a:endParaRPr lang="et-EE" sz="3200" b="1" dirty="0" smtClean="0"/>
          </a:p>
        </p:txBody>
      </p:sp>
      <p:sp>
        <p:nvSpPr>
          <p:cNvPr id="3" name="Text Placeholder 2"/>
          <p:cNvSpPr>
            <a:spLocks noGrp="1"/>
          </p:cNvSpPr>
          <p:nvPr>
            <p:ph type="body" sz="quarter" idx="10"/>
          </p:nvPr>
        </p:nvSpPr>
        <p:spPr>
          <a:xfrm>
            <a:off x="1065229" y="1022027"/>
            <a:ext cx="10515600" cy="713784"/>
          </a:xfrm>
        </p:spPr>
        <p:txBody>
          <a:bodyPr/>
          <a:lstStyle/>
          <a:p>
            <a:r>
              <a:rPr lang="en-US" dirty="0" err="1" smtClean="0"/>
              <a:t>Mida</a:t>
            </a:r>
            <a:r>
              <a:rPr lang="en-US" dirty="0" smtClean="0"/>
              <a:t> </a:t>
            </a:r>
            <a:r>
              <a:rPr lang="en-US" dirty="0" err="1" smtClean="0"/>
              <a:t>teadlased</a:t>
            </a:r>
            <a:r>
              <a:rPr lang="en-US" dirty="0" smtClean="0"/>
              <a:t> </a:t>
            </a:r>
            <a:r>
              <a:rPr lang="en-US" dirty="0" err="1" smtClean="0"/>
              <a:t>arvavad</a:t>
            </a:r>
            <a:r>
              <a:rPr lang="et-EE" dirty="0" smtClean="0"/>
              <a:t>?</a:t>
            </a:r>
            <a:endParaRPr lang="et-EE" dirty="0"/>
          </a:p>
        </p:txBody>
      </p:sp>
    </p:spTree>
    <p:extLst>
      <p:ext uri="{BB962C8B-B14F-4D97-AF65-F5344CB8AC3E}">
        <p14:creationId xmlns:p14="http://schemas.microsoft.com/office/powerpoint/2010/main" val="12538501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7737" y="1409356"/>
            <a:ext cx="10202040" cy="4201030"/>
          </a:xfrm>
        </p:spPr>
        <p:txBody>
          <a:bodyPr>
            <a:noAutofit/>
          </a:bodyPr>
          <a:lstStyle/>
          <a:p>
            <a:pPr marL="0" indent="0">
              <a:buNone/>
            </a:pPr>
            <a:r>
              <a:rPr lang="en-US" sz="3200" dirty="0" err="1" smtClean="0"/>
              <a:t>Tundub</a:t>
            </a:r>
            <a:r>
              <a:rPr lang="en-US" sz="3200" dirty="0"/>
              <a:t>, et </a:t>
            </a:r>
            <a:r>
              <a:rPr lang="en-US" sz="3200" dirty="0" err="1"/>
              <a:t>meie</a:t>
            </a:r>
            <a:r>
              <a:rPr lang="en-US" sz="3200" dirty="0"/>
              <a:t> </a:t>
            </a:r>
            <a:r>
              <a:rPr lang="en-US" sz="3200" dirty="0" err="1"/>
              <a:t>labori</a:t>
            </a:r>
            <a:r>
              <a:rPr lang="en-US" sz="3200" dirty="0"/>
              <a:t> </a:t>
            </a:r>
            <a:r>
              <a:rPr lang="en-US" sz="3200" dirty="0" err="1"/>
              <a:t>tegemiste</a:t>
            </a:r>
            <a:r>
              <a:rPr lang="en-US" sz="3200" dirty="0"/>
              <a:t> </a:t>
            </a:r>
            <a:r>
              <a:rPr lang="en-US" sz="3200" dirty="0" err="1"/>
              <a:t>nähtavus</a:t>
            </a:r>
            <a:r>
              <a:rPr lang="en-US" sz="3200" dirty="0"/>
              <a:t> on </a:t>
            </a:r>
            <a:r>
              <a:rPr lang="en-US" sz="3200" dirty="0" err="1"/>
              <a:t>suurenenud</a:t>
            </a:r>
            <a:r>
              <a:rPr lang="en-US" sz="3200" dirty="0"/>
              <a:t> - </a:t>
            </a:r>
            <a:r>
              <a:rPr lang="en-US" sz="3200" dirty="0" err="1"/>
              <a:t>osalt</a:t>
            </a:r>
            <a:r>
              <a:rPr lang="en-US" sz="3200" dirty="0"/>
              <a:t> </a:t>
            </a:r>
            <a:r>
              <a:rPr lang="en-US" sz="3200" dirty="0" err="1"/>
              <a:t>sündis</a:t>
            </a:r>
            <a:r>
              <a:rPr lang="en-US" sz="3200" dirty="0"/>
              <a:t> IG </a:t>
            </a:r>
            <a:r>
              <a:rPr lang="en-US" sz="3200" dirty="0" err="1"/>
              <a:t>postitustest</a:t>
            </a:r>
            <a:r>
              <a:rPr lang="en-US" sz="3200" dirty="0"/>
              <a:t> </a:t>
            </a:r>
            <a:r>
              <a:rPr lang="en-US" sz="3200" dirty="0" err="1"/>
              <a:t>ka</a:t>
            </a:r>
            <a:r>
              <a:rPr lang="en-US" sz="3200" dirty="0"/>
              <a:t> </a:t>
            </a:r>
            <a:r>
              <a:rPr lang="en-US" sz="3200" dirty="0" err="1"/>
              <a:t>algatus</a:t>
            </a:r>
            <a:r>
              <a:rPr lang="en-US" sz="3200" dirty="0"/>
              <a:t>, mille </a:t>
            </a:r>
            <a:r>
              <a:rPr lang="en-US" sz="3200" dirty="0" err="1"/>
              <a:t>tulemusena</a:t>
            </a:r>
            <a:r>
              <a:rPr lang="en-US" sz="3200" dirty="0"/>
              <a:t> </a:t>
            </a:r>
            <a:r>
              <a:rPr lang="en-US" sz="3200" dirty="0" err="1"/>
              <a:t>tehti</a:t>
            </a:r>
            <a:r>
              <a:rPr lang="en-US" sz="3200" dirty="0"/>
              <a:t> </a:t>
            </a:r>
            <a:r>
              <a:rPr lang="en-US" sz="3200" dirty="0" err="1"/>
              <a:t>uudislõik</a:t>
            </a:r>
            <a:r>
              <a:rPr lang="en-US" sz="3200" dirty="0"/>
              <a:t> </a:t>
            </a:r>
            <a:r>
              <a:rPr lang="en-US" sz="3200" dirty="0" err="1"/>
              <a:t>AKsse</a:t>
            </a:r>
            <a:r>
              <a:rPr lang="en-US" sz="3200" dirty="0"/>
              <a:t>. Ja tore, et </a:t>
            </a:r>
            <a:r>
              <a:rPr lang="en-US" sz="3200" dirty="0" err="1"/>
              <a:t>ülikooli</a:t>
            </a:r>
            <a:r>
              <a:rPr lang="en-US" sz="3200" dirty="0"/>
              <a:t> </a:t>
            </a:r>
            <a:r>
              <a:rPr lang="en-US" sz="3200" dirty="0" err="1"/>
              <a:t>teised</a:t>
            </a:r>
            <a:r>
              <a:rPr lang="en-US" sz="3200" dirty="0"/>
              <a:t> </a:t>
            </a:r>
            <a:r>
              <a:rPr lang="en-US" sz="3200" dirty="0" err="1"/>
              <a:t>meediakanalid</a:t>
            </a:r>
            <a:r>
              <a:rPr lang="en-US" sz="3200" dirty="0"/>
              <a:t> </a:t>
            </a:r>
            <a:r>
              <a:rPr lang="en-US" sz="3200" dirty="0" err="1"/>
              <a:t>ka</a:t>
            </a:r>
            <a:r>
              <a:rPr lang="en-US" sz="3200" dirty="0"/>
              <a:t> </a:t>
            </a:r>
            <a:r>
              <a:rPr lang="en-US" sz="3200" dirty="0" err="1"/>
              <a:t>meie</a:t>
            </a:r>
            <a:r>
              <a:rPr lang="en-US" sz="3200" dirty="0"/>
              <a:t> </a:t>
            </a:r>
            <a:r>
              <a:rPr lang="en-US" sz="3200" dirty="0" err="1"/>
              <a:t>kontolt</a:t>
            </a:r>
            <a:r>
              <a:rPr lang="en-US" sz="3200" dirty="0"/>
              <a:t> </a:t>
            </a:r>
            <a:r>
              <a:rPr lang="en-US" sz="3200" dirty="0" err="1"/>
              <a:t>aktiivselt</a:t>
            </a:r>
            <a:r>
              <a:rPr lang="en-US" sz="3200" dirty="0"/>
              <a:t> </a:t>
            </a:r>
            <a:r>
              <a:rPr lang="en-US" sz="3200" dirty="0" err="1"/>
              <a:t>pilte</a:t>
            </a:r>
            <a:r>
              <a:rPr lang="en-US" sz="3200" dirty="0"/>
              <a:t> </a:t>
            </a:r>
            <a:r>
              <a:rPr lang="en-US" sz="3200" dirty="0" err="1"/>
              <a:t>kasutavad</a:t>
            </a:r>
            <a:r>
              <a:rPr lang="en-US" sz="3200" dirty="0"/>
              <a:t>.</a:t>
            </a:r>
            <a:r>
              <a:rPr lang="en-US" sz="3600" dirty="0" smtClean="0"/>
              <a:t>	</a:t>
            </a:r>
            <a:r>
              <a:rPr lang="en-US" sz="3200" dirty="0" smtClean="0"/>
              <a:t>					</a:t>
            </a:r>
            <a:r>
              <a:rPr lang="en-US" sz="3200" b="1" dirty="0" smtClean="0"/>
              <a:t>								Liina Jakobson</a:t>
            </a:r>
            <a:endParaRPr lang="et-EE" sz="3200" b="1" dirty="0" smtClean="0"/>
          </a:p>
        </p:txBody>
      </p:sp>
    </p:spTree>
    <p:extLst>
      <p:ext uri="{BB962C8B-B14F-4D97-AF65-F5344CB8AC3E}">
        <p14:creationId xmlns:p14="http://schemas.microsoft.com/office/powerpoint/2010/main" val="463405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7737" y="1945036"/>
            <a:ext cx="10202040" cy="3665349"/>
          </a:xfrm>
        </p:spPr>
        <p:txBody>
          <a:bodyPr>
            <a:noAutofit/>
          </a:bodyPr>
          <a:lstStyle/>
          <a:p>
            <a:pPr marL="0" indent="0">
              <a:buNone/>
            </a:pPr>
            <a:r>
              <a:rPr lang="en-US" sz="3600" dirty="0" err="1"/>
              <a:t>Minu</a:t>
            </a:r>
            <a:r>
              <a:rPr lang="en-US" sz="3600" dirty="0"/>
              <a:t> </a:t>
            </a:r>
            <a:r>
              <a:rPr lang="en-US" sz="3600" dirty="0" err="1"/>
              <a:t>jaoks</a:t>
            </a:r>
            <a:r>
              <a:rPr lang="en-US" sz="3600" dirty="0"/>
              <a:t> </a:t>
            </a:r>
            <a:r>
              <a:rPr lang="en-US" sz="3600" dirty="0" err="1"/>
              <a:t>seisneb</a:t>
            </a:r>
            <a:r>
              <a:rPr lang="en-US" sz="3600" dirty="0"/>
              <a:t> </a:t>
            </a:r>
            <a:r>
              <a:rPr lang="en-US" sz="3600" dirty="0" err="1"/>
              <a:t>vaev</a:t>
            </a:r>
            <a:r>
              <a:rPr lang="en-US" sz="3600" dirty="0"/>
              <a:t> </a:t>
            </a:r>
            <a:r>
              <a:rPr lang="en-US" sz="3600" dirty="0" err="1"/>
              <a:t>selles</a:t>
            </a:r>
            <a:r>
              <a:rPr lang="en-US" sz="3600" dirty="0"/>
              <a:t>, et </a:t>
            </a:r>
            <a:r>
              <a:rPr lang="en-US" sz="3600" dirty="0" err="1"/>
              <a:t>filosoofiat</a:t>
            </a:r>
            <a:r>
              <a:rPr lang="en-US" sz="3600" dirty="0"/>
              <a:t> ja </a:t>
            </a:r>
            <a:r>
              <a:rPr lang="en-US" sz="3600" dirty="0" err="1"/>
              <a:t>selle</a:t>
            </a:r>
            <a:r>
              <a:rPr lang="en-US" sz="3600" dirty="0"/>
              <a:t> </a:t>
            </a:r>
            <a:r>
              <a:rPr lang="en-US" sz="3600" dirty="0" err="1"/>
              <a:t>tegemist</a:t>
            </a:r>
            <a:r>
              <a:rPr lang="en-US" sz="3600" dirty="0"/>
              <a:t> on </a:t>
            </a:r>
            <a:r>
              <a:rPr lang="en-US" sz="3600" dirty="0" err="1"/>
              <a:t>hirmus</a:t>
            </a:r>
            <a:r>
              <a:rPr lang="en-US" sz="3600" dirty="0"/>
              <a:t> </a:t>
            </a:r>
            <a:r>
              <a:rPr lang="en-US" sz="3600" dirty="0" err="1"/>
              <a:t>keeruline</a:t>
            </a:r>
            <a:r>
              <a:rPr lang="en-US" sz="3600" dirty="0"/>
              <a:t> </a:t>
            </a:r>
            <a:r>
              <a:rPr lang="en-US" sz="3600" dirty="0" err="1"/>
              <a:t>pildistada</a:t>
            </a:r>
            <a:r>
              <a:rPr lang="en-US" sz="3600" dirty="0"/>
              <a:t>.</a:t>
            </a:r>
          </a:p>
          <a:p>
            <a:pPr marL="0" indent="0">
              <a:buNone/>
            </a:pPr>
            <a:r>
              <a:rPr lang="en-US" sz="3600" dirty="0" smtClean="0"/>
              <a:t>	</a:t>
            </a:r>
            <a:r>
              <a:rPr lang="en-US" sz="3200" dirty="0" smtClean="0"/>
              <a:t>					</a:t>
            </a:r>
            <a:r>
              <a:rPr lang="en-US" sz="3200" b="1" dirty="0" smtClean="0"/>
              <a:t>		</a:t>
            </a:r>
          </a:p>
          <a:p>
            <a:pPr marL="0" indent="0">
              <a:buNone/>
            </a:pPr>
            <a:r>
              <a:rPr lang="en-US" sz="3200" b="1" dirty="0"/>
              <a:t>	</a:t>
            </a:r>
            <a:r>
              <a:rPr lang="en-US" sz="3200" b="1" dirty="0" smtClean="0"/>
              <a:t>						Mats </a:t>
            </a:r>
            <a:r>
              <a:rPr lang="en-US" sz="3200" b="1" dirty="0" err="1" smtClean="0"/>
              <a:t>Volberg</a:t>
            </a:r>
            <a:endParaRPr lang="et-EE" sz="3200" b="1" dirty="0" smtClean="0"/>
          </a:p>
        </p:txBody>
      </p:sp>
    </p:spTree>
    <p:extLst>
      <p:ext uri="{BB962C8B-B14F-4D97-AF65-F5344CB8AC3E}">
        <p14:creationId xmlns:p14="http://schemas.microsoft.com/office/powerpoint/2010/main" val="2719131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7737" y="1409356"/>
            <a:ext cx="10202040" cy="4201030"/>
          </a:xfrm>
        </p:spPr>
        <p:txBody>
          <a:bodyPr>
            <a:noAutofit/>
          </a:bodyPr>
          <a:lstStyle/>
          <a:p>
            <a:pPr marL="0" indent="0">
              <a:buNone/>
            </a:pPr>
            <a:r>
              <a:rPr lang="et-EE" sz="3200" dirty="0"/>
              <a:t>Mulle isiklikult väga meeldib, et Tartu Ülikool käib ajaga kaasas ja leiab uusi viise kuidas jõuda erinevate sihtgruppideni, näiteks noorteni, kelle seas </a:t>
            </a:r>
            <a:r>
              <a:rPr lang="et-EE" sz="3200" dirty="0" err="1"/>
              <a:t>Instagram</a:t>
            </a:r>
            <a:r>
              <a:rPr lang="et-EE" sz="3200" dirty="0"/>
              <a:t> vägagi populaarne on. Tabav pilt või video köidab inimesi ja annab edasi ka seda mida vahel sõna ei suuda.</a:t>
            </a:r>
            <a:r>
              <a:rPr lang="en-US" sz="3600" dirty="0" smtClean="0"/>
              <a:t>	</a:t>
            </a:r>
            <a:r>
              <a:rPr lang="en-US" sz="3200" dirty="0" smtClean="0"/>
              <a:t>					</a:t>
            </a:r>
            <a:r>
              <a:rPr lang="en-US" sz="3200" b="1" dirty="0" smtClean="0"/>
              <a:t>											Anu Solnik</a:t>
            </a:r>
            <a:endParaRPr lang="et-EE" sz="3200" b="1" dirty="0" smtClean="0"/>
          </a:p>
        </p:txBody>
      </p:sp>
    </p:spTree>
    <p:extLst>
      <p:ext uri="{BB962C8B-B14F-4D97-AF65-F5344CB8AC3E}">
        <p14:creationId xmlns:p14="http://schemas.microsoft.com/office/powerpoint/2010/main" val="319111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7737" y="1409356"/>
            <a:ext cx="10202040" cy="4201030"/>
          </a:xfrm>
        </p:spPr>
        <p:txBody>
          <a:bodyPr>
            <a:noAutofit/>
          </a:bodyPr>
          <a:lstStyle/>
          <a:p>
            <a:pPr marL="0" indent="0">
              <a:buNone/>
            </a:pPr>
            <a:r>
              <a:rPr lang="en-US" sz="3200" dirty="0"/>
              <a:t>Instagram on </a:t>
            </a:r>
            <a:r>
              <a:rPr lang="en-US" sz="3200" dirty="0" err="1" smtClean="0"/>
              <a:t>hea</a:t>
            </a:r>
            <a:r>
              <a:rPr lang="en-US" sz="3200" dirty="0" smtClean="0"/>
              <a:t> </a:t>
            </a:r>
            <a:r>
              <a:rPr lang="en-US" sz="3200" dirty="0" err="1"/>
              <a:t>võimalus</a:t>
            </a:r>
            <a:r>
              <a:rPr lang="en-US" sz="3200" dirty="0"/>
              <a:t> </a:t>
            </a:r>
            <a:r>
              <a:rPr lang="en-US" sz="3200" dirty="0" err="1"/>
              <a:t>näidata</a:t>
            </a:r>
            <a:r>
              <a:rPr lang="en-US" sz="3200" dirty="0"/>
              <a:t> </a:t>
            </a:r>
            <a:r>
              <a:rPr lang="en-US" sz="3200" dirty="0" err="1"/>
              <a:t>uurimistöö</a:t>
            </a:r>
            <a:r>
              <a:rPr lang="en-US" sz="3200" dirty="0"/>
              <a:t> </a:t>
            </a:r>
            <a:r>
              <a:rPr lang="en-US" sz="3200" dirty="0" err="1"/>
              <a:t>selliseid</a:t>
            </a:r>
            <a:r>
              <a:rPr lang="en-US" sz="3200" dirty="0"/>
              <a:t> </a:t>
            </a:r>
            <a:r>
              <a:rPr lang="en-US" sz="3200" dirty="0" err="1"/>
              <a:t>külgi</a:t>
            </a:r>
            <a:r>
              <a:rPr lang="en-US" sz="3200" dirty="0"/>
              <a:t>, </a:t>
            </a:r>
            <a:r>
              <a:rPr lang="en-US" sz="3200" dirty="0" err="1"/>
              <a:t>mis</a:t>
            </a:r>
            <a:r>
              <a:rPr lang="en-US" sz="3200" dirty="0"/>
              <a:t> on </a:t>
            </a:r>
            <a:r>
              <a:rPr lang="en-US" sz="3200" dirty="0" err="1"/>
              <a:t>küll</a:t>
            </a:r>
            <a:r>
              <a:rPr lang="en-US" sz="3200" dirty="0"/>
              <a:t> </a:t>
            </a:r>
            <a:r>
              <a:rPr lang="en-US" sz="3200" dirty="0" err="1"/>
              <a:t>huvitavad</a:t>
            </a:r>
            <a:r>
              <a:rPr lang="en-US" sz="3200" dirty="0"/>
              <a:t>, </a:t>
            </a:r>
            <a:r>
              <a:rPr lang="en-US" sz="3200" dirty="0" err="1"/>
              <a:t>aga</a:t>
            </a:r>
            <a:r>
              <a:rPr lang="en-US" sz="3200" dirty="0"/>
              <a:t> </a:t>
            </a:r>
            <a:r>
              <a:rPr lang="en-US" sz="3200" dirty="0" err="1"/>
              <a:t>mida</a:t>
            </a:r>
            <a:r>
              <a:rPr lang="en-US" sz="3200" dirty="0"/>
              <a:t> </a:t>
            </a:r>
            <a:r>
              <a:rPr lang="en-US" sz="3200" dirty="0" err="1"/>
              <a:t>teadusajakirjas</a:t>
            </a:r>
            <a:r>
              <a:rPr lang="en-US" sz="3200" dirty="0"/>
              <a:t> </a:t>
            </a:r>
            <a:r>
              <a:rPr lang="en-US" sz="3200" dirty="0" err="1"/>
              <a:t>ei</a:t>
            </a:r>
            <a:r>
              <a:rPr lang="en-US" sz="3200" dirty="0"/>
              <a:t> </a:t>
            </a:r>
            <a:r>
              <a:rPr lang="en-US" sz="3200" dirty="0" err="1"/>
              <a:t>kajastata</a:t>
            </a:r>
            <a:r>
              <a:rPr lang="en-US" sz="3200" dirty="0"/>
              <a:t> (</a:t>
            </a:r>
            <a:r>
              <a:rPr lang="en-US" sz="3200" dirty="0" err="1"/>
              <a:t>välitööde</a:t>
            </a:r>
            <a:r>
              <a:rPr lang="en-US" sz="3200" dirty="0"/>
              <a:t> </a:t>
            </a:r>
            <a:r>
              <a:rPr lang="en-US" sz="3200" dirty="0" err="1"/>
              <a:t>pildid</a:t>
            </a:r>
            <a:r>
              <a:rPr lang="en-US" sz="3200" dirty="0"/>
              <a:t>, </a:t>
            </a:r>
            <a:r>
              <a:rPr lang="en-US" sz="3200" dirty="0" err="1"/>
              <a:t>lõbusad</a:t>
            </a:r>
            <a:r>
              <a:rPr lang="en-US" sz="3200" dirty="0"/>
              <a:t> </a:t>
            </a:r>
            <a:r>
              <a:rPr lang="en-US" sz="3200" dirty="0" err="1"/>
              <a:t>seigad</a:t>
            </a:r>
            <a:r>
              <a:rPr lang="en-US" sz="3200" dirty="0"/>
              <a:t>, </a:t>
            </a:r>
            <a:r>
              <a:rPr lang="en-US" sz="3200" dirty="0" err="1"/>
              <a:t>naljakad</a:t>
            </a:r>
            <a:r>
              <a:rPr lang="en-US" sz="3200" dirty="0"/>
              <a:t> </a:t>
            </a:r>
            <a:r>
              <a:rPr lang="en-US" sz="3200" dirty="0" err="1"/>
              <a:t>eksimused</a:t>
            </a:r>
            <a:r>
              <a:rPr lang="en-US" sz="3200" dirty="0"/>
              <a:t>). Ja </a:t>
            </a:r>
            <a:r>
              <a:rPr lang="en-US" sz="3200" dirty="0" err="1"/>
              <a:t>kuna</a:t>
            </a:r>
            <a:r>
              <a:rPr lang="en-US" sz="3200" dirty="0"/>
              <a:t> </a:t>
            </a:r>
            <a:r>
              <a:rPr lang="en-US" sz="3200" dirty="0" err="1"/>
              <a:t>postitan</a:t>
            </a:r>
            <a:r>
              <a:rPr lang="en-US" sz="3200" dirty="0"/>
              <a:t> </a:t>
            </a:r>
            <a:r>
              <a:rPr lang="en-US" sz="3200" dirty="0" err="1"/>
              <a:t>sageli</a:t>
            </a:r>
            <a:r>
              <a:rPr lang="en-US" sz="3200" dirty="0"/>
              <a:t> </a:t>
            </a:r>
            <a:r>
              <a:rPr lang="en-US" sz="3200" dirty="0" err="1"/>
              <a:t>kolleegide</a:t>
            </a:r>
            <a:r>
              <a:rPr lang="en-US" sz="3200" dirty="0"/>
              <a:t> </a:t>
            </a:r>
            <a:r>
              <a:rPr lang="en-US" sz="3200" dirty="0" err="1"/>
              <a:t>tööst</a:t>
            </a:r>
            <a:r>
              <a:rPr lang="en-US" sz="3200" dirty="0"/>
              <a:t>, </a:t>
            </a:r>
            <a:r>
              <a:rPr lang="en-US" sz="3200" dirty="0" err="1"/>
              <a:t>siis</a:t>
            </a:r>
            <a:r>
              <a:rPr lang="en-US" sz="3200" dirty="0"/>
              <a:t> on see </a:t>
            </a:r>
            <a:r>
              <a:rPr lang="en-US" sz="3200" dirty="0" err="1"/>
              <a:t>ka</a:t>
            </a:r>
            <a:r>
              <a:rPr lang="en-US" sz="3200" dirty="0"/>
              <a:t> </a:t>
            </a:r>
            <a:r>
              <a:rPr lang="en-US" sz="3200" dirty="0" err="1"/>
              <a:t>hea</a:t>
            </a:r>
            <a:r>
              <a:rPr lang="en-US" sz="3200" dirty="0"/>
              <a:t> </a:t>
            </a:r>
            <a:r>
              <a:rPr lang="en-US" sz="3200" dirty="0" err="1"/>
              <a:t>võimalus</a:t>
            </a:r>
            <a:r>
              <a:rPr lang="en-US" sz="3200" dirty="0"/>
              <a:t> </a:t>
            </a:r>
            <a:r>
              <a:rPr lang="en-US" sz="3200" dirty="0" err="1"/>
              <a:t>rohkem</a:t>
            </a:r>
            <a:r>
              <a:rPr lang="en-US" sz="3200" dirty="0"/>
              <a:t> </a:t>
            </a:r>
            <a:r>
              <a:rPr lang="en-US" sz="3200" dirty="0" err="1"/>
              <a:t>teada</a:t>
            </a:r>
            <a:r>
              <a:rPr lang="en-US" sz="3200" dirty="0"/>
              <a:t> </a:t>
            </a:r>
            <a:r>
              <a:rPr lang="en-US" sz="3200" dirty="0" err="1"/>
              <a:t>saada</a:t>
            </a:r>
            <a:r>
              <a:rPr lang="en-US" sz="3200" dirty="0"/>
              <a:t> </a:t>
            </a:r>
            <a:r>
              <a:rPr lang="en-US" sz="3200" dirty="0" err="1"/>
              <a:t>nende</a:t>
            </a:r>
            <a:r>
              <a:rPr lang="en-US" sz="3200" dirty="0"/>
              <a:t> </a:t>
            </a:r>
            <a:r>
              <a:rPr lang="en-US" sz="3200" dirty="0" err="1"/>
              <a:t>tegemistest</a:t>
            </a:r>
            <a:r>
              <a:rPr lang="en-US" sz="3200" dirty="0"/>
              <a:t>. </a:t>
            </a:r>
            <a:r>
              <a:rPr lang="en-US" sz="3200" dirty="0" smtClean="0"/>
              <a:t>					</a:t>
            </a:r>
            <a:r>
              <a:rPr lang="en-US" sz="3200" b="1" dirty="0" smtClean="0"/>
              <a:t>											Riin Tamme</a:t>
            </a:r>
            <a:endParaRPr lang="et-EE" sz="3200" b="1" dirty="0" smtClean="0"/>
          </a:p>
        </p:txBody>
      </p:sp>
    </p:spTree>
    <p:extLst>
      <p:ext uri="{BB962C8B-B14F-4D97-AF65-F5344CB8AC3E}">
        <p14:creationId xmlns:p14="http://schemas.microsoft.com/office/powerpoint/2010/main" val="3191847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err="1" smtClean="0"/>
              <a:t>Õnnestumised</a:t>
            </a:r>
            <a:r>
              <a:rPr lang="en-US" sz="3200" dirty="0" smtClean="0"/>
              <a:t>: </a:t>
            </a:r>
            <a:r>
              <a:rPr lang="en-US" sz="3200" dirty="0" err="1" smtClean="0"/>
              <a:t>postitusest</a:t>
            </a:r>
            <a:r>
              <a:rPr lang="en-US" sz="3200" dirty="0" smtClean="0"/>
              <a:t> </a:t>
            </a:r>
            <a:r>
              <a:rPr lang="en-US" sz="3200" dirty="0" err="1" smtClean="0"/>
              <a:t>sünnib</a:t>
            </a:r>
            <a:r>
              <a:rPr lang="en-US" sz="3200" dirty="0" smtClean="0"/>
              <a:t> </a:t>
            </a:r>
            <a:r>
              <a:rPr lang="en-US" sz="3200" dirty="0" err="1" smtClean="0"/>
              <a:t>meediakajastus</a:t>
            </a:r>
            <a:r>
              <a:rPr lang="en-US" sz="3200" dirty="0" smtClean="0"/>
              <a:t>  </a:t>
            </a:r>
          </a:p>
          <a:p>
            <a:r>
              <a:rPr lang="en-US" sz="3200" dirty="0" smtClean="0"/>
              <a:t>Edu </a:t>
            </a:r>
            <a:r>
              <a:rPr lang="en-US" sz="3200" dirty="0" err="1" smtClean="0"/>
              <a:t>võti</a:t>
            </a:r>
            <a:r>
              <a:rPr lang="en-US" sz="3200" dirty="0" smtClean="0"/>
              <a:t>: </a:t>
            </a:r>
            <a:r>
              <a:rPr lang="en-US" sz="3200" dirty="0" err="1" smtClean="0"/>
              <a:t>personaalne</a:t>
            </a:r>
            <a:r>
              <a:rPr lang="en-US" sz="3200" dirty="0" smtClean="0"/>
              <a:t> </a:t>
            </a:r>
            <a:r>
              <a:rPr lang="en-US" sz="3200" dirty="0" err="1" smtClean="0"/>
              <a:t>lähenemine</a:t>
            </a:r>
            <a:r>
              <a:rPr lang="en-US" sz="3200" dirty="0" smtClean="0"/>
              <a:t> </a:t>
            </a:r>
            <a:r>
              <a:rPr lang="en-US" sz="3200" dirty="0" err="1" smtClean="0"/>
              <a:t>teadlastele</a:t>
            </a:r>
            <a:endParaRPr lang="en-US" sz="3200" dirty="0" smtClean="0"/>
          </a:p>
          <a:p>
            <a:r>
              <a:rPr lang="en-US" sz="3200" dirty="0" err="1" smtClean="0"/>
              <a:t>Väljakutse</a:t>
            </a:r>
            <a:r>
              <a:rPr lang="en-US" sz="3200" dirty="0" smtClean="0"/>
              <a:t>: </a:t>
            </a:r>
            <a:r>
              <a:rPr lang="en-US" sz="3200" dirty="0" err="1" smtClean="0"/>
              <a:t>tõsta</a:t>
            </a:r>
            <a:r>
              <a:rPr lang="en-US" sz="3200" dirty="0" smtClean="0"/>
              <a:t> </a:t>
            </a:r>
            <a:r>
              <a:rPr lang="en-US" sz="3200" dirty="0" err="1" smtClean="0"/>
              <a:t>kvaliteeti</a:t>
            </a:r>
            <a:r>
              <a:rPr lang="en-US" sz="3200" dirty="0" smtClean="0"/>
              <a:t>, </a:t>
            </a:r>
            <a:r>
              <a:rPr lang="en-US" sz="3200" dirty="0" err="1" smtClean="0"/>
              <a:t>tegutseda</a:t>
            </a:r>
            <a:r>
              <a:rPr lang="en-US" sz="3200" dirty="0" smtClean="0"/>
              <a:t> </a:t>
            </a:r>
            <a:r>
              <a:rPr lang="en-US" sz="3200" dirty="0" err="1" smtClean="0"/>
              <a:t>edasi</a:t>
            </a:r>
            <a:r>
              <a:rPr lang="en-US" sz="3200" dirty="0" smtClean="0"/>
              <a:t> ja </a:t>
            </a:r>
            <a:r>
              <a:rPr lang="en-US" sz="3200" dirty="0" err="1" smtClean="0"/>
              <a:t>kasvada</a:t>
            </a:r>
            <a:endParaRPr lang="en-US" sz="3200" dirty="0" smtClean="0"/>
          </a:p>
          <a:p>
            <a:r>
              <a:rPr lang="en-US" sz="3200" dirty="0" err="1" smtClean="0"/>
              <a:t>Kiusatus</a:t>
            </a:r>
            <a:r>
              <a:rPr lang="en-US" sz="3200" dirty="0" smtClean="0"/>
              <a:t>: </a:t>
            </a:r>
            <a:r>
              <a:rPr lang="en-US" sz="3200" dirty="0" err="1" smtClean="0"/>
              <a:t>sekkuda</a:t>
            </a:r>
            <a:r>
              <a:rPr lang="en-US" sz="3200" dirty="0" smtClean="0"/>
              <a:t> </a:t>
            </a:r>
            <a:r>
              <a:rPr lang="en-US" sz="3200" dirty="0" err="1" smtClean="0"/>
              <a:t>toimetajatena</a:t>
            </a:r>
            <a:endParaRPr lang="en-US" sz="3200" dirty="0" smtClean="0"/>
          </a:p>
          <a:p>
            <a:endParaRPr lang="en-US" dirty="0" smtClean="0"/>
          </a:p>
          <a:p>
            <a:endParaRPr lang="et-EE" dirty="0" smtClean="0"/>
          </a:p>
        </p:txBody>
      </p:sp>
      <p:sp>
        <p:nvSpPr>
          <p:cNvPr id="3" name="Text Placeholder 2"/>
          <p:cNvSpPr>
            <a:spLocks noGrp="1"/>
          </p:cNvSpPr>
          <p:nvPr>
            <p:ph type="body" sz="quarter" idx="10"/>
          </p:nvPr>
        </p:nvSpPr>
        <p:spPr/>
        <p:txBody>
          <a:bodyPr/>
          <a:lstStyle/>
          <a:p>
            <a:r>
              <a:rPr lang="en-US" dirty="0" err="1" smtClean="0"/>
              <a:t>Õnnestumised</a:t>
            </a:r>
            <a:r>
              <a:rPr lang="en-US" dirty="0" smtClean="0"/>
              <a:t>, </a:t>
            </a:r>
            <a:r>
              <a:rPr lang="en-US" dirty="0" err="1" smtClean="0"/>
              <a:t>väljakutsed</a:t>
            </a:r>
            <a:r>
              <a:rPr lang="en-US" dirty="0" smtClean="0"/>
              <a:t>, </a:t>
            </a:r>
            <a:r>
              <a:rPr lang="en-US" dirty="0" err="1" smtClean="0"/>
              <a:t>kiusatused</a:t>
            </a:r>
            <a:endParaRPr lang="et-EE" dirty="0"/>
          </a:p>
        </p:txBody>
      </p:sp>
    </p:spTree>
    <p:extLst>
      <p:ext uri="{BB962C8B-B14F-4D97-AF65-F5344CB8AC3E}">
        <p14:creationId xmlns:p14="http://schemas.microsoft.com/office/powerpoint/2010/main" val="22614521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175" y="1485900"/>
            <a:ext cx="6825853" cy="3886200"/>
          </a:xfrm>
          <a:prstGeom prst="rect">
            <a:avLst/>
          </a:prstGeom>
        </p:spPr>
      </p:pic>
    </p:spTree>
    <p:extLst>
      <p:ext uri="{BB962C8B-B14F-4D97-AF65-F5344CB8AC3E}">
        <p14:creationId xmlns:p14="http://schemas.microsoft.com/office/powerpoint/2010/main" val="3153178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t-EE" dirty="0" smtClean="0"/>
              <a:t>Pildikeskne sotsiaalmeedia kanal</a:t>
            </a:r>
          </a:p>
          <a:p>
            <a:r>
              <a:rPr lang="et-EE" dirty="0" smtClean="0"/>
              <a:t>320 000 kasutajat Eestis</a:t>
            </a:r>
          </a:p>
          <a:p>
            <a:r>
              <a:rPr lang="et-EE" dirty="0" smtClean="0"/>
              <a:t>Miljard kasutajat maailmas</a:t>
            </a:r>
          </a:p>
        </p:txBody>
      </p:sp>
      <p:sp>
        <p:nvSpPr>
          <p:cNvPr id="3" name="Text Placeholder 2"/>
          <p:cNvSpPr>
            <a:spLocks noGrp="1"/>
          </p:cNvSpPr>
          <p:nvPr>
            <p:ph type="body" sz="quarter" idx="10"/>
          </p:nvPr>
        </p:nvSpPr>
        <p:spPr/>
        <p:txBody>
          <a:bodyPr/>
          <a:lstStyle/>
          <a:p>
            <a:r>
              <a:rPr lang="et-EE" dirty="0" smtClean="0"/>
              <a:t>Mis on </a:t>
            </a:r>
            <a:r>
              <a:rPr lang="et-EE" dirty="0" err="1" smtClean="0"/>
              <a:t>Instagram</a:t>
            </a:r>
            <a:r>
              <a:rPr lang="et-EE" dirty="0" smtClean="0"/>
              <a:t>?</a:t>
            </a:r>
            <a:endParaRPr lang="et-E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2489" y="2462938"/>
            <a:ext cx="2133600" cy="2133600"/>
          </a:xfrm>
          <a:prstGeom prst="rect">
            <a:avLst/>
          </a:prstGeom>
        </p:spPr>
      </p:pic>
    </p:spTree>
    <p:extLst>
      <p:ext uri="{BB962C8B-B14F-4D97-AF65-F5344CB8AC3E}">
        <p14:creationId xmlns:p14="http://schemas.microsoft.com/office/powerpoint/2010/main" val="2759926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350" y="1728142"/>
            <a:ext cx="8877300" cy="4238625"/>
          </a:xfrm>
          <a:prstGeom prst="rect">
            <a:avLst/>
          </a:prstGeom>
        </p:spPr>
      </p:pic>
      <p:sp>
        <p:nvSpPr>
          <p:cNvPr id="6" name="Content Placeholder 1"/>
          <p:cNvSpPr txBox="1">
            <a:spLocks/>
          </p:cNvSpPr>
          <p:nvPr/>
        </p:nvSpPr>
        <p:spPr>
          <a:xfrm>
            <a:off x="1572108" y="851416"/>
            <a:ext cx="9962225" cy="628672"/>
          </a:xfrm>
          <a:prstGeom prst="rect">
            <a:avLst/>
          </a:prstGeom>
        </p:spPr>
        <p:txBody>
          <a:bodyPr/>
          <a:lstStyle>
            <a:lvl1pPr marL="228600" indent="-228600" algn="l" defTabSz="914400" rtl="0" eaLnBrk="1" latinLnBrk="0" hangingPunct="1">
              <a:lnSpc>
                <a:spcPct val="120000"/>
              </a:lnSpc>
              <a:spcBef>
                <a:spcPts val="1000"/>
              </a:spcBef>
              <a:buClr>
                <a:srgbClr val="0061AA"/>
              </a:buClr>
              <a:buFont typeface="Arial" panose="020B0604020202020204" pitchFamily="34" charset="0"/>
              <a:buChar char="•"/>
              <a:defRPr sz="2400" kern="1200" baseline="0">
                <a:solidFill>
                  <a:srgbClr val="0061AA"/>
                </a:solidFill>
                <a:latin typeface="+mj-lt"/>
                <a:ea typeface="+mn-ea"/>
                <a:cs typeface="Times New Roman" panose="02020603050405020304" pitchFamily="18" charset="0"/>
              </a:defRPr>
            </a:lvl1pPr>
            <a:lvl2pPr marL="685800" indent="-228600" algn="l" defTabSz="914400" rtl="0" eaLnBrk="1" latinLnBrk="0" hangingPunct="1">
              <a:lnSpc>
                <a:spcPct val="120000"/>
              </a:lnSpc>
              <a:spcBef>
                <a:spcPts val="500"/>
              </a:spcBef>
              <a:buClr>
                <a:srgbClr val="0061AA"/>
              </a:buClr>
              <a:buFont typeface="Arial" panose="020B0604020202020204" pitchFamily="34" charset="0"/>
              <a:buChar char="•"/>
              <a:defRPr sz="1800" kern="1200" baseline="0">
                <a:solidFill>
                  <a:srgbClr val="0061AA"/>
                </a:solidFill>
                <a:latin typeface="+mj-lt"/>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t-EE" dirty="0">
                <a:hlinkClick r:id="rId3"/>
              </a:rPr>
              <a:t>https://</a:t>
            </a:r>
            <a:r>
              <a:rPr lang="et-EE" dirty="0" smtClean="0">
                <a:hlinkClick r:id="rId3"/>
              </a:rPr>
              <a:t>www.instagram.com/unitartuscience</a:t>
            </a:r>
            <a:endParaRPr lang="en-US" dirty="0" smtClean="0"/>
          </a:p>
          <a:p>
            <a:pPr marL="0" indent="0">
              <a:buNone/>
            </a:pPr>
            <a:endParaRPr lang="et-EE" dirty="0" smtClean="0"/>
          </a:p>
        </p:txBody>
      </p:sp>
    </p:spTree>
    <p:extLst>
      <p:ext uri="{BB962C8B-B14F-4D97-AF65-F5344CB8AC3E}">
        <p14:creationId xmlns:p14="http://schemas.microsoft.com/office/powerpoint/2010/main" val="3776375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325" y="1489127"/>
            <a:ext cx="4865177" cy="4865177"/>
          </a:xfrm>
          <a:prstGeom prst="rect">
            <a:avLst/>
          </a:prstGeom>
        </p:spPr>
      </p:pic>
      <p:sp>
        <p:nvSpPr>
          <p:cNvPr id="3" name="TextBox 2"/>
          <p:cNvSpPr txBox="1"/>
          <p:nvPr/>
        </p:nvSpPr>
        <p:spPr>
          <a:xfrm>
            <a:off x="1977325" y="714212"/>
            <a:ext cx="914400" cy="914400"/>
          </a:xfrm>
          <a:prstGeom prst="rect">
            <a:avLst/>
          </a:prstGeom>
        </p:spPr>
        <p:txBody>
          <a:bodyPr vert="horz" wrap="none" lIns="91440" tIns="45720" rIns="91440" bIns="45720" rtlCol="0" anchor="t">
            <a:normAutofit/>
          </a:bodyPr>
          <a:lstStyle/>
          <a:p>
            <a:r>
              <a:rPr lang="en-US" sz="3200" baseline="0" dirty="0" err="1" smtClean="0">
                <a:solidFill>
                  <a:srgbClr val="0061AA"/>
                </a:solidFill>
                <a:latin typeface="tinos" panose="02020603050405020304"/>
              </a:rPr>
              <a:t>Aprill</a:t>
            </a:r>
            <a:r>
              <a:rPr lang="en-US" sz="3200" baseline="0" dirty="0" smtClean="0">
                <a:solidFill>
                  <a:srgbClr val="0061AA"/>
                </a:solidFill>
                <a:latin typeface="tinos" panose="02020603050405020304"/>
              </a:rPr>
              <a:t> 2016:</a:t>
            </a:r>
          </a:p>
        </p:txBody>
      </p:sp>
    </p:spTree>
    <p:extLst>
      <p:ext uri="{BB962C8B-B14F-4D97-AF65-F5344CB8AC3E}">
        <p14:creationId xmlns:p14="http://schemas.microsoft.com/office/powerpoint/2010/main" val="1940144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134" y="983462"/>
            <a:ext cx="7847874" cy="5030041"/>
          </a:xfrm>
          <a:prstGeom prst="rect">
            <a:avLst/>
          </a:prstGeom>
        </p:spPr>
      </p:pic>
    </p:spTree>
    <p:extLst>
      <p:ext uri="{BB962C8B-B14F-4D97-AF65-F5344CB8AC3E}">
        <p14:creationId xmlns:p14="http://schemas.microsoft.com/office/powerpoint/2010/main" val="16599669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658" y="1061634"/>
            <a:ext cx="7639812" cy="4910137"/>
          </a:xfrm>
          <a:prstGeom prst="rect">
            <a:avLst/>
          </a:prstGeom>
        </p:spPr>
      </p:pic>
    </p:spTree>
    <p:extLst>
      <p:ext uri="{BB962C8B-B14F-4D97-AF65-F5344CB8AC3E}">
        <p14:creationId xmlns:p14="http://schemas.microsoft.com/office/powerpoint/2010/main" val="11731353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906" y="1387179"/>
            <a:ext cx="8877300" cy="4238625"/>
          </a:xfrm>
          <a:prstGeom prst="rect">
            <a:avLst/>
          </a:prstGeom>
        </p:spPr>
      </p:pic>
    </p:spTree>
    <p:extLst>
      <p:ext uri="{BB962C8B-B14F-4D97-AF65-F5344CB8AC3E}">
        <p14:creationId xmlns:p14="http://schemas.microsoft.com/office/powerpoint/2010/main" val="212286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126" y="1162372"/>
            <a:ext cx="7424485" cy="4745629"/>
          </a:xfrm>
          <a:prstGeom prst="rect">
            <a:avLst/>
          </a:prstGeom>
        </p:spPr>
      </p:pic>
    </p:spTree>
    <p:extLst>
      <p:ext uri="{BB962C8B-B14F-4D97-AF65-F5344CB8AC3E}">
        <p14:creationId xmlns:p14="http://schemas.microsoft.com/office/powerpoint/2010/main" val="3358023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5229" y="2517484"/>
            <a:ext cx="10515600" cy="3587570"/>
          </a:xfrm>
        </p:spPr>
        <p:txBody>
          <a:bodyPr/>
          <a:lstStyle/>
          <a:p>
            <a:r>
              <a:rPr lang="et-EE" dirty="0" smtClean="0"/>
              <a:t>Tee</a:t>
            </a:r>
            <a:r>
              <a:rPr lang="en-US" dirty="0" smtClean="0"/>
              <a:t>m</a:t>
            </a:r>
            <a:r>
              <a:rPr lang="et-EE" dirty="0" smtClean="0"/>
              <a:t>e teadusest osa inimeste argipäevast.</a:t>
            </a:r>
          </a:p>
          <a:p>
            <a:r>
              <a:rPr lang="et-EE" dirty="0" smtClean="0"/>
              <a:t>Innusta</a:t>
            </a:r>
            <a:r>
              <a:rPr lang="en-US" dirty="0" smtClean="0"/>
              <a:t>m</a:t>
            </a:r>
            <a:r>
              <a:rPr lang="et-EE" dirty="0" smtClean="0"/>
              <a:t>e inimesi teadusteemasid jälgima.</a:t>
            </a:r>
          </a:p>
          <a:p>
            <a:r>
              <a:rPr lang="et-EE" dirty="0" smtClean="0"/>
              <a:t>Pane</a:t>
            </a:r>
            <a:r>
              <a:rPr lang="en-US" dirty="0" smtClean="0"/>
              <a:t>m</a:t>
            </a:r>
            <a:r>
              <a:rPr lang="et-EE" dirty="0" smtClean="0"/>
              <a:t>e inimesed </a:t>
            </a:r>
            <a:r>
              <a:rPr lang="en-US" dirty="0" err="1" smtClean="0"/>
              <a:t>meie</a:t>
            </a:r>
            <a:r>
              <a:rPr lang="et-EE" dirty="0" smtClean="0"/>
              <a:t> </a:t>
            </a:r>
            <a:r>
              <a:rPr lang="et-EE" dirty="0" err="1" smtClean="0"/>
              <a:t>teadusvaldkon</a:t>
            </a:r>
            <a:r>
              <a:rPr lang="en-US" dirty="0" smtClean="0"/>
              <a:t>d</a:t>
            </a:r>
            <a:r>
              <a:rPr lang="et-EE" dirty="0" smtClean="0"/>
              <a:t>a</a:t>
            </a:r>
            <a:r>
              <a:rPr lang="en-US" dirty="0" smtClean="0"/>
              <a:t>de</a:t>
            </a:r>
            <a:r>
              <a:rPr lang="et-EE" dirty="0" smtClean="0"/>
              <a:t> vastu huvi tundma.</a:t>
            </a:r>
          </a:p>
          <a:p>
            <a:r>
              <a:rPr lang="et-EE" dirty="0" smtClean="0"/>
              <a:t>Vahenda</a:t>
            </a:r>
            <a:r>
              <a:rPr lang="en-US" dirty="0" smtClean="0"/>
              <a:t>m</a:t>
            </a:r>
            <a:r>
              <a:rPr lang="et-EE" dirty="0" smtClean="0"/>
              <a:t>e teadust laheda ja lõbusa sisu kaudu. </a:t>
            </a:r>
          </a:p>
          <a:p>
            <a:r>
              <a:rPr lang="et-EE" dirty="0" smtClean="0"/>
              <a:t>Motiveeri</a:t>
            </a:r>
            <a:r>
              <a:rPr lang="en-US" dirty="0" smtClean="0"/>
              <a:t>m</a:t>
            </a:r>
            <a:r>
              <a:rPr lang="et-EE" dirty="0" smtClean="0"/>
              <a:t>e ja julgusta</a:t>
            </a:r>
            <a:r>
              <a:rPr lang="en-US" dirty="0" smtClean="0"/>
              <a:t>m</a:t>
            </a:r>
            <a:r>
              <a:rPr lang="et-EE" dirty="0" smtClean="0"/>
              <a:t>e sellega noori teadlase karjääri valima. </a:t>
            </a:r>
            <a:endParaRPr lang="et-EE" dirty="0"/>
          </a:p>
        </p:txBody>
      </p:sp>
      <p:sp>
        <p:nvSpPr>
          <p:cNvPr id="3" name="Text Placeholder 2"/>
          <p:cNvSpPr>
            <a:spLocks noGrp="1"/>
          </p:cNvSpPr>
          <p:nvPr>
            <p:ph type="body" sz="quarter" idx="10"/>
          </p:nvPr>
        </p:nvSpPr>
        <p:spPr>
          <a:xfrm>
            <a:off x="1065229" y="1153762"/>
            <a:ext cx="10515600" cy="1448962"/>
          </a:xfrm>
        </p:spPr>
        <p:txBody>
          <a:bodyPr/>
          <a:lstStyle/>
          <a:p>
            <a:r>
              <a:rPr lang="et-EE" dirty="0" smtClean="0"/>
              <a:t>Milleks teadlas</a:t>
            </a:r>
            <a:r>
              <a:rPr lang="en-US" dirty="0" smtClean="0"/>
              <a:t>t</a:t>
            </a:r>
            <a:r>
              <a:rPr lang="et-EE" dirty="0" smtClean="0"/>
              <a:t>e </a:t>
            </a:r>
            <a:r>
              <a:rPr lang="et-EE" dirty="0" err="1" smtClean="0"/>
              <a:t>Instagram</a:t>
            </a:r>
            <a:r>
              <a:rPr lang="et-EE" dirty="0" smtClean="0"/>
              <a:t>?</a:t>
            </a:r>
            <a:endParaRPr lang="et-EE" dirty="0"/>
          </a:p>
        </p:txBody>
      </p:sp>
    </p:spTree>
    <p:extLst>
      <p:ext uri="{BB962C8B-B14F-4D97-AF65-F5344CB8AC3E}">
        <p14:creationId xmlns:p14="http://schemas.microsoft.com/office/powerpoint/2010/main" val="17191579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Mix">
  <a:themeElements>
    <a:clrScheme name="Custom 1">
      <a:dk1>
        <a:srgbClr val="2B2B2B"/>
      </a:dk1>
      <a:lt1>
        <a:srgbClr val="FFFFFF"/>
      </a:lt1>
      <a:dk2>
        <a:srgbClr val="505050"/>
      </a:dk2>
      <a:lt2>
        <a:srgbClr val="F2F2F2"/>
      </a:lt2>
      <a:accent1>
        <a:srgbClr val="0061AA"/>
      </a:accent1>
      <a:accent2>
        <a:srgbClr val="8B0304"/>
      </a:accent2>
      <a:accent3>
        <a:srgbClr val="F04E23"/>
      </a:accent3>
      <a:accent4>
        <a:srgbClr val="004282"/>
      </a:accent4>
      <a:accent5>
        <a:srgbClr val="009AC6"/>
      </a:accent5>
      <a:accent6>
        <a:srgbClr val="FFB900"/>
      </a:accent6>
      <a:hlink>
        <a:srgbClr val="0078D7"/>
      </a:hlink>
      <a:folHlink>
        <a:srgbClr val="4DB0FF"/>
      </a:folHlink>
    </a:clrScheme>
    <a:fontScheme name="Tinos preset">
      <a:majorFont>
        <a:latin typeface="tinos"/>
        <a:ea typeface=""/>
        <a:cs typeface=""/>
      </a:majorFont>
      <a:minorFont>
        <a:latin typeface="ti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a:bodyPr>
      <a:lstStyle>
        <a:defPPr>
          <a:defRPr baseline="0" dirty="0" smtClean="0">
            <a:solidFill>
              <a:srgbClr val="0061AA"/>
            </a:solidFill>
          </a:defRPr>
        </a:defPPr>
      </a:lstStyle>
    </a:txDef>
  </a:objectDefaults>
  <a:extraClrSchemeLst/>
  <a:extLst>
    <a:ext uri="{05A4C25C-085E-4340-85A3-A5531E510DB2}">
      <thm15:themeFamily xmlns:thm15="http://schemas.microsoft.com/office/thememl/2012/main" name="OfficeMixStart_Update_6.5.15" id="{60899B57-461E-436C-89B9-AD8BFE676B7F}" vid="{4C140D03-C9A6-4F01-A333-D0890A71F5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Create an Office Mix</Template>
  <TotalTime>5274</TotalTime>
  <Words>279</Words>
  <Application>Microsoft Office PowerPoint</Application>
  <PresentationFormat>Laiekraan</PresentationFormat>
  <Paragraphs>30</Paragraphs>
  <Slides>17</Slides>
  <Notes>0</Notes>
  <HiddenSlides>0</HiddenSlides>
  <MMClips>0</MMClips>
  <ScaleCrop>false</ScaleCrop>
  <HeadingPairs>
    <vt:vector size="6" baseType="variant">
      <vt:variant>
        <vt:lpstr>Kasutatud fondid</vt:lpstr>
      </vt:variant>
      <vt:variant>
        <vt:i4>5</vt:i4>
      </vt:variant>
      <vt:variant>
        <vt:lpstr>Kujundus</vt:lpstr>
      </vt:variant>
      <vt:variant>
        <vt:i4>1</vt:i4>
      </vt:variant>
      <vt:variant>
        <vt:lpstr>Slaidipealkirjad</vt:lpstr>
      </vt:variant>
      <vt:variant>
        <vt:i4>17</vt:i4>
      </vt:variant>
    </vt:vector>
  </HeadingPairs>
  <TitlesOfParts>
    <vt:vector size="23" baseType="lpstr">
      <vt:lpstr>Arial</vt:lpstr>
      <vt:lpstr>Calibri</vt:lpstr>
      <vt:lpstr>Times New Roman</vt:lpstr>
      <vt:lpstr>tinos</vt:lpstr>
      <vt:lpstr>tinos</vt:lpstr>
      <vt:lpstr>Office Mix</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 Interactive Videos with PowerPoint and Office Mix</dc:title>
  <dc:creator>Johan</dc:creator>
  <cp:lastModifiedBy>Helen Biin</cp:lastModifiedBy>
  <cp:revision>87</cp:revision>
  <dcterms:created xsi:type="dcterms:W3CDTF">2016-01-07T07:52:03Z</dcterms:created>
  <dcterms:modified xsi:type="dcterms:W3CDTF">2018-11-19T11:08:23Z</dcterms:modified>
</cp:coreProperties>
</file>