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sldIdLst>
    <p:sldId id="292" r:id="rId5"/>
    <p:sldId id="302" r:id="rId6"/>
    <p:sldId id="293" r:id="rId7"/>
    <p:sldId id="309" r:id="rId8"/>
    <p:sldId id="294" r:id="rId9"/>
    <p:sldId id="299" r:id="rId10"/>
    <p:sldId id="303" r:id="rId11"/>
    <p:sldId id="300" r:id="rId12"/>
    <p:sldId id="306" r:id="rId13"/>
    <p:sldId id="296" r:id="rId14"/>
    <p:sldId id="304" r:id="rId15"/>
    <p:sldId id="301" r:id="rId16"/>
    <p:sldId id="307" r:id="rId17"/>
    <p:sldId id="308" r:id="rId18"/>
    <p:sldId id="310" r:id="rId19"/>
    <p:sldId id="305" r:id="rId20"/>
    <p:sldId id="312" r:id="rId21"/>
    <p:sldId id="311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A2"/>
    <a:srgbClr val="453777"/>
    <a:srgbClr val="E4032E"/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69" autoAdjust="0"/>
    <p:restoredTop sz="93963" autoAdjust="0"/>
  </p:normalViewPr>
  <p:slideViewPr>
    <p:cSldViewPr snapToGrid="0" snapToObjects="1">
      <p:cViewPr varScale="1">
        <p:scale>
          <a:sx n="92" d="100"/>
          <a:sy n="92" d="100"/>
        </p:scale>
        <p:origin x="11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Vihi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Leht1!$A$3:$A$9</c:f>
              <c:strCache>
                <c:ptCount val="7"/>
                <c:pt idx="0">
                  <c:v>Alla 10</c:v>
                </c:pt>
                <c:pt idx="1">
                  <c:v>10-25</c:v>
                </c:pt>
                <c:pt idx="2">
                  <c:v>26-50</c:v>
                </c:pt>
                <c:pt idx="3">
                  <c:v>51-100</c:v>
                </c:pt>
                <c:pt idx="4">
                  <c:v>101-200</c:v>
                </c:pt>
                <c:pt idx="5">
                  <c:v>üle 200</c:v>
                </c:pt>
                <c:pt idx="6">
                  <c:v>Ei oska öelda</c:v>
                </c:pt>
              </c:strCache>
            </c:strRef>
          </c:cat>
          <c:val>
            <c:numRef>
              <c:f>Leht1!$B$3:$B$9</c:f>
              <c:numCache>
                <c:formatCode>0%</c:formatCode>
                <c:ptCount val="7"/>
                <c:pt idx="0">
                  <c:v>0.33</c:v>
                </c:pt>
                <c:pt idx="1">
                  <c:v>0.3</c:v>
                </c:pt>
                <c:pt idx="2">
                  <c:v>0.18</c:v>
                </c:pt>
                <c:pt idx="3">
                  <c:v>0.15</c:v>
                </c:pt>
                <c:pt idx="4">
                  <c:v>0.02</c:v>
                </c:pt>
                <c:pt idx="5">
                  <c:v>0</c:v>
                </c:pt>
                <c:pt idx="6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1943985360"/>
        <c:axId val="-1943984816"/>
      </c:barChart>
      <c:catAx>
        <c:axId val="-1943985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-1943984816"/>
        <c:crosses val="autoZero"/>
        <c:auto val="1"/>
        <c:lblAlgn val="ctr"/>
        <c:lblOffset val="100"/>
        <c:noMultiLvlLbl val="0"/>
      </c:catAx>
      <c:valAx>
        <c:axId val="-194398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-194398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6E0CB-F0AF-4511-8A54-A3D9394553F8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v-SE"/>
        </a:p>
      </dgm:t>
    </dgm:pt>
    <dgm:pt modelId="{8FFB00AC-A80E-4DE3-9953-68A6D3058101}">
      <dgm:prSet phldrT="[Text]"/>
      <dgm:spPr/>
      <dgm:t>
        <a:bodyPr/>
        <a:lstStyle/>
        <a:p>
          <a:r>
            <a:rPr lang="sv-SE" dirty="0" err="1" smtClean="0"/>
            <a:t>Kes</a:t>
          </a:r>
          <a:endParaRPr lang="sv-SE" dirty="0"/>
        </a:p>
      </dgm:t>
    </dgm:pt>
    <dgm:pt modelId="{74B89DB8-08C3-4625-AEF2-4F63AEED6A3C}" type="parTrans" cxnId="{B2F29E26-9CE6-43E3-B367-348114FBEB40}">
      <dgm:prSet/>
      <dgm:spPr/>
      <dgm:t>
        <a:bodyPr/>
        <a:lstStyle/>
        <a:p>
          <a:endParaRPr lang="sv-SE"/>
        </a:p>
      </dgm:t>
    </dgm:pt>
    <dgm:pt modelId="{376A2759-8486-4581-A814-067C77086CD8}" type="sibTrans" cxnId="{B2F29E26-9CE6-43E3-B367-348114FBEB40}">
      <dgm:prSet/>
      <dgm:spPr/>
      <dgm:t>
        <a:bodyPr/>
        <a:lstStyle/>
        <a:p>
          <a:endParaRPr lang="sv-SE"/>
        </a:p>
      </dgm:t>
    </dgm:pt>
    <dgm:pt modelId="{8D898AA2-2E36-429C-91D8-61F2465F0CA3}">
      <dgm:prSet phldrT="[Text]"/>
      <dgm:spPr/>
      <dgm:t>
        <a:bodyPr/>
        <a:lstStyle/>
        <a:p>
          <a:r>
            <a:rPr lang="sv-SE" dirty="0" err="1" smtClean="0"/>
            <a:t>Ütleb</a:t>
          </a:r>
          <a:r>
            <a:rPr lang="sv-SE" dirty="0" smtClean="0"/>
            <a:t> </a:t>
          </a:r>
          <a:r>
            <a:rPr lang="sv-SE" dirty="0" err="1" smtClean="0"/>
            <a:t>mida</a:t>
          </a:r>
          <a:endParaRPr lang="sv-SE" dirty="0"/>
        </a:p>
      </dgm:t>
    </dgm:pt>
    <dgm:pt modelId="{D5FFBABD-C100-41CE-B064-BC2CB05B70B1}" type="parTrans" cxnId="{C81D39F7-84C7-497D-8EF1-EE1896A718E8}">
      <dgm:prSet/>
      <dgm:spPr/>
      <dgm:t>
        <a:bodyPr/>
        <a:lstStyle/>
        <a:p>
          <a:endParaRPr lang="sv-SE"/>
        </a:p>
      </dgm:t>
    </dgm:pt>
    <dgm:pt modelId="{6AE49631-E19A-4B26-A619-BAEE79908079}" type="sibTrans" cxnId="{C81D39F7-84C7-497D-8EF1-EE1896A718E8}">
      <dgm:prSet/>
      <dgm:spPr/>
      <dgm:t>
        <a:bodyPr/>
        <a:lstStyle/>
        <a:p>
          <a:endParaRPr lang="sv-SE"/>
        </a:p>
      </dgm:t>
    </dgm:pt>
    <dgm:pt modelId="{F442B6E1-5DAD-4A59-BEDE-9AC157B93B17}">
      <dgm:prSet phldrT="[Text]"/>
      <dgm:spPr/>
      <dgm:t>
        <a:bodyPr/>
        <a:lstStyle/>
        <a:p>
          <a:r>
            <a:rPr lang="sv-SE" dirty="0" err="1" smtClean="0"/>
            <a:t>Kellele</a:t>
          </a:r>
          <a:endParaRPr lang="sv-SE" dirty="0"/>
        </a:p>
      </dgm:t>
    </dgm:pt>
    <dgm:pt modelId="{88A28E82-937C-4202-9855-9DAFE9DC39D3}" type="parTrans" cxnId="{7238EC01-52E2-4979-A09A-3715C30CA3C4}">
      <dgm:prSet/>
      <dgm:spPr/>
      <dgm:t>
        <a:bodyPr/>
        <a:lstStyle/>
        <a:p>
          <a:endParaRPr lang="sv-SE"/>
        </a:p>
      </dgm:t>
    </dgm:pt>
    <dgm:pt modelId="{9D0E9983-D00A-4BC1-9203-C0B481F272D6}" type="sibTrans" cxnId="{7238EC01-52E2-4979-A09A-3715C30CA3C4}">
      <dgm:prSet/>
      <dgm:spPr/>
      <dgm:t>
        <a:bodyPr/>
        <a:lstStyle/>
        <a:p>
          <a:endParaRPr lang="sv-SE"/>
        </a:p>
      </dgm:t>
    </dgm:pt>
    <dgm:pt modelId="{5C0FAF75-91D4-4952-8EE4-78646BD38B99}">
      <dgm:prSet phldrT="[Text]"/>
      <dgm:spPr/>
      <dgm:t>
        <a:bodyPr/>
        <a:lstStyle/>
        <a:p>
          <a:r>
            <a:rPr lang="sv-SE" dirty="0" err="1" smtClean="0"/>
            <a:t>Sotsiaalmeedias</a:t>
          </a:r>
          <a:endParaRPr lang="sv-SE" dirty="0"/>
        </a:p>
      </dgm:t>
    </dgm:pt>
    <dgm:pt modelId="{EE43904C-1752-4B50-A9C3-08866C2BDDAC}" type="parTrans" cxnId="{4A4A7F15-66A4-4660-AF3F-B80D950DFF41}">
      <dgm:prSet/>
      <dgm:spPr/>
      <dgm:t>
        <a:bodyPr/>
        <a:lstStyle/>
        <a:p>
          <a:endParaRPr lang="sv-SE"/>
        </a:p>
      </dgm:t>
    </dgm:pt>
    <dgm:pt modelId="{EA4730E1-5417-4A3E-B1E4-857423DBF42F}" type="sibTrans" cxnId="{4A4A7F15-66A4-4660-AF3F-B80D950DFF41}">
      <dgm:prSet/>
      <dgm:spPr/>
      <dgm:t>
        <a:bodyPr/>
        <a:lstStyle/>
        <a:p>
          <a:endParaRPr lang="sv-SE"/>
        </a:p>
      </dgm:t>
    </dgm:pt>
    <dgm:pt modelId="{843B6555-1C27-48FE-A7B6-A1C9B1BFF8B4}">
      <dgm:prSet phldrT="[Text]"/>
      <dgm:spPr/>
      <dgm:t>
        <a:bodyPr/>
        <a:lstStyle/>
        <a:p>
          <a:r>
            <a:rPr lang="sv-SE" dirty="0" err="1" smtClean="0"/>
            <a:t>Mis</a:t>
          </a:r>
          <a:r>
            <a:rPr lang="sv-SE" dirty="0" smtClean="0"/>
            <a:t> </a:t>
          </a:r>
          <a:r>
            <a:rPr lang="sv-SE" dirty="0" err="1" smtClean="0"/>
            <a:t>efektiga</a:t>
          </a:r>
          <a:endParaRPr lang="sv-SE" dirty="0"/>
        </a:p>
      </dgm:t>
    </dgm:pt>
    <dgm:pt modelId="{B3291564-CA8D-4F17-A31F-F61F157B0523}" type="parTrans" cxnId="{9C453149-DCAB-45E5-B339-EECC704CF86B}">
      <dgm:prSet/>
      <dgm:spPr/>
      <dgm:t>
        <a:bodyPr/>
        <a:lstStyle/>
        <a:p>
          <a:endParaRPr lang="sv-SE"/>
        </a:p>
      </dgm:t>
    </dgm:pt>
    <dgm:pt modelId="{354FA8DD-1668-4D06-89D3-1AB6FCD217CB}" type="sibTrans" cxnId="{9C453149-DCAB-45E5-B339-EECC704CF86B}">
      <dgm:prSet/>
      <dgm:spPr/>
      <dgm:t>
        <a:bodyPr/>
        <a:lstStyle/>
        <a:p>
          <a:endParaRPr lang="sv-SE"/>
        </a:p>
      </dgm:t>
    </dgm:pt>
    <dgm:pt modelId="{028B19D9-D5EE-47E3-A4A1-3997835F0C65}" type="pres">
      <dgm:prSet presAssocID="{B4D6E0CB-F0AF-4511-8A54-A3D9394553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A6EDA11A-5ADC-4EF9-9EE8-A867B1775970}" type="pres">
      <dgm:prSet presAssocID="{8FFB00AC-A80E-4DE3-9953-68A6D305810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C07FE770-D7B6-4B6B-B40E-76947C9739F9}" type="pres">
      <dgm:prSet presAssocID="{8FFB00AC-A80E-4DE3-9953-68A6D3058101}" presName="spNode" presStyleCnt="0"/>
      <dgm:spPr/>
    </dgm:pt>
    <dgm:pt modelId="{94B81802-D141-428D-9380-848EB62D4FDA}" type="pres">
      <dgm:prSet presAssocID="{376A2759-8486-4581-A814-067C77086CD8}" presName="sibTrans" presStyleLbl="sibTrans1D1" presStyleIdx="0" presStyleCnt="5"/>
      <dgm:spPr/>
      <dgm:t>
        <a:bodyPr/>
        <a:lstStyle/>
        <a:p>
          <a:endParaRPr lang="et-EE"/>
        </a:p>
      </dgm:t>
    </dgm:pt>
    <dgm:pt modelId="{1BEB9EB1-7DC7-44AE-A060-488621E01A35}" type="pres">
      <dgm:prSet presAssocID="{8D898AA2-2E36-429C-91D8-61F2465F0C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E9BD5B5-779D-4575-8189-ADE16DA75997}" type="pres">
      <dgm:prSet presAssocID="{8D898AA2-2E36-429C-91D8-61F2465F0CA3}" presName="spNode" presStyleCnt="0"/>
      <dgm:spPr/>
    </dgm:pt>
    <dgm:pt modelId="{0F6A09F4-867C-4013-9BC8-7B59A2698E70}" type="pres">
      <dgm:prSet presAssocID="{6AE49631-E19A-4B26-A619-BAEE79908079}" presName="sibTrans" presStyleLbl="sibTrans1D1" presStyleIdx="1" presStyleCnt="5"/>
      <dgm:spPr/>
      <dgm:t>
        <a:bodyPr/>
        <a:lstStyle/>
        <a:p>
          <a:endParaRPr lang="et-EE"/>
        </a:p>
      </dgm:t>
    </dgm:pt>
    <dgm:pt modelId="{C7074A12-DB7B-4111-BF9F-D60B27151E34}" type="pres">
      <dgm:prSet presAssocID="{F442B6E1-5DAD-4A59-BEDE-9AC157B93B1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84ED089-5034-4E8B-AC57-A1D87DF9E648}" type="pres">
      <dgm:prSet presAssocID="{F442B6E1-5DAD-4A59-BEDE-9AC157B93B17}" presName="spNode" presStyleCnt="0"/>
      <dgm:spPr/>
    </dgm:pt>
    <dgm:pt modelId="{0C441BF8-A5F3-4A1C-BF33-55AFFB4205B7}" type="pres">
      <dgm:prSet presAssocID="{9D0E9983-D00A-4BC1-9203-C0B481F272D6}" presName="sibTrans" presStyleLbl="sibTrans1D1" presStyleIdx="2" presStyleCnt="5"/>
      <dgm:spPr/>
      <dgm:t>
        <a:bodyPr/>
        <a:lstStyle/>
        <a:p>
          <a:endParaRPr lang="et-EE"/>
        </a:p>
      </dgm:t>
    </dgm:pt>
    <dgm:pt modelId="{7728ADFC-4546-4440-B913-4C8543906272}" type="pres">
      <dgm:prSet presAssocID="{5C0FAF75-91D4-4952-8EE4-78646BD38B99}" presName="node" presStyleLbl="node1" presStyleIdx="3" presStyleCnt="5" custScaleX="139391" custScaleY="11363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335CCA6-81DA-4293-946E-AEDB85B4B330}" type="pres">
      <dgm:prSet presAssocID="{5C0FAF75-91D4-4952-8EE4-78646BD38B99}" presName="spNode" presStyleCnt="0"/>
      <dgm:spPr/>
    </dgm:pt>
    <dgm:pt modelId="{B7889029-0508-4276-8A19-9683E0D8F706}" type="pres">
      <dgm:prSet presAssocID="{EA4730E1-5417-4A3E-B1E4-857423DBF42F}" presName="sibTrans" presStyleLbl="sibTrans1D1" presStyleIdx="3" presStyleCnt="5"/>
      <dgm:spPr/>
      <dgm:t>
        <a:bodyPr/>
        <a:lstStyle/>
        <a:p>
          <a:endParaRPr lang="et-EE"/>
        </a:p>
      </dgm:t>
    </dgm:pt>
    <dgm:pt modelId="{4974B981-986E-4024-A1F5-4C1998AD6B5C}" type="pres">
      <dgm:prSet presAssocID="{843B6555-1C27-48FE-A7B6-A1C9B1BFF8B4}" presName="node" presStyleLbl="node1" presStyleIdx="4" presStyleCnt="5" custScaleX="13476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4C50705-9BC8-4C6E-BD67-51385F9D091B}" type="pres">
      <dgm:prSet presAssocID="{843B6555-1C27-48FE-A7B6-A1C9B1BFF8B4}" presName="spNode" presStyleCnt="0"/>
      <dgm:spPr/>
    </dgm:pt>
    <dgm:pt modelId="{2CA8DCC7-EB21-4ACD-8128-1FD00BF02343}" type="pres">
      <dgm:prSet presAssocID="{354FA8DD-1668-4D06-89D3-1AB6FCD217CB}" presName="sibTrans" presStyleLbl="sibTrans1D1" presStyleIdx="4" presStyleCnt="5"/>
      <dgm:spPr/>
      <dgm:t>
        <a:bodyPr/>
        <a:lstStyle/>
        <a:p>
          <a:endParaRPr lang="et-EE"/>
        </a:p>
      </dgm:t>
    </dgm:pt>
  </dgm:ptLst>
  <dgm:cxnLst>
    <dgm:cxn modelId="{7238EC01-52E2-4979-A09A-3715C30CA3C4}" srcId="{B4D6E0CB-F0AF-4511-8A54-A3D9394553F8}" destId="{F442B6E1-5DAD-4A59-BEDE-9AC157B93B17}" srcOrd="2" destOrd="0" parTransId="{88A28E82-937C-4202-9855-9DAFE9DC39D3}" sibTransId="{9D0E9983-D00A-4BC1-9203-C0B481F272D6}"/>
    <dgm:cxn modelId="{BFFC7773-74DD-42B0-9104-1B5A17B792EC}" type="presOf" srcId="{354FA8DD-1668-4D06-89D3-1AB6FCD217CB}" destId="{2CA8DCC7-EB21-4ACD-8128-1FD00BF02343}" srcOrd="0" destOrd="0" presId="urn:microsoft.com/office/officeart/2005/8/layout/cycle5"/>
    <dgm:cxn modelId="{106FEC74-B966-47BC-812F-5C565C1543BC}" type="presOf" srcId="{8D898AA2-2E36-429C-91D8-61F2465F0CA3}" destId="{1BEB9EB1-7DC7-44AE-A060-488621E01A35}" srcOrd="0" destOrd="0" presId="urn:microsoft.com/office/officeart/2005/8/layout/cycle5"/>
    <dgm:cxn modelId="{7CE9E080-CCE3-421C-A1DF-347809271BCB}" type="presOf" srcId="{843B6555-1C27-48FE-A7B6-A1C9B1BFF8B4}" destId="{4974B981-986E-4024-A1F5-4C1998AD6B5C}" srcOrd="0" destOrd="0" presId="urn:microsoft.com/office/officeart/2005/8/layout/cycle5"/>
    <dgm:cxn modelId="{AE330909-E2A7-4084-966C-D731F22B59D7}" type="presOf" srcId="{6AE49631-E19A-4B26-A619-BAEE79908079}" destId="{0F6A09F4-867C-4013-9BC8-7B59A2698E70}" srcOrd="0" destOrd="0" presId="urn:microsoft.com/office/officeart/2005/8/layout/cycle5"/>
    <dgm:cxn modelId="{008467D2-3E45-4B78-BE86-07CD6EFD4B81}" type="presOf" srcId="{376A2759-8486-4581-A814-067C77086CD8}" destId="{94B81802-D141-428D-9380-848EB62D4FDA}" srcOrd="0" destOrd="0" presId="urn:microsoft.com/office/officeart/2005/8/layout/cycle5"/>
    <dgm:cxn modelId="{8D9EE8D2-42F6-4CE1-AEFE-C8BE00693F2F}" type="presOf" srcId="{8FFB00AC-A80E-4DE3-9953-68A6D3058101}" destId="{A6EDA11A-5ADC-4EF9-9EE8-A867B1775970}" srcOrd="0" destOrd="0" presId="urn:microsoft.com/office/officeart/2005/8/layout/cycle5"/>
    <dgm:cxn modelId="{C81D39F7-84C7-497D-8EF1-EE1896A718E8}" srcId="{B4D6E0CB-F0AF-4511-8A54-A3D9394553F8}" destId="{8D898AA2-2E36-429C-91D8-61F2465F0CA3}" srcOrd="1" destOrd="0" parTransId="{D5FFBABD-C100-41CE-B064-BC2CB05B70B1}" sibTransId="{6AE49631-E19A-4B26-A619-BAEE79908079}"/>
    <dgm:cxn modelId="{D5AFD781-768E-4625-BC1B-D0F21D338D91}" type="presOf" srcId="{5C0FAF75-91D4-4952-8EE4-78646BD38B99}" destId="{7728ADFC-4546-4440-B913-4C8543906272}" srcOrd="0" destOrd="0" presId="urn:microsoft.com/office/officeart/2005/8/layout/cycle5"/>
    <dgm:cxn modelId="{D2DFBC75-3E51-4FBF-98B4-3D44F0648712}" type="presOf" srcId="{F442B6E1-5DAD-4A59-BEDE-9AC157B93B17}" destId="{C7074A12-DB7B-4111-BF9F-D60B27151E34}" srcOrd="0" destOrd="0" presId="urn:microsoft.com/office/officeart/2005/8/layout/cycle5"/>
    <dgm:cxn modelId="{896E2F86-9D4B-441A-AAB7-CD795B4420D4}" type="presOf" srcId="{EA4730E1-5417-4A3E-B1E4-857423DBF42F}" destId="{B7889029-0508-4276-8A19-9683E0D8F706}" srcOrd="0" destOrd="0" presId="urn:microsoft.com/office/officeart/2005/8/layout/cycle5"/>
    <dgm:cxn modelId="{4A4A7F15-66A4-4660-AF3F-B80D950DFF41}" srcId="{B4D6E0CB-F0AF-4511-8A54-A3D9394553F8}" destId="{5C0FAF75-91D4-4952-8EE4-78646BD38B99}" srcOrd="3" destOrd="0" parTransId="{EE43904C-1752-4B50-A9C3-08866C2BDDAC}" sibTransId="{EA4730E1-5417-4A3E-B1E4-857423DBF42F}"/>
    <dgm:cxn modelId="{9C453149-DCAB-45E5-B339-EECC704CF86B}" srcId="{B4D6E0CB-F0AF-4511-8A54-A3D9394553F8}" destId="{843B6555-1C27-48FE-A7B6-A1C9B1BFF8B4}" srcOrd="4" destOrd="0" parTransId="{B3291564-CA8D-4F17-A31F-F61F157B0523}" sibTransId="{354FA8DD-1668-4D06-89D3-1AB6FCD217CB}"/>
    <dgm:cxn modelId="{0ED6887D-4D40-422C-AFE3-26CE1608AD14}" type="presOf" srcId="{9D0E9983-D00A-4BC1-9203-C0B481F272D6}" destId="{0C441BF8-A5F3-4A1C-BF33-55AFFB4205B7}" srcOrd="0" destOrd="0" presId="urn:microsoft.com/office/officeart/2005/8/layout/cycle5"/>
    <dgm:cxn modelId="{1723822B-E2B0-46AC-BDEC-822FF4867879}" type="presOf" srcId="{B4D6E0CB-F0AF-4511-8A54-A3D9394553F8}" destId="{028B19D9-D5EE-47E3-A4A1-3997835F0C65}" srcOrd="0" destOrd="0" presId="urn:microsoft.com/office/officeart/2005/8/layout/cycle5"/>
    <dgm:cxn modelId="{B2F29E26-9CE6-43E3-B367-348114FBEB40}" srcId="{B4D6E0CB-F0AF-4511-8A54-A3D9394553F8}" destId="{8FFB00AC-A80E-4DE3-9953-68A6D3058101}" srcOrd="0" destOrd="0" parTransId="{74B89DB8-08C3-4625-AEF2-4F63AEED6A3C}" sibTransId="{376A2759-8486-4581-A814-067C77086CD8}"/>
    <dgm:cxn modelId="{B8218358-1471-4315-B981-040458F4AE7D}" type="presParOf" srcId="{028B19D9-D5EE-47E3-A4A1-3997835F0C65}" destId="{A6EDA11A-5ADC-4EF9-9EE8-A867B1775970}" srcOrd="0" destOrd="0" presId="urn:microsoft.com/office/officeart/2005/8/layout/cycle5"/>
    <dgm:cxn modelId="{6501C99B-FD4B-493A-805A-6FF496A47D8F}" type="presParOf" srcId="{028B19D9-D5EE-47E3-A4A1-3997835F0C65}" destId="{C07FE770-D7B6-4B6B-B40E-76947C9739F9}" srcOrd="1" destOrd="0" presId="urn:microsoft.com/office/officeart/2005/8/layout/cycle5"/>
    <dgm:cxn modelId="{D51F7DB3-E463-4611-9EA4-07482FDC7AD1}" type="presParOf" srcId="{028B19D9-D5EE-47E3-A4A1-3997835F0C65}" destId="{94B81802-D141-428D-9380-848EB62D4FDA}" srcOrd="2" destOrd="0" presId="urn:microsoft.com/office/officeart/2005/8/layout/cycle5"/>
    <dgm:cxn modelId="{058EDBC2-26BC-4FA8-9AFA-F6404521F13C}" type="presParOf" srcId="{028B19D9-D5EE-47E3-A4A1-3997835F0C65}" destId="{1BEB9EB1-7DC7-44AE-A060-488621E01A35}" srcOrd="3" destOrd="0" presId="urn:microsoft.com/office/officeart/2005/8/layout/cycle5"/>
    <dgm:cxn modelId="{10EABB4B-3B5A-4E58-9182-9C9D60892B29}" type="presParOf" srcId="{028B19D9-D5EE-47E3-A4A1-3997835F0C65}" destId="{DE9BD5B5-779D-4575-8189-ADE16DA75997}" srcOrd="4" destOrd="0" presId="urn:microsoft.com/office/officeart/2005/8/layout/cycle5"/>
    <dgm:cxn modelId="{6A2431E6-036B-4E21-9B16-19FE8A9E0696}" type="presParOf" srcId="{028B19D9-D5EE-47E3-A4A1-3997835F0C65}" destId="{0F6A09F4-867C-4013-9BC8-7B59A2698E70}" srcOrd="5" destOrd="0" presId="urn:microsoft.com/office/officeart/2005/8/layout/cycle5"/>
    <dgm:cxn modelId="{7472FB5D-F0BA-4484-9F7B-9FC8312E97DB}" type="presParOf" srcId="{028B19D9-D5EE-47E3-A4A1-3997835F0C65}" destId="{C7074A12-DB7B-4111-BF9F-D60B27151E34}" srcOrd="6" destOrd="0" presId="urn:microsoft.com/office/officeart/2005/8/layout/cycle5"/>
    <dgm:cxn modelId="{D22C35E3-D3D2-49B1-8D47-EDA48E280B5E}" type="presParOf" srcId="{028B19D9-D5EE-47E3-A4A1-3997835F0C65}" destId="{984ED089-5034-4E8B-AC57-A1D87DF9E648}" srcOrd="7" destOrd="0" presId="urn:microsoft.com/office/officeart/2005/8/layout/cycle5"/>
    <dgm:cxn modelId="{C95A9733-A577-4C6F-A9E1-D974CDD37466}" type="presParOf" srcId="{028B19D9-D5EE-47E3-A4A1-3997835F0C65}" destId="{0C441BF8-A5F3-4A1C-BF33-55AFFB4205B7}" srcOrd="8" destOrd="0" presId="urn:microsoft.com/office/officeart/2005/8/layout/cycle5"/>
    <dgm:cxn modelId="{01118E8C-326C-40E8-923F-D0E46021D091}" type="presParOf" srcId="{028B19D9-D5EE-47E3-A4A1-3997835F0C65}" destId="{7728ADFC-4546-4440-B913-4C8543906272}" srcOrd="9" destOrd="0" presId="urn:microsoft.com/office/officeart/2005/8/layout/cycle5"/>
    <dgm:cxn modelId="{2A77E490-40EA-498A-A643-90671787EA92}" type="presParOf" srcId="{028B19D9-D5EE-47E3-A4A1-3997835F0C65}" destId="{6335CCA6-81DA-4293-946E-AEDB85B4B330}" srcOrd="10" destOrd="0" presId="urn:microsoft.com/office/officeart/2005/8/layout/cycle5"/>
    <dgm:cxn modelId="{A5EBF5B2-F5ED-48C8-8494-E4B063957CCA}" type="presParOf" srcId="{028B19D9-D5EE-47E3-A4A1-3997835F0C65}" destId="{B7889029-0508-4276-8A19-9683E0D8F706}" srcOrd="11" destOrd="0" presId="urn:microsoft.com/office/officeart/2005/8/layout/cycle5"/>
    <dgm:cxn modelId="{671E518E-D775-46BC-ADD1-64EF6172F6CD}" type="presParOf" srcId="{028B19D9-D5EE-47E3-A4A1-3997835F0C65}" destId="{4974B981-986E-4024-A1F5-4C1998AD6B5C}" srcOrd="12" destOrd="0" presId="urn:microsoft.com/office/officeart/2005/8/layout/cycle5"/>
    <dgm:cxn modelId="{1696DFE0-1C1A-4373-81B2-4B6F407CBA8F}" type="presParOf" srcId="{028B19D9-D5EE-47E3-A4A1-3997835F0C65}" destId="{B4C50705-9BC8-4C6E-BD67-51385F9D091B}" srcOrd="13" destOrd="0" presId="urn:microsoft.com/office/officeart/2005/8/layout/cycle5"/>
    <dgm:cxn modelId="{B1244870-74A8-4853-A257-E7031E71159B}" type="presParOf" srcId="{028B19D9-D5EE-47E3-A4A1-3997835F0C65}" destId="{2CA8DCC7-EB21-4ACD-8128-1FD00BF0234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375DF-C70D-4D58-BE51-5EBE4B3F0DC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B62F46E-1932-4703-B798-D0CA8930BEEC}">
      <dgm:prSet phldrT="[Text]" custT="1"/>
      <dgm:spPr/>
      <dgm:t>
        <a:bodyPr/>
        <a:lstStyle/>
        <a:p>
          <a:r>
            <a:rPr lang="sv-SE" sz="2000" dirty="0" err="1" smtClean="0"/>
            <a:t>Sotsiaal-meedia</a:t>
          </a:r>
          <a:endParaRPr lang="sv-SE" sz="1400" dirty="0"/>
        </a:p>
      </dgm:t>
    </dgm:pt>
    <dgm:pt modelId="{9EB51347-19BA-4D9B-A224-9494C26D88EB}" type="parTrans" cxnId="{F6BE4AD4-978A-4443-BD20-278EC8CBD18B}">
      <dgm:prSet/>
      <dgm:spPr/>
      <dgm:t>
        <a:bodyPr/>
        <a:lstStyle/>
        <a:p>
          <a:endParaRPr lang="sv-SE" sz="3200"/>
        </a:p>
      </dgm:t>
    </dgm:pt>
    <dgm:pt modelId="{DADDC5BE-45DC-4A5C-85DD-0AE73DADBC51}" type="sibTrans" cxnId="{F6BE4AD4-978A-4443-BD20-278EC8CBD18B}">
      <dgm:prSet/>
      <dgm:spPr/>
      <dgm:t>
        <a:bodyPr/>
        <a:lstStyle/>
        <a:p>
          <a:endParaRPr lang="sv-SE" sz="3200"/>
        </a:p>
      </dgm:t>
    </dgm:pt>
    <dgm:pt modelId="{0669BF5C-EC6A-406C-B3F1-A3B27220E367}">
      <dgm:prSet phldrT="[Text]" custT="1"/>
      <dgm:spPr/>
      <dgm:t>
        <a:bodyPr/>
        <a:lstStyle/>
        <a:p>
          <a:r>
            <a:rPr lang="sv-SE" sz="2000" dirty="0" err="1" smtClean="0"/>
            <a:t>Magamatus</a:t>
          </a:r>
          <a:r>
            <a:rPr lang="sv-SE" sz="2000" dirty="0" smtClean="0"/>
            <a:t>, </a:t>
          </a:r>
          <a:r>
            <a:rPr lang="sv-SE" sz="2000" dirty="0" err="1" smtClean="0"/>
            <a:t>väsinud</a:t>
          </a:r>
          <a:r>
            <a:rPr lang="sv-SE" sz="2000" dirty="0" smtClean="0"/>
            <a:t> </a:t>
          </a:r>
          <a:r>
            <a:rPr lang="sv-SE" sz="2000" dirty="0" err="1" smtClean="0"/>
            <a:t>silmad</a:t>
          </a:r>
          <a:endParaRPr lang="sv-SE" sz="2000" dirty="0"/>
        </a:p>
      </dgm:t>
    </dgm:pt>
    <dgm:pt modelId="{16B14FE3-C570-48EF-9D52-D508CA3017A9}" type="parTrans" cxnId="{14765BF9-9C41-4531-B3D3-4DFAAF5134AB}">
      <dgm:prSet custT="1"/>
      <dgm:spPr/>
      <dgm:t>
        <a:bodyPr/>
        <a:lstStyle/>
        <a:p>
          <a:endParaRPr lang="sv-SE" sz="1100"/>
        </a:p>
      </dgm:t>
    </dgm:pt>
    <dgm:pt modelId="{D1AFD89D-B6B3-40F0-AF07-B15231F76993}" type="sibTrans" cxnId="{14765BF9-9C41-4531-B3D3-4DFAAF5134AB}">
      <dgm:prSet/>
      <dgm:spPr/>
      <dgm:t>
        <a:bodyPr/>
        <a:lstStyle/>
        <a:p>
          <a:endParaRPr lang="sv-SE" sz="3200"/>
        </a:p>
      </dgm:t>
    </dgm:pt>
    <dgm:pt modelId="{C5DFB160-9811-4326-890D-34BD2EA70976}">
      <dgm:prSet phldrT="[Text]" custT="1"/>
      <dgm:spPr/>
      <dgm:t>
        <a:bodyPr/>
        <a:lstStyle/>
        <a:p>
          <a:r>
            <a:rPr lang="sv-SE" sz="2000" dirty="0" err="1" smtClean="0"/>
            <a:t>Võrdlus</a:t>
          </a:r>
          <a:endParaRPr lang="sv-SE" sz="2000" dirty="0"/>
        </a:p>
      </dgm:t>
    </dgm:pt>
    <dgm:pt modelId="{23C80664-0889-49C9-B52B-57C7A15D8971}" type="parTrans" cxnId="{4BED2110-450E-4515-B84B-EEA190006037}">
      <dgm:prSet custT="1"/>
      <dgm:spPr/>
      <dgm:t>
        <a:bodyPr/>
        <a:lstStyle/>
        <a:p>
          <a:endParaRPr lang="sv-SE" sz="1100"/>
        </a:p>
      </dgm:t>
    </dgm:pt>
    <dgm:pt modelId="{ED703DB4-6814-4CA5-8156-06A67545932F}" type="sibTrans" cxnId="{4BED2110-450E-4515-B84B-EEA190006037}">
      <dgm:prSet/>
      <dgm:spPr/>
      <dgm:t>
        <a:bodyPr/>
        <a:lstStyle/>
        <a:p>
          <a:endParaRPr lang="sv-SE" sz="3200"/>
        </a:p>
      </dgm:t>
    </dgm:pt>
    <dgm:pt modelId="{E3FF607A-7FDE-40A4-A57B-7D1CD6C83BA8}">
      <dgm:prSet phldrT="[Text]" custT="1"/>
      <dgm:spPr/>
      <dgm:t>
        <a:bodyPr/>
        <a:lstStyle/>
        <a:p>
          <a:r>
            <a:rPr lang="sv-SE" sz="2000" dirty="0" err="1" smtClean="0"/>
            <a:t>Platvormi-poliitika</a:t>
          </a:r>
          <a:endParaRPr lang="sv-SE" sz="2000" dirty="0"/>
        </a:p>
      </dgm:t>
    </dgm:pt>
    <dgm:pt modelId="{6A324EDB-EA81-4C4A-86AD-15FF15972690}" type="parTrans" cxnId="{1AAAE106-41F5-4B66-BA03-4BD28DE8E2CC}">
      <dgm:prSet custT="1"/>
      <dgm:spPr/>
      <dgm:t>
        <a:bodyPr/>
        <a:lstStyle/>
        <a:p>
          <a:endParaRPr lang="sv-SE" sz="1100"/>
        </a:p>
      </dgm:t>
    </dgm:pt>
    <dgm:pt modelId="{40660E78-FDC6-4FAF-BED3-D247926F7118}" type="sibTrans" cxnId="{1AAAE106-41F5-4B66-BA03-4BD28DE8E2CC}">
      <dgm:prSet/>
      <dgm:spPr/>
      <dgm:t>
        <a:bodyPr/>
        <a:lstStyle/>
        <a:p>
          <a:endParaRPr lang="sv-SE" sz="3200"/>
        </a:p>
      </dgm:t>
    </dgm:pt>
    <dgm:pt modelId="{DDFBF0FF-5163-434F-A2F9-9D47ACCC6AD0}">
      <dgm:prSet phldrT="[Text]" custT="1"/>
      <dgm:spPr/>
      <dgm:t>
        <a:bodyPr/>
        <a:lstStyle/>
        <a:p>
          <a:r>
            <a:rPr lang="sv-SE" sz="2000" dirty="0" smtClean="0"/>
            <a:t>Stress ja </a:t>
          </a:r>
          <a:r>
            <a:rPr lang="sv-SE" sz="2000" dirty="0" err="1" smtClean="0"/>
            <a:t>ärevus</a:t>
          </a:r>
          <a:endParaRPr lang="sv-SE" sz="2000" dirty="0"/>
        </a:p>
      </dgm:t>
    </dgm:pt>
    <dgm:pt modelId="{ABA14BFB-33B9-4856-B3ED-D2F11FD542AB}" type="parTrans" cxnId="{C2146ABA-735A-4BB7-A78F-A9028EB0E932}">
      <dgm:prSet custT="1"/>
      <dgm:spPr/>
      <dgm:t>
        <a:bodyPr/>
        <a:lstStyle/>
        <a:p>
          <a:endParaRPr lang="sv-SE" sz="1100"/>
        </a:p>
      </dgm:t>
    </dgm:pt>
    <dgm:pt modelId="{93BFF19A-436B-401B-B953-1DFFDAA55470}" type="sibTrans" cxnId="{C2146ABA-735A-4BB7-A78F-A9028EB0E932}">
      <dgm:prSet/>
      <dgm:spPr/>
      <dgm:t>
        <a:bodyPr/>
        <a:lstStyle/>
        <a:p>
          <a:endParaRPr lang="sv-SE" sz="3200"/>
        </a:p>
      </dgm:t>
    </dgm:pt>
    <dgm:pt modelId="{80A8A348-55E5-4056-8D98-70FCED9DAE45}" type="pres">
      <dgm:prSet presAssocID="{B48375DF-C70D-4D58-BE51-5EBE4B3F0D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4D38245E-5950-4E27-AE6B-8C4539CD31AC}" type="pres">
      <dgm:prSet presAssocID="{EB62F46E-1932-4703-B798-D0CA8930BEEC}" presName="centerShape" presStyleLbl="node0" presStyleIdx="0" presStyleCnt="1" custScaleX="137346" custScaleY="145707"/>
      <dgm:spPr/>
      <dgm:t>
        <a:bodyPr/>
        <a:lstStyle/>
        <a:p>
          <a:endParaRPr lang="et-EE"/>
        </a:p>
      </dgm:t>
    </dgm:pt>
    <dgm:pt modelId="{4CA90366-79E9-4594-9F0C-F4BC191504D9}" type="pres">
      <dgm:prSet presAssocID="{16B14FE3-C570-48EF-9D52-D508CA3017A9}" presName="parTrans" presStyleLbl="sibTrans2D1" presStyleIdx="0" presStyleCnt="4"/>
      <dgm:spPr/>
      <dgm:t>
        <a:bodyPr/>
        <a:lstStyle/>
        <a:p>
          <a:endParaRPr lang="et-EE"/>
        </a:p>
      </dgm:t>
    </dgm:pt>
    <dgm:pt modelId="{C8AA03D2-857D-41AF-9404-A7BBCDFDEFBB}" type="pres">
      <dgm:prSet presAssocID="{16B14FE3-C570-48EF-9D52-D508CA3017A9}" presName="connectorText" presStyleLbl="sibTrans2D1" presStyleIdx="0" presStyleCnt="4"/>
      <dgm:spPr/>
      <dgm:t>
        <a:bodyPr/>
        <a:lstStyle/>
        <a:p>
          <a:endParaRPr lang="et-EE"/>
        </a:p>
      </dgm:t>
    </dgm:pt>
    <dgm:pt modelId="{6CE7139D-1A9E-44E3-A38B-F730BCBF1C91}" type="pres">
      <dgm:prSet presAssocID="{0669BF5C-EC6A-406C-B3F1-A3B27220E367}" presName="node" presStyleLbl="node1" presStyleIdx="0" presStyleCnt="4" custScaleX="180678" custScaleY="151468" custRadScaleRad="105922" custRadScaleInc="509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DB81B7C-9F4A-4903-9146-743DD8AAE6B5}" type="pres">
      <dgm:prSet presAssocID="{23C80664-0889-49C9-B52B-57C7A15D8971}" presName="parTrans" presStyleLbl="sibTrans2D1" presStyleIdx="1" presStyleCnt="4"/>
      <dgm:spPr/>
      <dgm:t>
        <a:bodyPr/>
        <a:lstStyle/>
        <a:p>
          <a:endParaRPr lang="et-EE"/>
        </a:p>
      </dgm:t>
    </dgm:pt>
    <dgm:pt modelId="{CEC35462-1020-483F-BD87-B9CA46BBF9E6}" type="pres">
      <dgm:prSet presAssocID="{23C80664-0889-49C9-B52B-57C7A15D8971}" presName="connectorText" presStyleLbl="sibTrans2D1" presStyleIdx="1" presStyleCnt="4"/>
      <dgm:spPr/>
      <dgm:t>
        <a:bodyPr/>
        <a:lstStyle/>
        <a:p>
          <a:endParaRPr lang="et-EE"/>
        </a:p>
      </dgm:t>
    </dgm:pt>
    <dgm:pt modelId="{1A138237-8DA6-48D5-ABF4-29A2223B6DBE}" type="pres">
      <dgm:prSet presAssocID="{C5DFB160-9811-4326-890D-34BD2EA70976}" presName="node" presStyleLbl="node1" presStyleIdx="1" presStyleCnt="4" custScaleX="152461" custScaleY="153743" custRadScaleRad="136134" custRadScaleInc="237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4BA95AF-86E9-43F7-BB02-0E16BDC3B78A}" type="pres">
      <dgm:prSet presAssocID="{6A324EDB-EA81-4C4A-86AD-15FF15972690}" presName="parTrans" presStyleLbl="sibTrans2D1" presStyleIdx="2" presStyleCnt="4"/>
      <dgm:spPr/>
      <dgm:t>
        <a:bodyPr/>
        <a:lstStyle/>
        <a:p>
          <a:endParaRPr lang="et-EE"/>
        </a:p>
      </dgm:t>
    </dgm:pt>
    <dgm:pt modelId="{553FF62E-21F8-4970-8F45-B496DCDBA513}" type="pres">
      <dgm:prSet presAssocID="{6A324EDB-EA81-4C4A-86AD-15FF15972690}" presName="connectorText" presStyleLbl="sibTrans2D1" presStyleIdx="2" presStyleCnt="4"/>
      <dgm:spPr/>
      <dgm:t>
        <a:bodyPr/>
        <a:lstStyle/>
        <a:p>
          <a:endParaRPr lang="et-EE"/>
        </a:p>
      </dgm:t>
    </dgm:pt>
    <dgm:pt modelId="{012025F2-B74F-43CC-A574-01157940BACC}" type="pres">
      <dgm:prSet presAssocID="{E3FF607A-7FDE-40A4-A57B-7D1CD6C83BA8}" presName="node" presStyleLbl="node1" presStyleIdx="2" presStyleCnt="4" custScaleX="142131" custScaleY="106562" custRadScaleRad="92229" custRadScaleInc="10537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0FE4258E-3DE2-4F67-B77B-FF1E15428F42}" type="pres">
      <dgm:prSet presAssocID="{ABA14BFB-33B9-4856-B3ED-D2F11FD542AB}" presName="parTrans" presStyleLbl="sibTrans2D1" presStyleIdx="3" presStyleCnt="4"/>
      <dgm:spPr/>
      <dgm:t>
        <a:bodyPr/>
        <a:lstStyle/>
        <a:p>
          <a:endParaRPr lang="et-EE"/>
        </a:p>
      </dgm:t>
    </dgm:pt>
    <dgm:pt modelId="{33E52A90-5276-43E2-AC1D-F79FD0F6C3D4}" type="pres">
      <dgm:prSet presAssocID="{ABA14BFB-33B9-4856-B3ED-D2F11FD542AB}" presName="connectorText" presStyleLbl="sibTrans2D1" presStyleIdx="3" presStyleCnt="4"/>
      <dgm:spPr/>
      <dgm:t>
        <a:bodyPr/>
        <a:lstStyle/>
        <a:p>
          <a:endParaRPr lang="et-EE"/>
        </a:p>
      </dgm:t>
    </dgm:pt>
    <dgm:pt modelId="{42B26F10-4A0F-4A80-8FFC-1C70BE1E4DAF}" type="pres">
      <dgm:prSet presAssocID="{DDFBF0FF-5163-434F-A2F9-9D47ACCC6AD0}" presName="node" presStyleLbl="node1" presStyleIdx="3" presStyleCnt="4" custScaleX="150575" custScaleY="140784" custRadScaleRad="138249" custRadScaleInc="546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17EF2E67-84F8-4668-A401-B855979A6601}" type="presOf" srcId="{16B14FE3-C570-48EF-9D52-D508CA3017A9}" destId="{4CA90366-79E9-4594-9F0C-F4BC191504D9}" srcOrd="0" destOrd="0" presId="urn:microsoft.com/office/officeart/2005/8/layout/radial5"/>
    <dgm:cxn modelId="{77A5EE07-50E8-4AA7-B38A-BCEFD8D06200}" type="presOf" srcId="{C5DFB160-9811-4326-890D-34BD2EA70976}" destId="{1A138237-8DA6-48D5-ABF4-29A2223B6DBE}" srcOrd="0" destOrd="0" presId="urn:microsoft.com/office/officeart/2005/8/layout/radial5"/>
    <dgm:cxn modelId="{1AAAE106-41F5-4B66-BA03-4BD28DE8E2CC}" srcId="{EB62F46E-1932-4703-B798-D0CA8930BEEC}" destId="{E3FF607A-7FDE-40A4-A57B-7D1CD6C83BA8}" srcOrd="2" destOrd="0" parTransId="{6A324EDB-EA81-4C4A-86AD-15FF15972690}" sibTransId="{40660E78-FDC6-4FAF-BED3-D247926F7118}"/>
    <dgm:cxn modelId="{74979825-EB22-4EB1-8732-4ECCC5833CAD}" type="presOf" srcId="{23C80664-0889-49C9-B52B-57C7A15D8971}" destId="{CEC35462-1020-483F-BD87-B9CA46BBF9E6}" srcOrd="1" destOrd="0" presId="urn:microsoft.com/office/officeart/2005/8/layout/radial5"/>
    <dgm:cxn modelId="{F6BE4AD4-978A-4443-BD20-278EC8CBD18B}" srcId="{B48375DF-C70D-4D58-BE51-5EBE4B3F0DC7}" destId="{EB62F46E-1932-4703-B798-D0CA8930BEEC}" srcOrd="0" destOrd="0" parTransId="{9EB51347-19BA-4D9B-A224-9494C26D88EB}" sibTransId="{DADDC5BE-45DC-4A5C-85DD-0AE73DADBC51}"/>
    <dgm:cxn modelId="{64B0AC62-954A-4C1C-BAE4-EB4753B73433}" type="presOf" srcId="{0669BF5C-EC6A-406C-B3F1-A3B27220E367}" destId="{6CE7139D-1A9E-44E3-A38B-F730BCBF1C91}" srcOrd="0" destOrd="0" presId="urn:microsoft.com/office/officeart/2005/8/layout/radial5"/>
    <dgm:cxn modelId="{C72759CD-F4C5-4CFA-ABB0-0F242C236166}" type="presOf" srcId="{ABA14BFB-33B9-4856-B3ED-D2F11FD542AB}" destId="{33E52A90-5276-43E2-AC1D-F79FD0F6C3D4}" srcOrd="1" destOrd="0" presId="urn:microsoft.com/office/officeart/2005/8/layout/radial5"/>
    <dgm:cxn modelId="{CBF6C036-A4FB-4DB5-8EFC-7821B59715B7}" type="presOf" srcId="{16B14FE3-C570-48EF-9D52-D508CA3017A9}" destId="{C8AA03D2-857D-41AF-9404-A7BBCDFDEFBB}" srcOrd="1" destOrd="0" presId="urn:microsoft.com/office/officeart/2005/8/layout/radial5"/>
    <dgm:cxn modelId="{4BED2110-450E-4515-B84B-EEA190006037}" srcId="{EB62F46E-1932-4703-B798-D0CA8930BEEC}" destId="{C5DFB160-9811-4326-890D-34BD2EA70976}" srcOrd="1" destOrd="0" parTransId="{23C80664-0889-49C9-B52B-57C7A15D8971}" sibTransId="{ED703DB4-6814-4CA5-8156-06A67545932F}"/>
    <dgm:cxn modelId="{14765BF9-9C41-4531-B3D3-4DFAAF5134AB}" srcId="{EB62F46E-1932-4703-B798-D0CA8930BEEC}" destId="{0669BF5C-EC6A-406C-B3F1-A3B27220E367}" srcOrd="0" destOrd="0" parTransId="{16B14FE3-C570-48EF-9D52-D508CA3017A9}" sibTransId="{D1AFD89D-B6B3-40F0-AF07-B15231F76993}"/>
    <dgm:cxn modelId="{02F8C801-2AA5-4A1A-B9F5-4F4DEB3825CE}" type="presOf" srcId="{E3FF607A-7FDE-40A4-A57B-7D1CD6C83BA8}" destId="{012025F2-B74F-43CC-A574-01157940BACC}" srcOrd="0" destOrd="0" presId="urn:microsoft.com/office/officeart/2005/8/layout/radial5"/>
    <dgm:cxn modelId="{CAACAB75-8083-42E6-BDDE-3DCE22FF85E9}" type="presOf" srcId="{6A324EDB-EA81-4C4A-86AD-15FF15972690}" destId="{553FF62E-21F8-4970-8F45-B496DCDBA513}" srcOrd="1" destOrd="0" presId="urn:microsoft.com/office/officeart/2005/8/layout/radial5"/>
    <dgm:cxn modelId="{4B97B360-A0E6-4604-8765-DA976072E1AA}" type="presOf" srcId="{DDFBF0FF-5163-434F-A2F9-9D47ACCC6AD0}" destId="{42B26F10-4A0F-4A80-8FFC-1C70BE1E4DAF}" srcOrd="0" destOrd="0" presId="urn:microsoft.com/office/officeart/2005/8/layout/radial5"/>
    <dgm:cxn modelId="{C2146ABA-735A-4BB7-A78F-A9028EB0E932}" srcId="{EB62F46E-1932-4703-B798-D0CA8930BEEC}" destId="{DDFBF0FF-5163-434F-A2F9-9D47ACCC6AD0}" srcOrd="3" destOrd="0" parTransId="{ABA14BFB-33B9-4856-B3ED-D2F11FD542AB}" sibTransId="{93BFF19A-436B-401B-B953-1DFFDAA55470}"/>
    <dgm:cxn modelId="{FD92CC71-2B45-42D6-B459-FBF9F52B269C}" type="presOf" srcId="{6A324EDB-EA81-4C4A-86AD-15FF15972690}" destId="{44BA95AF-86E9-43F7-BB02-0E16BDC3B78A}" srcOrd="0" destOrd="0" presId="urn:microsoft.com/office/officeart/2005/8/layout/radial5"/>
    <dgm:cxn modelId="{2AE36C60-B9AC-4B50-A3BC-E11B54BF231F}" type="presOf" srcId="{ABA14BFB-33B9-4856-B3ED-D2F11FD542AB}" destId="{0FE4258E-3DE2-4F67-B77B-FF1E15428F42}" srcOrd="0" destOrd="0" presId="urn:microsoft.com/office/officeart/2005/8/layout/radial5"/>
    <dgm:cxn modelId="{C97F3B50-823E-4FCF-9FDB-BC61BA02568C}" type="presOf" srcId="{EB62F46E-1932-4703-B798-D0CA8930BEEC}" destId="{4D38245E-5950-4E27-AE6B-8C4539CD31AC}" srcOrd="0" destOrd="0" presId="urn:microsoft.com/office/officeart/2005/8/layout/radial5"/>
    <dgm:cxn modelId="{44BD2FE7-E712-4DBD-B905-844724EF8AE7}" type="presOf" srcId="{B48375DF-C70D-4D58-BE51-5EBE4B3F0DC7}" destId="{80A8A348-55E5-4056-8D98-70FCED9DAE45}" srcOrd="0" destOrd="0" presId="urn:microsoft.com/office/officeart/2005/8/layout/radial5"/>
    <dgm:cxn modelId="{5BEEB522-D3A6-426D-AD5F-12D7FF2D066E}" type="presOf" srcId="{23C80664-0889-49C9-B52B-57C7A15D8971}" destId="{8DB81B7C-9F4A-4903-9146-743DD8AAE6B5}" srcOrd="0" destOrd="0" presId="urn:microsoft.com/office/officeart/2005/8/layout/radial5"/>
    <dgm:cxn modelId="{7AB43B29-6856-44E9-AC04-0252C5947BED}" type="presParOf" srcId="{80A8A348-55E5-4056-8D98-70FCED9DAE45}" destId="{4D38245E-5950-4E27-AE6B-8C4539CD31AC}" srcOrd="0" destOrd="0" presId="urn:microsoft.com/office/officeart/2005/8/layout/radial5"/>
    <dgm:cxn modelId="{182AD9C7-906D-4A1C-BA86-E4602BCA5152}" type="presParOf" srcId="{80A8A348-55E5-4056-8D98-70FCED9DAE45}" destId="{4CA90366-79E9-4594-9F0C-F4BC191504D9}" srcOrd="1" destOrd="0" presId="urn:microsoft.com/office/officeart/2005/8/layout/radial5"/>
    <dgm:cxn modelId="{BAD0D2F1-3FD2-4FF6-AECF-B95BC6D94157}" type="presParOf" srcId="{4CA90366-79E9-4594-9F0C-F4BC191504D9}" destId="{C8AA03D2-857D-41AF-9404-A7BBCDFDEFBB}" srcOrd="0" destOrd="0" presId="urn:microsoft.com/office/officeart/2005/8/layout/radial5"/>
    <dgm:cxn modelId="{C42D423D-CA0C-4CA1-BE40-4D2B566D4983}" type="presParOf" srcId="{80A8A348-55E5-4056-8D98-70FCED9DAE45}" destId="{6CE7139D-1A9E-44E3-A38B-F730BCBF1C91}" srcOrd="2" destOrd="0" presId="urn:microsoft.com/office/officeart/2005/8/layout/radial5"/>
    <dgm:cxn modelId="{51246A81-5F51-4FF8-8058-2D4311DD5340}" type="presParOf" srcId="{80A8A348-55E5-4056-8D98-70FCED9DAE45}" destId="{8DB81B7C-9F4A-4903-9146-743DD8AAE6B5}" srcOrd="3" destOrd="0" presId="urn:microsoft.com/office/officeart/2005/8/layout/radial5"/>
    <dgm:cxn modelId="{6B020112-081E-4A2D-A728-0829271C2A87}" type="presParOf" srcId="{8DB81B7C-9F4A-4903-9146-743DD8AAE6B5}" destId="{CEC35462-1020-483F-BD87-B9CA46BBF9E6}" srcOrd="0" destOrd="0" presId="urn:microsoft.com/office/officeart/2005/8/layout/radial5"/>
    <dgm:cxn modelId="{7AB6CCE1-7529-4904-8BFC-1D5E08B63344}" type="presParOf" srcId="{80A8A348-55E5-4056-8D98-70FCED9DAE45}" destId="{1A138237-8DA6-48D5-ABF4-29A2223B6DBE}" srcOrd="4" destOrd="0" presId="urn:microsoft.com/office/officeart/2005/8/layout/radial5"/>
    <dgm:cxn modelId="{F7B20EDA-8DDB-44D3-8751-757F16CCC175}" type="presParOf" srcId="{80A8A348-55E5-4056-8D98-70FCED9DAE45}" destId="{44BA95AF-86E9-43F7-BB02-0E16BDC3B78A}" srcOrd="5" destOrd="0" presId="urn:microsoft.com/office/officeart/2005/8/layout/radial5"/>
    <dgm:cxn modelId="{805EF48D-6601-42BF-B822-AA4DE1A6A724}" type="presParOf" srcId="{44BA95AF-86E9-43F7-BB02-0E16BDC3B78A}" destId="{553FF62E-21F8-4970-8F45-B496DCDBA513}" srcOrd="0" destOrd="0" presId="urn:microsoft.com/office/officeart/2005/8/layout/radial5"/>
    <dgm:cxn modelId="{E0DDF6C0-439D-4343-B5B5-BE9A6DB0F1F7}" type="presParOf" srcId="{80A8A348-55E5-4056-8D98-70FCED9DAE45}" destId="{012025F2-B74F-43CC-A574-01157940BACC}" srcOrd="6" destOrd="0" presId="urn:microsoft.com/office/officeart/2005/8/layout/radial5"/>
    <dgm:cxn modelId="{1F1088B4-6326-48FD-A407-D1155509DE2B}" type="presParOf" srcId="{80A8A348-55E5-4056-8D98-70FCED9DAE45}" destId="{0FE4258E-3DE2-4F67-B77B-FF1E15428F42}" srcOrd="7" destOrd="0" presId="urn:microsoft.com/office/officeart/2005/8/layout/radial5"/>
    <dgm:cxn modelId="{7FA7BA23-EA7B-42FA-A21F-D5371E761A08}" type="presParOf" srcId="{0FE4258E-3DE2-4F67-B77B-FF1E15428F42}" destId="{33E52A90-5276-43E2-AC1D-F79FD0F6C3D4}" srcOrd="0" destOrd="0" presId="urn:microsoft.com/office/officeart/2005/8/layout/radial5"/>
    <dgm:cxn modelId="{0EE66B39-4EB4-4724-BC3B-F26CB02B799C}" type="presParOf" srcId="{80A8A348-55E5-4056-8D98-70FCED9DAE45}" destId="{42B26F10-4A0F-4A80-8FFC-1C70BE1E4DA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EDBB81-0896-460C-808D-BCDE6029372D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v-SE"/>
        </a:p>
      </dgm:t>
    </dgm:pt>
    <dgm:pt modelId="{888B1185-CEAD-4E10-B03F-314372A3911D}">
      <dgm:prSet phldrT="[Text]"/>
      <dgm:spPr/>
      <dgm:t>
        <a:bodyPr/>
        <a:lstStyle/>
        <a:p>
          <a:r>
            <a:rPr lang="sv-SE" dirty="0" err="1" smtClean="0"/>
            <a:t>Tasuline</a:t>
          </a:r>
          <a:r>
            <a:rPr lang="sv-SE" dirty="0" smtClean="0"/>
            <a:t> </a:t>
          </a:r>
          <a:r>
            <a:rPr lang="sv-SE" dirty="0" err="1" smtClean="0"/>
            <a:t>teadus</a:t>
          </a:r>
          <a:endParaRPr lang="sv-SE" dirty="0"/>
        </a:p>
      </dgm:t>
    </dgm:pt>
    <dgm:pt modelId="{1B69B96E-30BA-4AB3-BF2A-6DE05C5F95C8}" type="parTrans" cxnId="{BE447296-8F99-4B4B-88AA-C08BF3C57265}">
      <dgm:prSet/>
      <dgm:spPr/>
      <dgm:t>
        <a:bodyPr/>
        <a:lstStyle/>
        <a:p>
          <a:endParaRPr lang="sv-SE"/>
        </a:p>
      </dgm:t>
    </dgm:pt>
    <dgm:pt modelId="{9BAF5644-E71A-4624-995D-C165CA3C6F73}" type="sibTrans" cxnId="{BE447296-8F99-4B4B-88AA-C08BF3C57265}">
      <dgm:prSet/>
      <dgm:spPr/>
      <dgm:t>
        <a:bodyPr/>
        <a:lstStyle/>
        <a:p>
          <a:endParaRPr lang="sv-SE"/>
        </a:p>
      </dgm:t>
    </dgm:pt>
    <dgm:pt modelId="{08D01477-477D-4794-8D8D-9E7EAF800311}">
      <dgm:prSet phldrT="[Text]"/>
      <dgm:spPr/>
      <dgm:t>
        <a:bodyPr/>
        <a:lstStyle/>
        <a:p>
          <a:r>
            <a:rPr lang="sv-SE" dirty="0" err="1" smtClean="0"/>
            <a:t>Raskesti</a:t>
          </a:r>
          <a:r>
            <a:rPr lang="sv-SE" dirty="0" smtClean="0"/>
            <a:t> </a:t>
          </a:r>
          <a:r>
            <a:rPr lang="sv-SE" dirty="0" err="1" smtClean="0"/>
            <a:t>leitav</a:t>
          </a:r>
          <a:r>
            <a:rPr lang="sv-SE" dirty="0" smtClean="0"/>
            <a:t> </a:t>
          </a:r>
          <a:r>
            <a:rPr lang="sv-SE" dirty="0" err="1" smtClean="0"/>
            <a:t>teadus</a:t>
          </a:r>
          <a:endParaRPr lang="sv-SE" dirty="0"/>
        </a:p>
      </dgm:t>
    </dgm:pt>
    <dgm:pt modelId="{F90AD2F4-BF54-4E84-AC73-6F5AFCBF4B5F}" type="parTrans" cxnId="{06A88EC5-A5A6-4B7B-85C8-593E2BA7B597}">
      <dgm:prSet/>
      <dgm:spPr/>
      <dgm:t>
        <a:bodyPr/>
        <a:lstStyle/>
        <a:p>
          <a:endParaRPr lang="sv-SE"/>
        </a:p>
      </dgm:t>
    </dgm:pt>
    <dgm:pt modelId="{7A4B2B55-238F-4619-8D2B-54FE3672B148}" type="sibTrans" cxnId="{06A88EC5-A5A6-4B7B-85C8-593E2BA7B597}">
      <dgm:prSet/>
      <dgm:spPr/>
      <dgm:t>
        <a:bodyPr/>
        <a:lstStyle/>
        <a:p>
          <a:endParaRPr lang="sv-SE"/>
        </a:p>
      </dgm:t>
    </dgm:pt>
    <dgm:pt modelId="{084EB35D-F60E-4B07-8A59-4708F2E1900D}">
      <dgm:prSet phldrT="[Text]"/>
      <dgm:spPr/>
      <dgm:t>
        <a:bodyPr/>
        <a:lstStyle/>
        <a:p>
          <a:r>
            <a:rPr lang="sv-SE" dirty="0" err="1" smtClean="0"/>
            <a:t>Raskeski</a:t>
          </a:r>
          <a:r>
            <a:rPr lang="sv-SE" dirty="0" smtClean="0"/>
            <a:t> </a:t>
          </a:r>
          <a:r>
            <a:rPr lang="sv-SE" dirty="0" err="1" smtClean="0"/>
            <a:t>mõistetav</a:t>
          </a:r>
          <a:r>
            <a:rPr lang="sv-SE" dirty="0" smtClean="0"/>
            <a:t> </a:t>
          </a:r>
          <a:r>
            <a:rPr lang="sv-SE" dirty="0" err="1" smtClean="0"/>
            <a:t>teadus</a:t>
          </a:r>
          <a:endParaRPr lang="sv-SE" dirty="0"/>
        </a:p>
      </dgm:t>
    </dgm:pt>
    <dgm:pt modelId="{50AEBA2D-2102-4575-B20F-4A671302BA8D}" type="parTrans" cxnId="{847B1FEB-E837-440F-A497-62E261661210}">
      <dgm:prSet/>
      <dgm:spPr/>
      <dgm:t>
        <a:bodyPr/>
        <a:lstStyle/>
        <a:p>
          <a:endParaRPr lang="sv-SE"/>
        </a:p>
      </dgm:t>
    </dgm:pt>
    <dgm:pt modelId="{EA701D68-4806-4ADB-9443-3195A0AC7ECF}" type="sibTrans" cxnId="{847B1FEB-E837-440F-A497-62E261661210}">
      <dgm:prSet/>
      <dgm:spPr/>
      <dgm:t>
        <a:bodyPr/>
        <a:lstStyle/>
        <a:p>
          <a:endParaRPr lang="sv-SE"/>
        </a:p>
      </dgm:t>
    </dgm:pt>
    <dgm:pt modelId="{7989FD56-C029-458A-96C8-AADEB5B720F8}" type="pres">
      <dgm:prSet presAssocID="{80EDBB81-0896-460C-808D-BCDE602937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2E09B709-436D-4A6B-914F-02E5A6658868}" type="pres">
      <dgm:prSet presAssocID="{888B1185-CEAD-4E10-B03F-314372A3911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003BFB4-75F1-42BE-B527-EE0F36DCFF23}" type="pres">
      <dgm:prSet presAssocID="{9BAF5644-E71A-4624-995D-C165CA3C6F73}" presName="space" presStyleCnt="0"/>
      <dgm:spPr/>
    </dgm:pt>
    <dgm:pt modelId="{469BD87B-20A8-43B9-8897-1B63C1EB5698}" type="pres">
      <dgm:prSet presAssocID="{08D01477-477D-4794-8D8D-9E7EAF800311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F1C4194-0F0B-47E7-AC96-C85892D3515E}" type="pres">
      <dgm:prSet presAssocID="{7A4B2B55-238F-4619-8D2B-54FE3672B148}" presName="space" presStyleCnt="0"/>
      <dgm:spPr/>
    </dgm:pt>
    <dgm:pt modelId="{E33EF73B-949E-4745-AE3C-6FFED3DFE974}" type="pres">
      <dgm:prSet presAssocID="{084EB35D-F60E-4B07-8A59-4708F2E1900D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927F4413-3EFC-45F0-B3FB-99633B55C834}" type="presOf" srcId="{888B1185-CEAD-4E10-B03F-314372A3911D}" destId="{2E09B709-436D-4A6B-914F-02E5A6658868}" srcOrd="0" destOrd="0" presId="urn:microsoft.com/office/officeart/2005/8/layout/venn3"/>
    <dgm:cxn modelId="{BE447296-8F99-4B4B-88AA-C08BF3C57265}" srcId="{80EDBB81-0896-460C-808D-BCDE6029372D}" destId="{888B1185-CEAD-4E10-B03F-314372A3911D}" srcOrd="0" destOrd="0" parTransId="{1B69B96E-30BA-4AB3-BF2A-6DE05C5F95C8}" sibTransId="{9BAF5644-E71A-4624-995D-C165CA3C6F73}"/>
    <dgm:cxn modelId="{06A88EC5-A5A6-4B7B-85C8-593E2BA7B597}" srcId="{80EDBB81-0896-460C-808D-BCDE6029372D}" destId="{08D01477-477D-4794-8D8D-9E7EAF800311}" srcOrd="1" destOrd="0" parTransId="{F90AD2F4-BF54-4E84-AC73-6F5AFCBF4B5F}" sibTransId="{7A4B2B55-238F-4619-8D2B-54FE3672B148}"/>
    <dgm:cxn modelId="{81AF7EB4-C40E-4B30-8230-95F2DD1DCF19}" type="presOf" srcId="{80EDBB81-0896-460C-808D-BCDE6029372D}" destId="{7989FD56-C029-458A-96C8-AADEB5B720F8}" srcOrd="0" destOrd="0" presId="urn:microsoft.com/office/officeart/2005/8/layout/venn3"/>
    <dgm:cxn modelId="{847B1FEB-E837-440F-A497-62E261661210}" srcId="{80EDBB81-0896-460C-808D-BCDE6029372D}" destId="{084EB35D-F60E-4B07-8A59-4708F2E1900D}" srcOrd="2" destOrd="0" parTransId="{50AEBA2D-2102-4575-B20F-4A671302BA8D}" sibTransId="{EA701D68-4806-4ADB-9443-3195A0AC7ECF}"/>
    <dgm:cxn modelId="{DC30FB94-3914-4474-BDAD-40E3572984AB}" type="presOf" srcId="{08D01477-477D-4794-8D8D-9E7EAF800311}" destId="{469BD87B-20A8-43B9-8897-1B63C1EB5698}" srcOrd="0" destOrd="0" presId="urn:microsoft.com/office/officeart/2005/8/layout/venn3"/>
    <dgm:cxn modelId="{10F87E52-EB20-4C93-91EC-93C7782ECEDA}" type="presOf" srcId="{084EB35D-F60E-4B07-8A59-4708F2E1900D}" destId="{E33EF73B-949E-4745-AE3C-6FFED3DFE974}" srcOrd="0" destOrd="0" presId="urn:microsoft.com/office/officeart/2005/8/layout/venn3"/>
    <dgm:cxn modelId="{374103AE-0894-478E-8DB3-DA45051CCEB7}" type="presParOf" srcId="{7989FD56-C029-458A-96C8-AADEB5B720F8}" destId="{2E09B709-436D-4A6B-914F-02E5A6658868}" srcOrd="0" destOrd="0" presId="urn:microsoft.com/office/officeart/2005/8/layout/venn3"/>
    <dgm:cxn modelId="{9090FECC-9B13-4332-90E3-484BD20A7E6D}" type="presParOf" srcId="{7989FD56-C029-458A-96C8-AADEB5B720F8}" destId="{D003BFB4-75F1-42BE-B527-EE0F36DCFF23}" srcOrd="1" destOrd="0" presId="urn:microsoft.com/office/officeart/2005/8/layout/venn3"/>
    <dgm:cxn modelId="{E1362BD5-391F-4352-B0F0-A37641C6D7F5}" type="presParOf" srcId="{7989FD56-C029-458A-96C8-AADEB5B720F8}" destId="{469BD87B-20A8-43B9-8897-1B63C1EB5698}" srcOrd="2" destOrd="0" presId="urn:microsoft.com/office/officeart/2005/8/layout/venn3"/>
    <dgm:cxn modelId="{449B4CBB-7FCF-4BEF-8745-9D8430FD242D}" type="presParOf" srcId="{7989FD56-C029-458A-96C8-AADEB5B720F8}" destId="{2F1C4194-0F0B-47E7-AC96-C85892D3515E}" srcOrd="3" destOrd="0" presId="urn:microsoft.com/office/officeart/2005/8/layout/venn3"/>
    <dgm:cxn modelId="{F3A6F1A1-BE22-4E40-A87B-CA96E99175E2}" type="presParOf" srcId="{7989FD56-C029-458A-96C8-AADEB5B720F8}" destId="{E33EF73B-949E-4745-AE3C-6FFED3DFE974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A11A-5ADC-4EF9-9EE8-A867B1775970}">
      <dsp:nvSpPr>
        <dsp:cNvPr id="0" name=""/>
        <dsp:cNvSpPr/>
      </dsp:nvSpPr>
      <dsp:spPr>
        <a:xfrm>
          <a:off x="1680494" y="792"/>
          <a:ext cx="1231403" cy="8004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err="1" smtClean="0"/>
            <a:t>Kes</a:t>
          </a:r>
          <a:endParaRPr lang="sv-SE" sz="1600" kern="1200" dirty="0"/>
        </a:p>
      </dsp:txBody>
      <dsp:txXfrm>
        <a:off x="1719567" y="39865"/>
        <a:ext cx="1153257" cy="722266"/>
      </dsp:txXfrm>
    </dsp:sp>
    <dsp:sp modelId="{94B81802-D141-428D-9380-848EB62D4FDA}">
      <dsp:nvSpPr>
        <dsp:cNvPr id="0" name=""/>
        <dsp:cNvSpPr/>
      </dsp:nvSpPr>
      <dsp:spPr>
        <a:xfrm>
          <a:off x="696933" y="400998"/>
          <a:ext cx="3198525" cy="3198525"/>
        </a:xfrm>
        <a:custGeom>
          <a:avLst/>
          <a:gdLst/>
          <a:ahLst/>
          <a:cxnLst/>
          <a:rect l="0" t="0" r="0" b="0"/>
          <a:pathLst>
            <a:path>
              <a:moveTo>
                <a:pt x="2379961" y="203501"/>
              </a:moveTo>
              <a:arcTo wR="1599262" hR="1599262" stAng="17953190" swAng="121192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B9EB1-7DC7-44AE-A060-488621E01A35}">
      <dsp:nvSpPr>
        <dsp:cNvPr id="0" name=""/>
        <dsp:cNvSpPr/>
      </dsp:nvSpPr>
      <dsp:spPr>
        <a:xfrm>
          <a:off x="3201483" y="1105855"/>
          <a:ext cx="1231403" cy="800412"/>
        </a:xfrm>
        <a:prstGeom prst="roundRect">
          <a:avLst/>
        </a:prstGeom>
        <a:solidFill>
          <a:schemeClr val="accent2">
            <a:hueOff val="-1206846"/>
            <a:satOff val="7758"/>
            <a:lumOff val="2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err="1" smtClean="0"/>
            <a:t>Ütleb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mida</a:t>
          </a:r>
          <a:endParaRPr lang="sv-SE" sz="1600" kern="1200" dirty="0"/>
        </a:p>
      </dsp:txBody>
      <dsp:txXfrm>
        <a:off x="3240556" y="1144928"/>
        <a:ext cx="1153257" cy="722266"/>
      </dsp:txXfrm>
    </dsp:sp>
    <dsp:sp modelId="{0F6A09F4-867C-4013-9BC8-7B59A2698E70}">
      <dsp:nvSpPr>
        <dsp:cNvPr id="0" name=""/>
        <dsp:cNvSpPr/>
      </dsp:nvSpPr>
      <dsp:spPr>
        <a:xfrm>
          <a:off x="696933" y="400998"/>
          <a:ext cx="3198525" cy="3198525"/>
        </a:xfrm>
        <a:custGeom>
          <a:avLst/>
          <a:gdLst/>
          <a:ahLst/>
          <a:cxnLst/>
          <a:rect l="0" t="0" r="0" b="0"/>
          <a:pathLst>
            <a:path>
              <a:moveTo>
                <a:pt x="3194693" y="1709909"/>
              </a:moveTo>
              <a:arcTo wR="1599262" hR="1599262" stAng="21838034" swAng="1360028"/>
            </a:path>
          </a:pathLst>
        </a:custGeom>
        <a:noFill/>
        <a:ln w="9525" cap="flat" cmpd="sng" algn="ctr">
          <a:solidFill>
            <a:schemeClr val="accent2">
              <a:hueOff val="-1206846"/>
              <a:satOff val="7758"/>
              <a:lumOff val="22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74A12-DB7B-4111-BF9F-D60B27151E34}">
      <dsp:nvSpPr>
        <dsp:cNvPr id="0" name=""/>
        <dsp:cNvSpPr/>
      </dsp:nvSpPr>
      <dsp:spPr>
        <a:xfrm>
          <a:off x="2620517" y="2893885"/>
          <a:ext cx="1231403" cy="800412"/>
        </a:xfrm>
        <a:prstGeom prst="roundRect">
          <a:avLst/>
        </a:prstGeom>
        <a:solidFill>
          <a:schemeClr val="accent2">
            <a:hueOff val="-2413692"/>
            <a:satOff val="15516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err="1" smtClean="0"/>
            <a:t>Kellele</a:t>
          </a:r>
          <a:endParaRPr lang="sv-SE" sz="1600" kern="1200" dirty="0"/>
        </a:p>
      </dsp:txBody>
      <dsp:txXfrm>
        <a:off x="2659590" y="2932958"/>
        <a:ext cx="1153257" cy="722266"/>
      </dsp:txXfrm>
    </dsp:sp>
    <dsp:sp modelId="{0C441BF8-A5F3-4A1C-BF33-55AFFB4205B7}">
      <dsp:nvSpPr>
        <dsp:cNvPr id="0" name=""/>
        <dsp:cNvSpPr/>
      </dsp:nvSpPr>
      <dsp:spPr>
        <a:xfrm>
          <a:off x="696933" y="400998"/>
          <a:ext cx="3198525" cy="3198525"/>
        </a:xfrm>
        <a:custGeom>
          <a:avLst/>
          <a:gdLst/>
          <a:ahLst/>
          <a:cxnLst/>
          <a:rect l="0" t="0" r="0" b="0"/>
          <a:pathLst>
            <a:path>
              <a:moveTo>
                <a:pt x="1843429" y="3179776"/>
              </a:moveTo>
              <a:arcTo wR="1599262" hR="1599262" stAng="4873082" swAng="527702"/>
            </a:path>
          </a:pathLst>
        </a:custGeom>
        <a:noFill/>
        <a:ln w="9525" cap="flat" cmpd="sng" algn="ctr">
          <a:solidFill>
            <a:schemeClr val="accent2">
              <a:hueOff val="-2413692"/>
              <a:satOff val="15516"/>
              <a:lumOff val="44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8ADFC-4546-4440-B913-4C8543906272}">
      <dsp:nvSpPr>
        <dsp:cNvPr id="0" name=""/>
        <dsp:cNvSpPr/>
      </dsp:nvSpPr>
      <dsp:spPr>
        <a:xfrm>
          <a:off x="497940" y="2839301"/>
          <a:ext cx="1716466" cy="909580"/>
        </a:xfrm>
        <a:prstGeom prst="roundRect">
          <a:avLst/>
        </a:prstGeom>
        <a:solidFill>
          <a:schemeClr val="accent2">
            <a:hueOff val="-3620538"/>
            <a:satOff val="23273"/>
            <a:lumOff val="6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err="1" smtClean="0"/>
            <a:t>Sotsiaalmeedias</a:t>
          </a:r>
          <a:endParaRPr lang="sv-SE" sz="1600" kern="1200" dirty="0"/>
        </a:p>
      </dsp:txBody>
      <dsp:txXfrm>
        <a:off x="542342" y="2883703"/>
        <a:ext cx="1627662" cy="820776"/>
      </dsp:txXfrm>
    </dsp:sp>
    <dsp:sp modelId="{B7889029-0508-4276-8A19-9683E0D8F706}">
      <dsp:nvSpPr>
        <dsp:cNvPr id="0" name=""/>
        <dsp:cNvSpPr/>
      </dsp:nvSpPr>
      <dsp:spPr>
        <a:xfrm>
          <a:off x="696933" y="400998"/>
          <a:ext cx="3198525" cy="3198525"/>
        </a:xfrm>
        <a:custGeom>
          <a:avLst/>
          <a:gdLst/>
          <a:ahLst/>
          <a:cxnLst/>
          <a:rect l="0" t="0" r="0" b="0"/>
          <a:pathLst>
            <a:path>
              <a:moveTo>
                <a:pt x="146901" y="2268806"/>
              </a:moveTo>
              <a:arcTo wR="1599262" hR="1599262" stAng="9315006" swAng="1273501"/>
            </a:path>
          </a:pathLst>
        </a:custGeom>
        <a:noFill/>
        <a:ln w="9525" cap="flat" cmpd="sng" algn="ctr">
          <a:solidFill>
            <a:schemeClr val="accent2">
              <a:hueOff val="-3620538"/>
              <a:satOff val="23273"/>
              <a:lumOff val="66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B981-986E-4024-A1F5-4C1998AD6B5C}">
      <dsp:nvSpPr>
        <dsp:cNvPr id="0" name=""/>
        <dsp:cNvSpPr/>
      </dsp:nvSpPr>
      <dsp:spPr>
        <a:xfrm>
          <a:off x="-54562" y="1105855"/>
          <a:ext cx="1659538" cy="800412"/>
        </a:xfrm>
        <a:prstGeom prst="roundRect">
          <a:avLst/>
        </a:prstGeom>
        <a:solidFill>
          <a:schemeClr val="accent2">
            <a:hueOff val="-4827383"/>
            <a:satOff val="31031"/>
            <a:lumOff val="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err="1" smtClean="0"/>
            <a:t>Mis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efektiga</a:t>
          </a:r>
          <a:endParaRPr lang="sv-SE" sz="1600" kern="1200" dirty="0"/>
        </a:p>
      </dsp:txBody>
      <dsp:txXfrm>
        <a:off x="-15489" y="1144928"/>
        <a:ext cx="1581392" cy="722266"/>
      </dsp:txXfrm>
    </dsp:sp>
    <dsp:sp modelId="{2CA8DCC7-EB21-4ACD-8128-1FD00BF02343}">
      <dsp:nvSpPr>
        <dsp:cNvPr id="0" name=""/>
        <dsp:cNvSpPr/>
      </dsp:nvSpPr>
      <dsp:spPr>
        <a:xfrm>
          <a:off x="696933" y="400998"/>
          <a:ext cx="3198525" cy="3198525"/>
        </a:xfrm>
        <a:custGeom>
          <a:avLst/>
          <a:gdLst/>
          <a:ahLst/>
          <a:cxnLst/>
          <a:rect l="0" t="0" r="0" b="0"/>
          <a:pathLst>
            <a:path>
              <a:moveTo>
                <a:pt x="384649" y="558898"/>
              </a:moveTo>
              <a:arcTo wR="1599262" hR="1599262" stAng="13234882" swAng="1211929"/>
            </a:path>
          </a:pathLst>
        </a:custGeom>
        <a:noFill/>
        <a:ln w="9525" cap="flat" cmpd="sng" algn="ctr">
          <a:solidFill>
            <a:schemeClr val="accent2">
              <a:hueOff val="-4827383"/>
              <a:satOff val="31031"/>
              <a:lumOff val="882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FA3B-FB1A-744E-AC9C-1D77D3E304CB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59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20x108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Ellips 4"/>
          <p:cNvSpPr/>
          <p:nvPr/>
        </p:nvSpPr>
        <p:spPr>
          <a:xfrm>
            <a:off x="4727448" y="3437005"/>
            <a:ext cx="4416552" cy="17465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Pille Pruulmann-Vengerfeldt</a:t>
            </a:r>
          </a:p>
          <a:p>
            <a:pPr algn="ctr"/>
            <a:r>
              <a:rPr lang="sv-SE" dirty="0" smtClean="0"/>
              <a:t>Malmö </a:t>
            </a:r>
            <a:r>
              <a:rPr lang="sv-SE" dirty="0" err="1" smtClean="0"/>
              <a:t>Ülikool</a:t>
            </a:r>
            <a:endParaRPr lang="sv-SE" dirty="0" smtClean="0"/>
          </a:p>
          <a:p>
            <a:pPr algn="ctr"/>
            <a:r>
              <a:rPr lang="sv-SE" dirty="0" err="1" smtClean="0"/>
              <a:t>Meedia</a:t>
            </a:r>
            <a:r>
              <a:rPr lang="sv-SE" dirty="0" smtClean="0"/>
              <a:t> ja </a:t>
            </a:r>
            <a:r>
              <a:rPr lang="sv-SE" dirty="0" err="1" smtClean="0"/>
              <a:t>kommuniatsiooni</a:t>
            </a:r>
            <a:r>
              <a:rPr lang="sv-SE" dirty="0" smtClean="0"/>
              <a:t> professor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0" y="0"/>
            <a:ext cx="931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>
                <a:solidFill>
                  <a:schemeClr val="bg1"/>
                </a:solidFill>
              </a:rPr>
              <a:t>Minu</a:t>
            </a:r>
            <a:r>
              <a:rPr lang="sv-SE" sz="2400" b="1" dirty="0">
                <a:solidFill>
                  <a:schemeClr val="bg1"/>
                </a:solidFill>
              </a:rPr>
              <a:t> </a:t>
            </a:r>
            <a:r>
              <a:rPr lang="sv-SE" sz="2400" b="1" dirty="0" err="1">
                <a:solidFill>
                  <a:schemeClr val="bg1"/>
                </a:solidFill>
              </a:rPr>
              <a:t>sõber</a:t>
            </a:r>
            <a:r>
              <a:rPr lang="sv-SE" sz="2400" b="1" dirty="0">
                <a:solidFill>
                  <a:schemeClr val="bg1"/>
                </a:solidFill>
              </a:rPr>
              <a:t> on </a:t>
            </a:r>
            <a:r>
              <a:rPr lang="sv-SE" sz="2400" b="1" dirty="0" err="1" smtClean="0">
                <a:solidFill>
                  <a:schemeClr val="bg1"/>
                </a:solidFill>
              </a:rPr>
              <a:t>teadlane</a:t>
            </a:r>
            <a:r>
              <a:rPr lang="sv-SE" sz="24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sv-SE" sz="2400" b="1" dirty="0" err="1">
                <a:solidFill>
                  <a:schemeClr val="bg1"/>
                </a:solidFill>
              </a:rPr>
              <a:t>teadusest</a:t>
            </a:r>
            <a:r>
              <a:rPr lang="sv-SE" sz="2400" b="1" dirty="0">
                <a:solidFill>
                  <a:schemeClr val="bg1"/>
                </a:solidFill>
              </a:rPr>
              <a:t> </a:t>
            </a:r>
            <a:r>
              <a:rPr lang="sv-SE" sz="2400" b="1" dirty="0" err="1">
                <a:solidFill>
                  <a:schemeClr val="bg1"/>
                </a:solidFill>
              </a:rPr>
              <a:t>sotsiaalmeedias</a:t>
            </a:r>
            <a:r>
              <a:rPr lang="sv-SE" sz="2400" b="1" dirty="0">
                <a:solidFill>
                  <a:schemeClr val="bg1"/>
                </a:solidFill>
              </a:rPr>
              <a:t> </a:t>
            </a:r>
            <a:r>
              <a:rPr lang="sv-SE" sz="2400" b="1" dirty="0" err="1">
                <a:solidFill>
                  <a:schemeClr val="bg1"/>
                </a:solidFill>
              </a:rPr>
              <a:t>kommunikatsiooniteadlase</a:t>
            </a:r>
            <a:r>
              <a:rPr lang="sv-SE" sz="2400" b="1" dirty="0">
                <a:solidFill>
                  <a:schemeClr val="bg1"/>
                </a:solidFill>
              </a:rPr>
              <a:t> </a:t>
            </a:r>
            <a:r>
              <a:rPr lang="sv-SE" sz="2400" b="1" dirty="0" err="1">
                <a:solidFill>
                  <a:schemeClr val="bg1"/>
                </a:solidFill>
              </a:rPr>
              <a:t>pilgu</a:t>
            </a:r>
            <a:r>
              <a:rPr lang="sv-SE" sz="2400" b="1" dirty="0">
                <a:solidFill>
                  <a:schemeClr val="bg1"/>
                </a:solidFill>
              </a:rPr>
              <a:t> </a:t>
            </a:r>
            <a:r>
              <a:rPr lang="sv-SE" sz="2400" b="1" dirty="0" err="1" smtClean="0">
                <a:solidFill>
                  <a:schemeClr val="bg1"/>
                </a:solidFill>
              </a:rPr>
              <a:t>läbi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4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0"/>
            <a:ext cx="3863662" cy="5138670"/>
          </a:xfrm>
          <a:prstGeom prst="rect">
            <a:avLst/>
          </a:prstGeom>
        </p:spPr>
      </p:pic>
      <p:grpSp>
        <p:nvGrpSpPr>
          <p:cNvPr id="7" name="Grupp 6"/>
          <p:cNvGrpSpPr/>
          <p:nvPr/>
        </p:nvGrpSpPr>
        <p:grpSpPr>
          <a:xfrm>
            <a:off x="4858971" y="228444"/>
            <a:ext cx="2456229" cy="800412"/>
            <a:chOff x="2513483" y="2894680"/>
            <a:chExt cx="1231403" cy="800412"/>
          </a:xfrm>
        </p:grpSpPr>
        <p:sp>
          <p:nvSpPr>
            <p:cNvPr id="8" name="Rektangel med rundade hörn 7"/>
            <p:cNvSpPr/>
            <p:nvPr/>
          </p:nvSpPr>
          <p:spPr>
            <a:xfrm>
              <a:off x="2513483" y="2894680"/>
              <a:ext cx="1231403" cy="800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413692"/>
                <a:satOff val="15516"/>
                <a:lumOff val="4412"/>
                <a:alphaOff val="0"/>
              </a:schemeClr>
            </a:fillRef>
            <a:effectRef idx="0">
              <a:schemeClr val="accent2">
                <a:hueOff val="-2413692"/>
                <a:satOff val="15516"/>
                <a:lumOff val="4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ruta 8"/>
            <p:cNvSpPr txBox="1"/>
            <p:nvPr/>
          </p:nvSpPr>
          <p:spPr>
            <a:xfrm>
              <a:off x="2552556" y="2933753"/>
              <a:ext cx="1153257" cy="722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b="1" dirty="0" err="1" smtClean="0"/>
                <a:t>Kellele</a:t>
              </a:r>
              <a:endParaRPr lang="sv-SE" sz="2400" b="1" kern="1200" dirty="0"/>
            </a:p>
          </p:txBody>
        </p:sp>
      </p:grp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663441" y="1689118"/>
            <a:ext cx="3886980" cy="2880000"/>
          </a:xfrm>
        </p:spPr>
        <p:txBody>
          <a:bodyPr>
            <a:normAutofit/>
          </a:bodyPr>
          <a:lstStyle/>
          <a:p>
            <a:r>
              <a:rPr lang="sv-SE" sz="1600" dirty="0" err="1" smtClean="0"/>
              <a:t>Teistele</a:t>
            </a:r>
            <a:r>
              <a:rPr lang="sv-SE" sz="1600" dirty="0" smtClean="0"/>
              <a:t> </a:t>
            </a:r>
            <a:r>
              <a:rPr lang="sv-SE" sz="1600" dirty="0" err="1" smtClean="0"/>
              <a:t>omatalolistele</a:t>
            </a:r>
            <a:endParaRPr lang="sv-SE" sz="1600" dirty="0" smtClean="0"/>
          </a:p>
          <a:p>
            <a:r>
              <a:rPr lang="sv-SE" sz="1600" dirty="0" err="1" smtClean="0"/>
              <a:t>Avalikkusele</a:t>
            </a:r>
            <a:endParaRPr lang="sv-SE" sz="1600" dirty="0" smtClean="0"/>
          </a:p>
          <a:p>
            <a:r>
              <a:rPr lang="sv-SE" sz="1600" dirty="0" err="1" smtClean="0"/>
              <a:t>Teadusorganisatsioonidele</a:t>
            </a:r>
            <a:endParaRPr lang="sv-SE" sz="1600" dirty="0" smtClean="0"/>
          </a:p>
          <a:p>
            <a:r>
              <a:rPr lang="sv-SE" sz="1600" dirty="0" err="1" smtClean="0"/>
              <a:t>Poliitikutele</a:t>
            </a:r>
            <a:r>
              <a:rPr lang="sv-SE" sz="1600" dirty="0" smtClean="0"/>
              <a:t> ja </a:t>
            </a:r>
            <a:r>
              <a:rPr lang="sv-SE" sz="1600" dirty="0" err="1" smtClean="0"/>
              <a:t>otsustajatele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8360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onlinebild 4"/>
          <p:cNvSpPr>
            <a:spLocks noGrp="1"/>
          </p:cNvSpPr>
          <p:nvPr>
            <p:ph type="clipArt" sz="quarter" idx="11"/>
          </p:nvPr>
        </p:nvSpPr>
        <p:spPr/>
      </p:sp>
      <p:grpSp>
        <p:nvGrpSpPr>
          <p:cNvPr id="6" name="Grupp 5"/>
          <p:cNvGrpSpPr/>
          <p:nvPr/>
        </p:nvGrpSpPr>
        <p:grpSpPr>
          <a:xfrm>
            <a:off x="684138" y="452417"/>
            <a:ext cx="2456229" cy="800412"/>
            <a:chOff x="2513483" y="2894680"/>
            <a:chExt cx="1231403" cy="800412"/>
          </a:xfrm>
        </p:grpSpPr>
        <p:sp>
          <p:nvSpPr>
            <p:cNvPr id="7" name="Rektangel med rundade hörn 6"/>
            <p:cNvSpPr/>
            <p:nvPr/>
          </p:nvSpPr>
          <p:spPr>
            <a:xfrm>
              <a:off x="2513483" y="2894680"/>
              <a:ext cx="1231403" cy="800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413692"/>
                <a:satOff val="15516"/>
                <a:lumOff val="4412"/>
                <a:alphaOff val="0"/>
              </a:schemeClr>
            </a:fillRef>
            <a:effectRef idx="0">
              <a:schemeClr val="accent2">
                <a:hueOff val="-2413692"/>
                <a:satOff val="15516"/>
                <a:lumOff val="4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ruta 7"/>
            <p:cNvSpPr txBox="1"/>
            <p:nvPr/>
          </p:nvSpPr>
          <p:spPr>
            <a:xfrm>
              <a:off x="2552556" y="2933753"/>
              <a:ext cx="1153257" cy="722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b="1" dirty="0" err="1" smtClean="0"/>
                <a:t>Kellele</a:t>
              </a:r>
              <a:endParaRPr lang="sv-SE" sz="2400" b="1" kern="1200" dirty="0"/>
            </a:p>
          </p:txBody>
        </p:sp>
      </p:grp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/>
          <a:srcRect t="21825" b="13095"/>
          <a:stretch/>
        </p:blipFill>
        <p:spPr>
          <a:xfrm>
            <a:off x="3559629" y="85724"/>
            <a:ext cx="5584371" cy="204427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/>
          <a:srcRect l="26072" t="28174" r="28393" b="15000"/>
          <a:stretch/>
        </p:blipFill>
        <p:spPr>
          <a:xfrm>
            <a:off x="26456" y="1533093"/>
            <a:ext cx="2840440" cy="199387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4"/>
          <a:srcRect l="26428" t="49762" r="28571" b="18174"/>
          <a:stretch/>
        </p:blipFill>
        <p:spPr>
          <a:xfrm>
            <a:off x="5203066" y="2130003"/>
            <a:ext cx="3940934" cy="1579502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/>
          <a:srcRect l="27555" t="21508" r="27555" b="26428"/>
          <a:stretch/>
        </p:blipFill>
        <p:spPr>
          <a:xfrm>
            <a:off x="0" y="3409929"/>
            <a:ext cx="2600357" cy="173357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6"/>
          <a:srcRect l="26428" t="22778" r="28036" b="10238"/>
          <a:stretch/>
        </p:blipFill>
        <p:spPr>
          <a:xfrm>
            <a:off x="2600357" y="2643267"/>
            <a:ext cx="2869248" cy="2374162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7"/>
          <a:srcRect l="25358" t="32301" r="27499" b="16271"/>
          <a:stretch/>
        </p:blipFill>
        <p:spPr>
          <a:xfrm>
            <a:off x="5991873" y="3398224"/>
            <a:ext cx="2723612" cy="16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93167" y="1689118"/>
            <a:ext cx="2864449" cy="2880000"/>
          </a:xfrm>
        </p:spPr>
        <p:txBody>
          <a:bodyPr>
            <a:normAutofit/>
          </a:bodyPr>
          <a:lstStyle/>
          <a:p>
            <a:r>
              <a:rPr lang="sv-SE" sz="1600" dirty="0" smtClean="0"/>
              <a:t>Pikad </a:t>
            </a:r>
            <a:r>
              <a:rPr lang="sv-SE" sz="1600" dirty="0" err="1" smtClean="0"/>
              <a:t>analüüsid</a:t>
            </a:r>
            <a:r>
              <a:rPr lang="sv-SE" sz="1600" dirty="0" smtClean="0"/>
              <a:t> </a:t>
            </a:r>
            <a:r>
              <a:rPr lang="sv-SE" sz="1600" dirty="0" err="1" smtClean="0"/>
              <a:t>blogides</a:t>
            </a:r>
            <a:r>
              <a:rPr lang="sv-SE" sz="1600" dirty="0" smtClean="0"/>
              <a:t>, FB </a:t>
            </a:r>
            <a:r>
              <a:rPr lang="sv-SE" sz="1600" dirty="0" err="1" smtClean="0"/>
              <a:t>lood</a:t>
            </a:r>
            <a:endParaRPr lang="sv-SE" sz="1600" dirty="0" smtClean="0"/>
          </a:p>
          <a:p>
            <a:r>
              <a:rPr lang="sv-SE" sz="1600" dirty="0" smtClean="0"/>
              <a:t>Twitter </a:t>
            </a:r>
            <a:r>
              <a:rPr lang="sv-SE" sz="1600" dirty="0" err="1" smtClean="0"/>
              <a:t>suunaga</a:t>
            </a:r>
            <a:r>
              <a:rPr lang="sv-SE" sz="1600" dirty="0" smtClean="0"/>
              <a:t> </a:t>
            </a:r>
            <a:r>
              <a:rPr lang="sv-SE" sz="1600" dirty="0" err="1" smtClean="0"/>
              <a:t>poliitikutele</a:t>
            </a:r>
            <a:r>
              <a:rPr lang="sv-SE" sz="1600" dirty="0" smtClean="0"/>
              <a:t>, </a:t>
            </a:r>
            <a:r>
              <a:rPr lang="sv-SE" sz="1600" dirty="0" err="1" smtClean="0"/>
              <a:t>ajakirjandusele</a:t>
            </a:r>
            <a:endParaRPr lang="sv-SE" sz="1600" dirty="0" smtClean="0"/>
          </a:p>
          <a:p>
            <a:r>
              <a:rPr lang="sv-SE" sz="1600" dirty="0" err="1" smtClean="0"/>
              <a:t>Pildiväärtuslik</a:t>
            </a:r>
            <a:r>
              <a:rPr lang="sv-SE" sz="1600" dirty="0" smtClean="0"/>
              <a:t> </a:t>
            </a:r>
            <a:r>
              <a:rPr lang="sv-SE" sz="1600" dirty="0" err="1"/>
              <a:t>I</a:t>
            </a:r>
            <a:r>
              <a:rPr lang="sv-SE" sz="1600" dirty="0" err="1" smtClean="0"/>
              <a:t>nstagram</a:t>
            </a:r>
            <a:r>
              <a:rPr lang="sv-SE" sz="1600" dirty="0" smtClean="0"/>
              <a:t>, Pintrest</a:t>
            </a:r>
          </a:p>
          <a:p>
            <a:r>
              <a:rPr lang="sv-SE" sz="1600" dirty="0" err="1" smtClean="0"/>
              <a:t>Jagamine</a:t>
            </a:r>
            <a:r>
              <a:rPr lang="sv-SE" sz="1600" dirty="0" smtClean="0"/>
              <a:t> ja </a:t>
            </a:r>
            <a:r>
              <a:rPr lang="sv-SE" sz="1600" dirty="0" err="1" smtClean="0"/>
              <a:t>levitamine</a:t>
            </a:r>
            <a:endParaRPr lang="sv-SE" sz="1600" dirty="0" smtClean="0"/>
          </a:p>
          <a:p>
            <a:pPr marL="0" indent="0">
              <a:buNone/>
            </a:pPr>
            <a:endParaRPr lang="sv-SE" sz="1600" dirty="0"/>
          </a:p>
        </p:txBody>
      </p:sp>
      <p:grpSp>
        <p:nvGrpSpPr>
          <p:cNvPr id="5" name="Grupp 4"/>
          <p:cNvGrpSpPr/>
          <p:nvPr/>
        </p:nvGrpSpPr>
        <p:grpSpPr>
          <a:xfrm>
            <a:off x="5581817" y="361130"/>
            <a:ext cx="3387256" cy="1101909"/>
            <a:chOff x="436612" y="2894680"/>
            <a:chExt cx="1649827" cy="801650"/>
          </a:xfrm>
        </p:grpSpPr>
        <p:sp>
          <p:nvSpPr>
            <p:cNvPr id="6" name="Rektangel med rundade hörn 5"/>
            <p:cNvSpPr/>
            <p:nvPr/>
          </p:nvSpPr>
          <p:spPr>
            <a:xfrm>
              <a:off x="633437" y="2894680"/>
              <a:ext cx="1231403" cy="800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620538"/>
                <a:satOff val="23273"/>
                <a:lumOff val="6617"/>
                <a:alphaOff val="0"/>
              </a:schemeClr>
            </a:fillRef>
            <a:effectRef idx="0">
              <a:schemeClr val="accent2">
                <a:hueOff val="-3620538"/>
                <a:satOff val="23273"/>
                <a:lumOff val="66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ruta 6"/>
            <p:cNvSpPr txBox="1"/>
            <p:nvPr/>
          </p:nvSpPr>
          <p:spPr>
            <a:xfrm>
              <a:off x="436612" y="2933753"/>
              <a:ext cx="1649827" cy="762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b="1" kern="1200" dirty="0" err="1" smtClean="0"/>
                <a:t>Sotsiaalmeedias</a:t>
              </a:r>
              <a:endParaRPr lang="sv-SE" sz="2400" b="1" kern="1200" dirty="0"/>
            </a:p>
          </p:txBody>
        </p:sp>
      </p:grpSp>
      <p:pic>
        <p:nvPicPr>
          <p:cNvPr id="1028" name="Picture 4" descr="https://images.readwrite.com/wp-content/uploads/2016/02/MTIyMzA0MjE2NzE3ODgwNj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" y="1097978"/>
            <a:ext cx="5437898" cy="31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idx="13"/>
          </p:nvPr>
        </p:nvSpPr>
        <p:spPr>
          <a:xfrm>
            <a:off x="166771" y="81851"/>
            <a:ext cx="8769411" cy="1497567"/>
          </a:xfrm>
        </p:spPr>
        <p:txBody>
          <a:bodyPr/>
          <a:lstStyle/>
          <a:p>
            <a:r>
              <a:rPr lang="sv-SE" dirty="0" smtClean="0"/>
              <a:t>Mis on </a:t>
            </a:r>
            <a:r>
              <a:rPr lang="sv-SE" dirty="0" smtClean="0"/>
              <a:t>sotsiaalmeedia</a:t>
            </a:r>
            <a:r>
              <a:rPr lang="et-EE" dirty="0" smtClean="0"/>
              <a:t> </a:t>
            </a:r>
            <a:r>
              <a:rPr lang="sv-SE" dirty="0"/>
              <a:t>postituse hind ja väärtus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5" name="Platshållare för onlinebild 4"/>
          <p:cNvSpPr>
            <a:spLocks noGrp="1"/>
          </p:cNvSpPr>
          <p:nvPr>
            <p:ph type="clipArt" sz="quarter" idx="11"/>
          </p:nvPr>
        </p:nvSpPr>
        <p:spPr/>
      </p:sp>
      <p:pic>
        <p:nvPicPr>
          <p:cNvPr id="3" name="Pil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398" y="1981369"/>
            <a:ext cx="3284556" cy="16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ldiotsingu phd comics social media tule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82" y="91372"/>
            <a:ext cx="4110036" cy="492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bs.twimg.com/media/BvcPpRUIEAAhEP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23" y="662727"/>
            <a:ext cx="4593305" cy="41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-71623" y="4912566"/>
            <a:ext cx="5944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https://www.nature.com/news/online-collaboration-scientists-and-the-social-network-1.15711</a:t>
            </a:r>
          </a:p>
        </p:txBody>
      </p:sp>
    </p:spTree>
    <p:extLst>
      <p:ext uri="{BB962C8B-B14F-4D97-AF65-F5344CB8AC3E}">
        <p14:creationId xmlns:p14="http://schemas.microsoft.com/office/powerpoint/2010/main" val="14682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s.lse.ac.uk/impactofsocialsciences/files/2018/08/Info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6371044" y="160420"/>
            <a:ext cx="2483640" cy="1080539"/>
            <a:chOff x="-54562" y="1105855"/>
            <a:chExt cx="1659538" cy="800412"/>
          </a:xfrm>
        </p:grpSpPr>
        <p:sp>
          <p:nvSpPr>
            <p:cNvPr id="6" name="Rektangel med rundade hörn 5"/>
            <p:cNvSpPr/>
            <p:nvPr/>
          </p:nvSpPr>
          <p:spPr>
            <a:xfrm>
              <a:off x="-54562" y="1105855"/>
              <a:ext cx="1659538" cy="800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27383"/>
                <a:satOff val="31031"/>
                <a:lumOff val="8823"/>
                <a:alphaOff val="0"/>
              </a:schemeClr>
            </a:fillRef>
            <a:effectRef idx="0">
              <a:schemeClr val="accent2">
                <a:hueOff val="-4827383"/>
                <a:satOff val="31031"/>
                <a:lumOff val="88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ruta 6"/>
            <p:cNvSpPr txBox="1"/>
            <p:nvPr/>
          </p:nvSpPr>
          <p:spPr>
            <a:xfrm>
              <a:off x="-15489" y="1144928"/>
              <a:ext cx="1581392" cy="722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b="1" kern="1200" dirty="0" err="1" smtClean="0"/>
                <a:t>Mis</a:t>
              </a:r>
              <a:r>
                <a:rPr lang="sv-SE" sz="2400" b="1" kern="1200" dirty="0" smtClean="0"/>
                <a:t> </a:t>
              </a:r>
              <a:r>
                <a:rPr lang="sv-SE" sz="2400" b="1" kern="1200" dirty="0" err="1" smtClean="0"/>
                <a:t>efektiga</a:t>
              </a:r>
              <a:endParaRPr lang="sv-SE" sz="2400" b="1" kern="1200" dirty="0"/>
            </a:p>
          </p:txBody>
        </p:sp>
      </p:grpSp>
      <p:sp>
        <p:nvSpPr>
          <p:cNvPr id="9" name="textruta 8"/>
          <p:cNvSpPr txBox="1"/>
          <p:nvPr/>
        </p:nvSpPr>
        <p:spPr>
          <a:xfrm>
            <a:off x="-16042" y="160420"/>
            <a:ext cx="6328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Underlying our inquiry is a </a:t>
            </a:r>
            <a:r>
              <a:rPr lang="en-US" b="1" dirty="0"/>
              <a:t>belief</a:t>
            </a:r>
            <a:r>
              <a:rPr lang="en-US" dirty="0"/>
              <a:t> that social media represent powerful tools, capable of facilitating a more </a:t>
            </a:r>
            <a:r>
              <a:rPr lang="en-US" b="1" dirty="0"/>
              <a:t>publicly orientated and impactful scholarship</a:t>
            </a:r>
            <a:r>
              <a:rPr lang="en-US" dirty="0"/>
              <a:t> if deployed correctly. However the often naive and inaccurate claims being made about social media and impact seem likely to hinder this uptake, creating </a:t>
            </a:r>
            <a:r>
              <a:rPr lang="en-US" b="1" dirty="0"/>
              <a:t>unrealistic expectations</a:t>
            </a:r>
            <a:r>
              <a:rPr lang="en-US" dirty="0"/>
              <a:t> liable to generate disappointment amongst researchers and managers alike. The rush to adapt to the impact agenda, seeking to transform the research culture within institutions, risks establishing </a:t>
            </a:r>
            <a:r>
              <a:rPr lang="en-US" b="1" dirty="0"/>
              <a:t>a limited (and limiting) view of social media for academics as tools to get research “out there”</a:t>
            </a:r>
            <a:r>
              <a:rPr lang="en-US" dirty="0"/>
              <a:t>. If framed in such a narrow, technical way, as devices for dissemination, then the more subtle possibilities they offer for </a:t>
            </a:r>
            <a:r>
              <a:rPr lang="en-US" b="1" dirty="0"/>
              <a:t>building relationships</a:t>
            </a:r>
            <a:r>
              <a:rPr lang="en-US" dirty="0"/>
              <a:t>, </a:t>
            </a:r>
            <a:r>
              <a:rPr lang="en-US" b="1" dirty="0"/>
              <a:t>generating solidarity</a:t>
            </a:r>
            <a:r>
              <a:rPr lang="en-US" dirty="0"/>
              <a:t> and </a:t>
            </a:r>
            <a:r>
              <a:rPr lang="en-US" b="1" dirty="0"/>
              <a:t>facilitating co-production</a:t>
            </a:r>
            <a:r>
              <a:rPr lang="en-US" dirty="0"/>
              <a:t> are liable to be </a:t>
            </a:r>
            <a:r>
              <a:rPr lang="en-US" dirty="0" err="1"/>
              <a:t>marginalised</a:t>
            </a:r>
            <a:r>
              <a:rPr lang="en-US" dirty="0"/>
              <a:t> in a rush for </a:t>
            </a:r>
            <a:r>
              <a:rPr lang="en-US" i="1" dirty="0"/>
              <a:t>bigger</a:t>
            </a:r>
            <a:r>
              <a:rPr lang="en-US" dirty="0"/>
              <a:t>, </a:t>
            </a:r>
            <a:r>
              <a:rPr lang="en-US" i="1" dirty="0"/>
              <a:t>better</a:t>
            </a:r>
            <a:r>
              <a:rPr lang="en-US" dirty="0"/>
              <a:t>, and </a:t>
            </a:r>
            <a:r>
              <a:rPr lang="en-US" i="1" dirty="0"/>
              <a:t>more</a:t>
            </a:r>
            <a:r>
              <a:rPr lang="en-US" dirty="0"/>
              <a:t>.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6429520" y="3245202"/>
            <a:ext cx="2627485" cy="1005956"/>
          </a:xfrm>
        </p:spPr>
        <p:txBody>
          <a:bodyPr/>
          <a:lstStyle/>
          <a:p>
            <a:r>
              <a:rPr lang="sv-SE"/>
              <a:t>http://blogs.lse.ac.uk/impactofsocialsciences/2018/06/06/how-was-social-media-cited-in-2014-ref-impact-case-studies/</a:t>
            </a:r>
          </a:p>
        </p:txBody>
      </p:sp>
    </p:spTree>
    <p:extLst>
      <p:ext uri="{BB962C8B-B14F-4D97-AF65-F5344CB8AC3E}">
        <p14:creationId xmlns:p14="http://schemas.microsoft.com/office/powerpoint/2010/main" val="282813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530377"/>
              </p:ext>
            </p:extLst>
          </p:nvPr>
        </p:nvGraphicFramePr>
        <p:xfrm>
          <a:off x="-529389" y="0"/>
          <a:ext cx="9384073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p 6"/>
          <p:cNvGrpSpPr/>
          <p:nvPr/>
        </p:nvGrpSpPr>
        <p:grpSpPr>
          <a:xfrm>
            <a:off x="6371044" y="160420"/>
            <a:ext cx="2483640" cy="1080539"/>
            <a:chOff x="-54562" y="1105855"/>
            <a:chExt cx="1659538" cy="800412"/>
          </a:xfrm>
        </p:grpSpPr>
        <p:sp>
          <p:nvSpPr>
            <p:cNvPr id="8" name="Rektangel med rundade hörn 7"/>
            <p:cNvSpPr/>
            <p:nvPr/>
          </p:nvSpPr>
          <p:spPr>
            <a:xfrm>
              <a:off x="-54562" y="1105855"/>
              <a:ext cx="1659538" cy="800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27383"/>
                <a:satOff val="31031"/>
                <a:lumOff val="8823"/>
                <a:alphaOff val="0"/>
              </a:schemeClr>
            </a:fillRef>
            <a:effectRef idx="0">
              <a:schemeClr val="accent2">
                <a:hueOff val="-4827383"/>
                <a:satOff val="31031"/>
                <a:lumOff val="88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ruta 8"/>
            <p:cNvSpPr txBox="1"/>
            <p:nvPr/>
          </p:nvSpPr>
          <p:spPr>
            <a:xfrm>
              <a:off x="-15489" y="1144928"/>
              <a:ext cx="1581392" cy="722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b="1" kern="1200" dirty="0" err="1" smtClean="0"/>
                <a:t>Mis</a:t>
              </a:r>
              <a:r>
                <a:rPr lang="sv-SE" sz="2400" b="1" kern="1200" dirty="0" smtClean="0"/>
                <a:t> </a:t>
              </a:r>
              <a:r>
                <a:rPr lang="sv-SE" sz="2400" b="1" kern="1200" dirty="0" err="1" smtClean="0"/>
                <a:t>efektiga</a:t>
              </a:r>
              <a:endParaRPr lang="sv-SE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23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 txBox="1">
            <a:spLocks/>
          </p:cNvSpPr>
          <p:nvPr/>
        </p:nvSpPr>
        <p:spPr>
          <a:xfrm>
            <a:off x="275045" y="2967789"/>
            <a:ext cx="8868956" cy="1812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457200" rtl="0" eaLnBrk="1" latinLnBrk="0" hangingPunct="1">
              <a:lnSpc>
                <a:spcPct val="110000"/>
              </a:lnSpc>
              <a:spcBef>
                <a:spcPts val="12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Font typeface="Arial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457200" rtl="0" eaLnBrk="1" latinLnBrk="0" hangingPunct="1">
              <a:lnSpc>
                <a:spcPct val="110000"/>
              </a:lnSpc>
              <a:spcBef>
                <a:spcPts val="4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457200" rtl="0" eaLnBrk="1" latinLnBrk="0" hangingPunct="1">
              <a:lnSpc>
                <a:spcPct val="110000"/>
              </a:lnSpc>
              <a:spcBef>
                <a:spcPts val="4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 smtClean="0"/>
          </a:p>
          <a:p>
            <a:r>
              <a:rPr lang="sv-SE" sz="1800" dirty="0" err="1" smtClean="0"/>
              <a:t>Kellele</a:t>
            </a:r>
            <a:r>
              <a:rPr lang="sv-SE" sz="1800" dirty="0" smtClean="0"/>
              <a:t> </a:t>
            </a:r>
            <a:r>
              <a:rPr lang="sv-SE" sz="1800" dirty="0" err="1" smtClean="0"/>
              <a:t>see</a:t>
            </a:r>
            <a:r>
              <a:rPr lang="sv-SE" sz="1800" dirty="0" smtClean="0"/>
              <a:t> </a:t>
            </a:r>
            <a:r>
              <a:rPr lang="sv-SE" sz="1800" dirty="0" err="1" smtClean="0"/>
              <a:t>ülesandeks</a:t>
            </a:r>
            <a:r>
              <a:rPr lang="sv-SE" sz="1800" dirty="0" smtClean="0"/>
              <a:t> </a:t>
            </a:r>
            <a:r>
              <a:rPr lang="sv-SE" sz="1800" dirty="0" err="1" smtClean="0"/>
              <a:t>pannakse</a:t>
            </a:r>
            <a:r>
              <a:rPr lang="sv-SE" sz="1800" dirty="0" smtClean="0"/>
              <a:t>? </a:t>
            </a:r>
            <a:r>
              <a:rPr lang="sv-SE" sz="1800" dirty="0" err="1" smtClean="0"/>
              <a:t>Persooni</a:t>
            </a:r>
            <a:r>
              <a:rPr lang="sv-SE" sz="1800" dirty="0" smtClean="0"/>
              <a:t>-bänd </a:t>
            </a:r>
            <a:r>
              <a:rPr lang="sv-SE" sz="1800" dirty="0" err="1" smtClean="0"/>
              <a:t>või</a:t>
            </a:r>
            <a:r>
              <a:rPr lang="sv-SE" sz="1800" dirty="0" smtClean="0"/>
              <a:t> </a:t>
            </a:r>
            <a:r>
              <a:rPr lang="sv-SE" sz="1800" dirty="0" err="1" smtClean="0"/>
              <a:t>töö</a:t>
            </a:r>
            <a:r>
              <a:rPr lang="sv-SE" sz="1800" dirty="0" smtClean="0"/>
              <a:t> </a:t>
            </a:r>
            <a:r>
              <a:rPr lang="sv-SE" sz="1800" dirty="0" err="1" smtClean="0"/>
              <a:t>tiimi</a:t>
            </a:r>
            <a:r>
              <a:rPr lang="sv-SE" sz="1800" dirty="0" smtClean="0"/>
              <a:t> </a:t>
            </a:r>
            <a:r>
              <a:rPr lang="sv-SE" sz="1800" dirty="0" err="1" smtClean="0"/>
              <a:t>heaks</a:t>
            </a:r>
            <a:r>
              <a:rPr lang="sv-SE" sz="1800" dirty="0" smtClean="0"/>
              <a:t>?</a:t>
            </a:r>
          </a:p>
          <a:p>
            <a:r>
              <a:rPr lang="sv-SE" sz="1800" dirty="0" smtClean="0"/>
              <a:t>Kas </a:t>
            </a:r>
            <a:r>
              <a:rPr lang="sv-SE" sz="1800" dirty="0" err="1" smtClean="0"/>
              <a:t>Publish</a:t>
            </a:r>
            <a:r>
              <a:rPr lang="sv-SE" sz="1800" dirty="0" smtClean="0"/>
              <a:t> or </a:t>
            </a:r>
            <a:r>
              <a:rPr lang="sv-SE" sz="1800" dirty="0" err="1" smtClean="0"/>
              <a:t>perish</a:t>
            </a:r>
            <a:r>
              <a:rPr lang="sv-SE" sz="1800" dirty="0" smtClean="0"/>
              <a:t> </a:t>
            </a:r>
            <a:r>
              <a:rPr lang="sv-SE" sz="1800" dirty="0" err="1" smtClean="0"/>
              <a:t>või</a:t>
            </a:r>
            <a:r>
              <a:rPr lang="sv-SE" sz="1800" dirty="0" smtClean="0"/>
              <a:t> </a:t>
            </a:r>
            <a:r>
              <a:rPr lang="sv-SE" sz="1800" dirty="0" err="1" smtClean="0"/>
              <a:t>Tweet</a:t>
            </a:r>
            <a:r>
              <a:rPr lang="sv-SE" sz="1800" dirty="0" smtClean="0"/>
              <a:t> or </a:t>
            </a:r>
            <a:r>
              <a:rPr lang="sv-SE" sz="1800" dirty="0" err="1" smtClean="0"/>
              <a:t>perish</a:t>
            </a:r>
            <a:r>
              <a:rPr lang="sv-SE" sz="1800" dirty="0" smtClean="0"/>
              <a:t>?</a:t>
            </a:r>
          </a:p>
          <a:p>
            <a:r>
              <a:rPr lang="sv-SE" sz="1800" dirty="0" err="1"/>
              <a:t>Mis</a:t>
            </a:r>
            <a:r>
              <a:rPr lang="sv-SE" sz="1800" dirty="0"/>
              <a:t> on </a:t>
            </a:r>
            <a:r>
              <a:rPr lang="sv-SE" sz="1800" dirty="0" err="1"/>
              <a:t>sotsiaalmeedias</a:t>
            </a:r>
            <a:r>
              <a:rPr lang="sv-SE" sz="1800" dirty="0"/>
              <a:t> </a:t>
            </a:r>
            <a:r>
              <a:rPr lang="sv-SE" sz="1800" dirty="0" err="1"/>
              <a:t>teaduse</a:t>
            </a:r>
            <a:r>
              <a:rPr lang="sv-SE" sz="1800" dirty="0"/>
              <a:t> </a:t>
            </a:r>
            <a:r>
              <a:rPr lang="sv-SE" sz="1800" dirty="0" err="1"/>
              <a:t>kommunikeerimise</a:t>
            </a:r>
            <a:r>
              <a:rPr lang="sv-SE" sz="1800" dirty="0"/>
              <a:t> hind?</a:t>
            </a:r>
            <a:endParaRPr lang="sv-SE" sz="18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grpSp>
        <p:nvGrpSpPr>
          <p:cNvPr id="8" name="Grupp 7"/>
          <p:cNvGrpSpPr/>
          <p:nvPr/>
        </p:nvGrpSpPr>
        <p:grpSpPr>
          <a:xfrm>
            <a:off x="6371044" y="160420"/>
            <a:ext cx="2483640" cy="1080539"/>
            <a:chOff x="-54562" y="1105855"/>
            <a:chExt cx="1659538" cy="800412"/>
          </a:xfrm>
        </p:grpSpPr>
        <p:sp>
          <p:nvSpPr>
            <p:cNvPr id="9" name="Rektangel med rundade hörn 8"/>
            <p:cNvSpPr/>
            <p:nvPr/>
          </p:nvSpPr>
          <p:spPr>
            <a:xfrm>
              <a:off x="-54562" y="1105855"/>
              <a:ext cx="1659538" cy="800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27383"/>
                <a:satOff val="31031"/>
                <a:lumOff val="8823"/>
                <a:alphaOff val="0"/>
              </a:schemeClr>
            </a:fillRef>
            <a:effectRef idx="0">
              <a:schemeClr val="accent2">
                <a:hueOff val="-4827383"/>
                <a:satOff val="31031"/>
                <a:lumOff val="88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ruta 9"/>
            <p:cNvSpPr txBox="1"/>
            <p:nvPr/>
          </p:nvSpPr>
          <p:spPr>
            <a:xfrm>
              <a:off x="-15489" y="1144928"/>
              <a:ext cx="1581392" cy="722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b="1" kern="1200" dirty="0" err="1" smtClean="0"/>
                <a:t>Mis</a:t>
              </a:r>
              <a:r>
                <a:rPr lang="sv-SE" sz="2400" b="1" kern="1200" dirty="0" smtClean="0"/>
                <a:t> </a:t>
              </a:r>
              <a:r>
                <a:rPr lang="sv-SE" sz="2400" b="1" kern="1200" dirty="0" err="1" smtClean="0"/>
                <a:t>efektiga</a:t>
              </a:r>
              <a:endParaRPr lang="sv-SE" sz="2400" b="1" kern="1200" dirty="0"/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41364113"/>
              </p:ext>
            </p:extLst>
          </p:nvPr>
        </p:nvGraphicFramePr>
        <p:xfrm>
          <a:off x="275044" y="213168"/>
          <a:ext cx="6096000" cy="275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7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idx="12"/>
          </p:nvPr>
        </p:nvSpPr>
        <p:spPr>
          <a:xfrm>
            <a:off x="598645" y="151664"/>
            <a:ext cx="8244237" cy="1738816"/>
          </a:xfrm>
        </p:spPr>
        <p:txBody>
          <a:bodyPr/>
          <a:lstStyle/>
          <a:p>
            <a:r>
              <a:rPr lang="sv-SE" dirty="0"/>
              <a:t>Mitu </a:t>
            </a:r>
            <a:r>
              <a:rPr lang="sv-SE" dirty="0" smtClean="0"/>
              <a:t>sotsiaalmeedias </a:t>
            </a:r>
            <a:r>
              <a:rPr lang="sv-SE" dirty="0" smtClean="0"/>
              <a:t>tegutsevat</a:t>
            </a:r>
            <a:r>
              <a:rPr lang="et-EE" dirty="0" smtClean="0"/>
              <a:t> teadlast on teie sõbralistis?</a:t>
            </a:r>
          </a:p>
          <a:p>
            <a:r>
              <a:rPr lang="et-EE" sz="2000" dirty="0" smtClean="0"/>
              <a:t>N=61</a:t>
            </a:r>
          </a:p>
        </p:txBody>
      </p:sp>
      <p:sp>
        <p:nvSpPr>
          <p:cNvPr id="5" name="Platshållare för onlinebild 4"/>
          <p:cNvSpPr>
            <a:spLocks noGrp="1"/>
          </p:cNvSpPr>
          <p:nvPr>
            <p:ph type="clipArt" sz="quarter" idx="11"/>
          </p:nvPr>
        </p:nvSpPr>
        <p:spPr/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217633"/>
              </p:ext>
            </p:extLst>
          </p:nvPr>
        </p:nvGraphicFramePr>
        <p:xfrm>
          <a:off x="1850315" y="1890480"/>
          <a:ext cx="5518673" cy="304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64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29879" y="187382"/>
            <a:ext cx="4462465" cy="484554"/>
          </a:xfrm>
          <a:prstGeom prst="rect">
            <a:avLst/>
          </a:prstGeom>
          <a:solidFill>
            <a:srgbClr val="E40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67570" y="194026"/>
            <a:ext cx="4708650" cy="118169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err="1" smtClean="0">
                <a:solidFill>
                  <a:schemeClr val="bg1"/>
                </a:solidFill>
              </a:rPr>
              <a:t>Kommunikatsioon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spiraal</a:t>
            </a:r>
            <a:endParaRPr lang="sv-SE" sz="2400" dirty="0">
              <a:solidFill>
                <a:schemeClr val="bg1"/>
              </a:solidFill>
            </a:endParaRPr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4"/>
            <a:ext cx="3932261" cy="5139177"/>
          </a:xfrm>
          <a:prstGeom prst="rect">
            <a:avLst/>
          </a:prstGeom>
        </p:spPr>
      </p:pic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179124"/>
              </p:ext>
            </p:extLst>
          </p:nvPr>
        </p:nvGraphicFramePr>
        <p:xfrm>
          <a:off x="4171950" y="819150"/>
          <a:ext cx="4378325" cy="374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695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ldiotsingu shit academics say social media tule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4" y="152400"/>
            <a:ext cx="595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ldiotsingu shit academics say tule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71" y="0"/>
            <a:ext cx="3301029" cy="39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ldiotsingu shit academics say tule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0722"/>
            <a:ext cx="3684905" cy="24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ldiotsingu phd comics social media tulem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87" y="3512028"/>
            <a:ext cx="4047713" cy="175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2599531"/>
          </a:xfrm>
        </p:spPr>
        <p:txBody>
          <a:bodyPr>
            <a:normAutofit/>
          </a:bodyPr>
          <a:lstStyle/>
          <a:p>
            <a:r>
              <a:rPr lang="sv-SE" dirty="0" err="1" smtClean="0"/>
              <a:t>Teadlased</a:t>
            </a:r>
            <a:r>
              <a:rPr lang="sv-SE" dirty="0" smtClean="0"/>
              <a:t> ja </a:t>
            </a:r>
            <a:r>
              <a:rPr lang="sv-SE" dirty="0" err="1" smtClean="0"/>
              <a:t>akadeemikud</a:t>
            </a:r>
            <a:r>
              <a:rPr lang="sv-SE" dirty="0" smtClean="0"/>
              <a:t> </a:t>
            </a:r>
          </a:p>
          <a:p>
            <a:pPr lvl="1"/>
            <a:r>
              <a:rPr lang="sv-SE" dirty="0" err="1" smtClean="0"/>
              <a:t>Oma</a:t>
            </a:r>
            <a:r>
              <a:rPr lang="sv-SE" dirty="0" smtClean="0"/>
              <a:t> enda </a:t>
            </a:r>
            <a:r>
              <a:rPr lang="sv-SE" dirty="0" err="1" smtClean="0"/>
              <a:t>nähtavuse</a:t>
            </a:r>
            <a:r>
              <a:rPr lang="sv-SE" dirty="0" smtClean="0"/>
              <a:t> </a:t>
            </a:r>
            <a:r>
              <a:rPr lang="sv-SE" dirty="0" err="1" smtClean="0"/>
              <a:t>suurendamiseks</a:t>
            </a:r>
            <a:r>
              <a:rPr lang="sv-SE" dirty="0" smtClean="0"/>
              <a:t>, </a:t>
            </a:r>
            <a:r>
              <a:rPr lang="sv-SE" dirty="0" err="1" smtClean="0"/>
              <a:t>võrgustike</a:t>
            </a:r>
            <a:r>
              <a:rPr lang="sv-SE" dirty="0" smtClean="0"/>
              <a:t> </a:t>
            </a:r>
            <a:r>
              <a:rPr lang="sv-SE" dirty="0" err="1" smtClean="0"/>
              <a:t>loomiseks</a:t>
            </a:r>
            <a:r>
              <a:rPr lang="sv-SE" dirty="0" smtClean="0"/>
              <a:t>, </a:t>
            </a:r>
            <a:r>
              <a:rPr lang="sv-SE" dirty="0" err="1" smtClean="0"/>
              <a:t>koostööks</a:t>
            </a:r>
            <a:endParaRPr lang="sv-SE" dirty="0" smtClean="0"/>
          </a:p>
          <a:p>
            <a:pPr lvl="1"/>
            <a:r>
              <a:rPr lang="sv-SE" dirty="0" err="1" smtClean="0"/>
              <a:t>Levitamaks</a:t>
            </a:r>
            <a:r>
              <a:rPr lang="sv-SE" dirty="0" smtClean="0"/>
              <a:t> </a:t>
            </a:r>
            <a:r>
              <a:rPr lang="sv-SE" dirty="0" err="1" smtClean="0"/>
              <a:t>teadust</a:t>
            </a:r>
            <a:r>
              <a:rPr lang="sv-SE" dirty="0" smtClean="0"/>
              <a:t> ja </a:t>
            </a:r>
            <a:r>
              <a:rPr lang="sv-SE" dirty="0" err="1" smtClean="0"/>
              <a:t>teadustulemusi</a:t>
            </a:r>
            <a:r>
              <a:rPr lang="sv-SE" dirty="0" smtClean="0"/>
              <a:t>, </a:t>
            </a:r>
            <a:r>
              <a:rPr lang="sv-SE" dirty="0" err="1" smtClean="0"/>
              <a:t>mõjutamaks</a:t>
            </a:r>
            <a:r>
              <a:rPr lang="sv-SE" dirty="0" smtClean="0"/>
              <a:t> </a:t>
            </a:r>
            <a:r>
              <a:rPr lang="sv-SE" dirty="0" err="1" smtClean="0"/>
              <a:t>poliitikat</a:t>
            </a:r>
            <a:endParaRPr lang="sv-SE" dirty="0" smtClean="0"/>
          </a:p>
          <a:p>
            <a:r>
              <a:rPr lang="sv-SE" dirty="0" err="1" smtClean="0"/>
              <a:t>Teadusrahastusega</a:t>
            </a:r>
            <a:r>
              <a:rPr lang="sv-SE" dirty="0" smtClean="0"/>
              <a:t> </a:t>
            </a:r>
            <a:r>
              <a:rPr lang="sv-SE" dirty="0" err="1" smtClean="0"/>
              <a:t>tegelevad</a:t>
            </a:r>
            <a:r>
              <a:rPr lang="sv-SE" dirty="0" smtClean="0"/>
              <a:t> </a:t>
            </a:r>
            <a:r>
              <a:rPr lang="sv-SE" dirty="0" err="1" smtClean="0"/>
              <a:t>organisatsioonid</a:t>
            </a:r>
            <a:endParaRPr lang="sv-SE" dirty="0" smtClean="0"/>
          </a:p>
          <a:p>
            <a:pPr lvl="1"/>
            <a:r>
              <a:rPr lang="sv-SE" dirty="0" err="1" smtClean="0"/>
              <a:t>Võrgustuda</a:t>
            </a:r>
            <a:r>
              <a:rPr lang="sv-SE" dirty="0" smtClean="0"/>
              <a:t> </a:t>
            </a:r>
            <a:endParaRPr lang="sv-SE" dirty="0"/>
          </a:p>
          <a:p>
            <a:pPr lvl="1"/>
            <a:endParaRPr lang="sv-SE" dirty="0" smtClean="0"/>
          </a:p>
        </p:txBody>
      </p:sp>
      <p:grpSp>
        <p:nvGrpSpPr>
          <p:cNvPr id="7" name="Grupp 6"/>
          <p:cNvGrpSpPr/>
          <p:nvPr/>
        </p:nvGrpSpPr>
        <p:grpSpPr>
          <a:xfrm>
            <a:off x="628650" y="308365"/>
            <a:ext cx="3284982" cy="800412"/>
            <a:chOff x="1573460" y="1587"/>
            <a:chExt cx="1231403" cy="800412"/>
          </a:xfrm>
        </p:grpSpPr>
        <p:sp>
          <p:nvSpPr>
            <p:cNvPr id="8" name="Rektangel med rundade hörn 7"/>
            <p:cNvSpPr/>
            <p:nvPr/>
          </p:nvSpPr>
          <p:spPr>
            <a:xfrm>
              <a:off x="1573460" y="1587"/>
              <a:ext cx="1231403" cy="800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ruta 8"/>
            <p:cNvSpPr txBox="1"/>
            <p:nvPr/>
          </p:nvSpPr>
          <p:spPr>
            <a:xfrm>
              <a:off x="1612533" y="40660"/>
              <a:ext cx="1153257" cy="722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b="1" kern="1200" dirty="0" err="1" smtClean="0"/>
                <a:t>Kes</a:t>
              </a:r>
              <a:r>
                <a:rPr lang="sv-SE" sz="2400" b="1" kern="1200" dirty="0" smtClean="0"/>
                <a:t> (ja miks?)</a:t>
              </a:r>
              <a:endParaRPr lang="sv-SE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61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9693" t="10206" r="53405" b="75226"/>
          <a:stretch/>
        </p:blipFill>
        <p:spPr>
          <a:xfrm>
            <a:off x="135467" y="366779"/>
            <a:ext cx="2939995" cy="994990"/>
          </a:xfrm>
          <a:prstGeom prst="rect">
            <a:avLst/>
          </a:prstGeom>
        </p:spPr>
      </p:pic>
      <p:pic>
        <p:nvPicPr>
          <p:cNvPr id="10" name="Platshållare för bild 8"/>
          <p:cNvPicPr>
            <a:picLocks noChangeAspect="1"/>
          </p:cNvPicPr>
          <p:nvPr/>
        </p:nvPicPr>
        <p:blipFill rotWithShape="1">
          <a:blip r:embed="rId2"/>
          <a:srcRect l="19693" t="42634" r="53405" b="38847"/>
          <a:stretch/>
        </p:blipFill>
        <p:spPr>
          <a:xfrm>
            <a:off x="135467" y="1758968"/>
            <a:ext cx="2939995" cy="126481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3"/>
          <a:srcRect l="20206" t="23221" r="53863" b="55198"/>
          <a:stretch/>
        </p:blipFill>
        <p:spPr>
          <a:xfrm>
            <a:off x="135467" y="3429236"/>
            <a:ext cx="2939995" cy="1529324"/>
          </a:xfrm>
          <a:prstGeom prst="rect">
            <a:avLst/>
          </a:prstGeom>
        </p:spPr>
      </p:pic>
      <p:sp>
        <p:nvSpPr>
          <p:cNvPr id="12" name="Rektangel med rundade hörn 11"/>
          <p:cNvSpPr/>
          <p:nvPr/>
        </p:nvSpPr>
        <p:spPr>
          <a:xfrm>
            <a:off x="5948371" y="0"/>
            <a:ext cx="3206750" cy="103505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err="1" smtClean="0"/>
              <a:t>Ütleb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mida</a:t>
            </a:r>
            <a:r>
              <a:rPr lang="sv-SE" sz="2800" b="1" dirty="0" smtClean="0"/>
              <a:t>?</a:t>
            </a:r>
            <a:endParaRPr lang="sv-SE" sz="2800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4"/>
          <a:srcRect l="20300" t="17500" r="54100" b="10180"/>
          <a:stretch/>
        </p:blipFill>
        <p:spPr>
          <a:xfrm>
            <a:off x="3008376" y="366779"/>
            <a:ext cx="2579094" cy="4553712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5"/>
          <a:srcRect l="20400" t="10060" r="53600" b="8659"/>
          <a:stretch/>
        </p:blipFill>
        <p:spPr>
          <a:xfrm>
            <a:off x="5712605" y="1035050"/>
            <a:ext cx="2008096" cy="39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idx="13"/>
          </p:nvPr>
        </p:nvSpPr>
        <p:spPr>
          <a:xfrm>
            <a:off x="613064" y="251336"/>
            <a:ext cx="8229818" cy="1197130"/>
          </a:xfrm>
        </p:spPr>
        <p:txBody>
          <a:bodyPr/>
          <a:lstStyle/>
          <a:p>
            <a:r>
              <a:rPr lang="sv-SE" sz="3600" dirty="0"/>
              <a:t>K</a:t>
            </a:r>
            <a:r>
              <a:rPr lang="sv-SE" sz="3600" dirty="0" smtClean="0"/>
              <a:t>õige </a:t>
            </a:r>
            <a:r>
              <a:rPr lang="sv-SE" sz="3600" dirty="0" smtClean="0"/>
              <a:t>meeleolukam</a:t>
            </a:r>
            <a:r>
              <a:rPr lang="et-EE" sz="3600" dirty="0" smtClean="0"/>
              <a:t> sotsiaalmeedia postitus?</a:t>
            </a:r>
            <a:endParaRPr lang="sv-SE" sz="3600" dirty="0"/>
          </a:p>
        </p:txBody>
      </p:sp>
      <p:sp>
        <p:nvSpPr>
          <p:cNvPr id="5" name="Platshållare för onlinebild 4"/>
          <p:cNvSpPr>
            <a:spLocks noGrp="1"/>
          </p:cNvSpPr>
          <p:nvPr>
            <p:ph type="clipArt" sz="quarter" idx="11"/>
          </p:nvPr>
        </p:nvSpPr>
        <p:spPr/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55315"/>
              </p:ext>
            </p:extLst>
          </p:nvPr>
        </p:nvGraphicFramePr>
        <p:xfrm>
          <a:off x="1153391" y="1772599"/>
          <a:ext cx="6307282" cy="3305175"/>
        </p:xfrm>
        <a:graphic>
          <a:graphicData uri="http://schemas.openxmlformats.org/drawingml/2006/table">
            <a:tbl>
              <a:tblPr/>
              <a:tblGrid>
                <a:gridCol w="6307282"/>
              </a:tblGrid>
              <a:tr h="21628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https://twitter.com/WittyRoots/status/1039812440903569408?s=19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48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https://soomeinstituut.wordpress.com/2015/12/08/kuidas-moista-eestlast-aga-soomlast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48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Ebavajalikud teadmised ehk iga päev mõni põnev fakt teadusmaailmast: https://www.facebook.com/unnutzeswissen/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28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Instagram: #ekasisearhitektuur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28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http://www.v2rskeaju.eu/2018/09/uhiskond-kui-puramiidskeem/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28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Selge sõnumi auhinnad, Eesti Keele Instituut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48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#BadStockPhotosOfMyJob Link: https://twitter.com/BlueIsFaster/status/1034149825061826560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28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#goodnightmoon luuletused Twitteris, eri distsipliinide esindajatelt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48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https://leht.postimees.ee/4226893/religiooniloolane-marju-lepajoe-rahvuslikkust-tuleb-jaatada-ja-selle-ule-uhke-olla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28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@unitartusciencehttps://www.instagram.com/p/BovrAZ_Fwan/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28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Et </a:t>
                      </a:r>
                      <a:r>
                        <a:rPr lang="fi-FI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koffeiin</a:t>
                      </a:r>
                      <a:r>
                        <a:rPr lang="fi-F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on </a:t>
                      </a:r>
                      <a:r>
                        <a:rPr lang="fi-FI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kangem</a:t>
                      </a:r>
                      <a:r>
                        <a:rPr lang="fi-F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mürk</a:t>
                      </a:r>
                      <a:r>
                        <a:rPr lang="fi-F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kui</a:t>
                      </a:r>
                      <a:r>
                        <a:rPr lang="fi-F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glüfosaat</a:t>
                      </a:r>
                      <a:endParaRPr lang="fi-FI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2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>
          <a:xfrm>
            <a:off x="2968625" y="338328"/>
            <a:ext cx="3206750" cy="103505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err="1" smtClean="0"/>
              <a:t>Ütleb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mida</a:t>
            </a:r>
            <a:endParaRPr lang="sv-SE" sz="2800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Mu </a:t>
            </a:r>
            <a:r>
              <a:rPr lang="sv-SE" dirty="0" err="1" smtClean="0"/>
              <a:t>uus</a:t>
            </a:r>
            <a:r>
              <a:rPr lang="sv-SE" dirty="0" smtClean="0"/>
              <a:t> </a:t>
            </a:r>
            <a:r>
              <a:rPr lang="sv-SE" dirty="0" err="1" smtClean="0"/>
              <a:t>raamat</a:t>
            </a:r>
            <a:r>
              <a:rPr lang="sv-SE" dirty="0" smtClean="0"/>
              <a:t> on </a:t>
            </a:r>
            <a:r>
              <a:rPr lang="sv-SE" dirty="0" err="1" smtClean="0"/>
              <a:t>ilmunud</a:t>
            </a:r>
            <a:endParaRPr lang="sv-SE" dirty="0" smtClean="0"/>
          </a:p>
          <a:p>
            <a:r>
              <a:rPr lang="sv-SE" dirty="0" err="1" smtClean="0"/>
              <a:t>Minu</a:t>
            </a:r>
            <a:r>
              <a:rPr lang="sv-SE" dirty="0" smtClean="0"/>
              <a:t> </a:t>
            </a:r>
            <a:r>
              <a:rPr lang="sv-SE" dirty="0" err="1" smtClean="0"/>
              <a:t>artikkel</a:t>
            </a:r>
            <a:r>
              <a:rPr lang="sv-SE" dirty="0" smtClean="0"/>
              <a:t> on </a:t>
            </a:r>
            <a:r>
              <a:rPr lang="sv-SE" dirty="0" err="1" smtClean="0"/>
              <a:t>kättesaadav</a:t>
            </a:r>
            <a:endParaRPr lang="sv-SE" dirty="0" smtClean="0"/>
          </a:p>
          <a:p>
            <a:r>
              <a:rPr lang="sv-SE" dirty="0" err="1" smtClean="0"/>
              <a:t>Me</a:t>
            </a:r>
            <a:r>
              <a:rPr lang="sv-SE" dirty="0" smtClean="0"/>
              <a:t> </a:t>
            </a:r>
            <a:r>
              <a:rPr lang="sv-SE" dirty="0" err="1" smtClean="0"/>
              <a:t>saime</a:t>
            </a:r>
            <a:r>
              <a:rPr lang="sv-SE" dirty="0" smtClean="0"/>
              <a:t> just </a:t>
            </a:r>
            <a:r>
              <a:rPr lang="sv-SE" dirty="0" err="1" smtClean="0"/>
              <a:t>raha</a:t>
            </a:r>
            <a:endParaRPr lang="sv-SE" dirty="0" smtClean="0"/>
          </a:p>
          <a:p>
            <a:r>
              <a:rPr lang="sv-SE" dirty="0" err="1" smtClean="0"/>
              <a:t>Meie</a:t>
            </a:r>
            <a:r>
              <a:rPr lang="sv-SE" dirty="0" smtClean="0"/>
              <a:t> </a:t>
            </a:r>
            <a:r>
              <a:rPr lang="sv-SE" dirty="0" err="1" smtClean="0"/>
              <a:t>projektist</a:t>
            </a:r>
            <a:r>
              <a:rPr lang="sv-SE" dirty="0" smtClean="0"/>
              <a:t> </a:t>
            </a:r>
            <a:r>
              <a:rPr lang="sv-SE" dirty="0" err="1" smtClean="0"/>
              <a:t>kirjutatakse</a:t>
            </a:r>
            <a:r>
              <a:rPr lang="sv-SE" dirty="0" smtClean="0"/>
              <a:t> </a:t>
            </a:r>
            <a:r>
              <a:rPr lang="sv-SE" dirty="0" err="1" smtClean="0"/>
              <a:t>meedias</a:t>
            </a:r>
            <a:endParaRPr lang="sv-SE" dirty="0" smtClean="0"/>
          </a:p>
          <a:p>
            <a:r>
              <a:rPr lang="sv-SE" dirty="0" smtClean="0"/>
              <a:t>Ma </a:t>
            </a:r>
            <a:r>
              <a:rPr lang="sv-SE" dirty="0" err="1" smtClean="0"/>
              <a:t>esinen</a:t>
            </a:r>
            <a:r>
              <a:rPr lang="sv-SE" dirty="0" smtClean="0"/>
              <a:t> </a:t>
            </a:r>
            <a:r>
              <a:rPr lang="sv-SE" dirty="0" err="1" smtClean="0"/>
              <a:t>sellel</a:t>
            </a:r>
            <a:r>
              <a:rPr lang="sv-SE" dirty="0" smtClean="0"/>
              <a:t> </a:t>
            </a:r>
            <a:r>
              <a:rPr lang="sv-SE" dirty="0" err="1" smtClean="0"/>
              <a:t>konverentsil</a:t>
            </a:r>
            <a:endParaRPr lang="sv-SE" dirty="0" smtClean="0"/>
          </a:p>
          <a:p>
            <a:r>
              <a:rPr lang="sv-SE" dirty="0" err="1" smtClean="0"/>
              <a:t>Tule</a:t>
            </a:r>
            <a:r>
              <a:rPr lang="sv-SE" dirty="0" smtClean="0"/>
              <a:t> </a:t>
            </a:r>
            <a:r>
              <a:rPr lang="sv-SE" dirty="0" err="1" smtClean="0"/>
              <a:t>meile</a:t>
            </a:r>
            <a:r>
              <a:rPr lang="sv-SE" dirty="0" smtClean="0"/>
              <a:t> </a:t>
            </a:r>
            <a:r>
              <a:rPr lang="sv-SE" dirty="0" err="1" smtClean="0"/>
              <a:t>tööle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 smtClean="0"/>
              <a:t>Meil</a:t>
            </a:r>
            <a:r>
              <a:rPr lang="sv-SE" dirty="0" smtClean="0"/>
              <a:t> on </a:t>
            </a:r>
            <a:r>
              <a:rPr lang="sv-SE" dirty="0" err="1" smtClean="0"/>
              <a:t>selline</a:t>
            </a:r>
            <a:r>
              <a:rPr lang="sv-SE" dirty="0" smtClean="0"/>
              <a:t> </a:t>
            </a:r>
            <a:r>
              <a:rPr lang="sv-SE" dirty="0" err="1" smtClean="0"/>
              <a:t>üritus</a:t>
            </a:r>
            <a:endParaRPr lang="sv-SE" dirty="0" smtClean="0"/>
          </a:p>
          <a:p>
            <a:r>
              <a:rPr lang="sv-SE" dirty="0" err="1" smtClean="0"/>
              <a:t>Meie</a:t>
            </a:r>
            <a:r>
              <a:rPr lang="sv-SE" dirty="0" smtClean="0"/>
              <a:t> </a:t>
            </a:r>
            <a:r>
              <a:rPr lang="sv-SE" dirty="0" err="1" smtClean="0"/>
              <a:t>sõsar-organisatsioonid</a:t>
            </a:r>
            <a:r>
              <a:rPr lang="sv-SE" dirty="0" smtClean="0"/>
              <a:t> </a:t>
            </a:r>
            <a:r>
              <a:rPr lang="sv-SE" dirty="0" err="1" smtClean="0"/>
              <a:t>jagavad</a:t>
            </a:r>
            <a:r>
              <a:rPr lang="sv-SE" dirty="0" smtClean="0"/>
              <a:t> </a:t>
            </a:r>
            <a:r>
              <a:rPr lang="sv-SE" dirty="0" err="1" smtClean="0"/>
              <a:t>sellist</a:t>
            </a:r>
            <a:r>
              <a:rPr lang="sv-SE" dirty="0" smtClean="0"/>
              <a:t> </a:t>
            </a:r>
            <a:r>
              <a:rPr lang="sv-SE" dirty="0" err="1" smtClean="0"/>
              <a:t>infot</a:t>
            </a:r>
            <a:r>
              <a:rPr lang="sv-SE" dirty="0" smtClean="0"/>
              <a:t>/</a:t>
            </a:r>
            <a:r>
              <a:rPr lang="sv-SE" dirty="0" err="1" smtClean="0"/>
              <a:t>teadust</a:t>
            </a:r>
            <a:endParaRPr lang="sv-SE" dirty="0" smtClean="0"/>
          </a:p>
          <a:p>
            <a:r>
              <a:rPr lang="sv-SE" dirty="0" err="1" smtClean="0"/>
              <a:t>Sellistele</a:t>
            </a:r>
            <a:r>
              <a:rPr lang="sv-SE" dirty="0" smtClean="0"/>
              <a:t> </a:t>
            </a:r>
            <a:r>
              <a:rPr lang="sv-SE" dirty="0" err="1" smtClean="0"/>
              <a:t>projektidele</a:t>
            </a:r>
            <a:r>
              <a:rPr lang="sv-SE" dirty="0" smtClean="0"/>
              <a:t> </a:t>
            </a:r>
            <a:r>
              <a:rPr lang="sv-SE" dirty="0" err="1" smtClean="0"/>
              <a:t>andsime</a:t>
            </a:r>
            <a:r>
              <a:rPr lang="sv-SE" dirty="0" smtClean="0"/>
              <a:t> </a:t>
            </a:r>
            <a:r>
              <a:rPr lang="sv-SE" dirty="0" err="1" smtClean="0"/>
              <a:t>raha</a:t>
            </a:r>
            <a:endParaRPr lang="sv-SE" dirty="0" smtClean="0"/>
          </a:p>
          <a:p>
            <a:r>
              <a:rPr lang="sv-SE" dirty="0" err="1" smtClean="0"/>
              <a:t>Räägime</a:t>
            </a:r>
            <a:r>
              <a:rPr lang="sv-SE" dirty="0" smtClean="0"/>
              <a:t> </a:t>
            </a:r>
            <a:r>
              <a:rPr lang="sv-SE" dirty="0" err="1" smtClean="0"/>
              <a:t>süsteemist</a:t>
            </a:r>
            <a:r>
              <a:rPr lang="sv-SE" dirty="0" smtClean="0"/>
              <a:t> – </a:t>
            </a:r>
            <a:r>
              <a:rPr lang="sv-SE" dirty="0" err="1" smtClean="0"/>
              <a:t>kuidas</a:t>
            </a:r>
            <a:r>
              <a:rPr lang="sv-SE" dirty="0" smtClean="0"/>
              <a:t> </a:t>
            </a:r>
            <a:r>
              <a:rPr lang="sv-SE" dirty="0" err="1" smtClean="0"/>
              <a:t>rahastame</a:t>
            </a:r>
            <a:r>
              <a:rPr lang="sv-SE" dirty="0" smtClean="0"/>
              <a:t>, </a:t>
            </a:r>
            <a:r>
              <a:rPr lang="sv-SE" dirty="0" err="1" smtClean="0"/>
              <a:t>mida</a:t>
            </a:r>
            <a:r>
              <a:rPr lang="sv-SE" dirty="0" smtClean="0"/>
              <a:t> </a:t>
            </a:r>
            <a:r>
              <a:rPr lang="sv-SE" dirty="0" err="1" smtClean="0"/>
              <a:t>me</a:t>
            </a:r>
            <a:r>
              <a:rPr lang="sv-SE" dirty="0" smtClean="0"/>
              <a:t> </a:t>
            </a:r>
            <a:r>
              <a:rPr lang="sv-SE" dirty="0" err="1" smtClean="0"/>
              <a:t>teeme</a:t>
            </a:r>
            <a:r>
              <a:rPr lang="sv-SE" dirty="0" smtClean="0"/>
              <a:t>, et </a:t>
            </a:r>
            <a:r>
              <a:rPr lang="sv-SE" dirty="0" err="1" smtClean="0"/>
              <a:t>rahastada</a:t>
            </a:r>
            <a:r>
              <a:rPr lang="sv-SE" dirty="0" smtClean="0"/>
              <a:t> </a:t>
            </a:r>
            <a:r>
              <a:rPr lang="sv-SE" dirty="0" err="1" smtClean="0"/>
              <a:t>paremini</a:t>
            </a:r>
            <a:r>
              <a:rPr lang="sv-SE" dirty="0" smtClean="0"/>
              <a:t>, </a:t>
            </a:r>
            <a:r>
              <a:rPr lang="sv-SE" dirty="0" err="1" smtClean="0"/>
              <a:t>kuidas</a:t>
            </a:r>
            <a:r>
              <a:rPr lang="sv-SE" dirty="0" smtClean="0"/>
              <a:t> </a:t>
            </a:r>
            <a:r>
              <a:rPr lang="sv-SE" dirty="0" err="1" smtClean="0"/>
              <a:t>me</a:t>
            </a:r>
            <a:r>
              <a:rPr lang="sv-SE" dirty="0" smtClean="0"/>
              <a:t> </a:t>
            </a:r>
            <a:r>
              <a:rPr lang="sv-SE" dirty="0" err="1" smtClean="0"/>
              <a:t>mõjutame</a:t>
            </a:r>
            <a:r>
              <a:rPr lang="sv-SE" dirty="0" smtClean="0"/>
              <a:t> </a:t>
            </a:r>
            <a:r>
              <a:rPr lang="sv-SE" dirty="0" err="1" smtClean="0"/>
              <a:t>avaldamist</a:t>
            </a:r>
            <a:endParaRPr lang="sv-SE" dirty="0" smtClean="0"/>
          </a:p>
          <a:p>
            <a:r>
              <a:rPr lang="sv-SE" dirty="0" err="1" smtClean="0"/>
              <a:t>Teeme</a:t>
            </a:r>
            <a:r>
              <a:rPr lang="sv-SE" dirty="0" smtClean="0"/>
              <a:t> </a:t>
            </a:r>
            <a:r>
              <a:rPr lang="sv-SE" dirty="0" err="1" smtClean="0"/>
              <a:t>koostööd</a:t>
            </a:r>
            <a:endParaRPr lang="sv-SE" dirty="0"/>
          </a:p>
          <a:p>
            <a:r>
              <a:rPr lang="sv-SE" dirty="0" err="1" smtClean="0"/>
              <a:t>Me</a:t>
            </a:r>
            <a:r>
              <a:rPr lang="sv-SE" dirty="0" smtClean="0"/>
              <a:t> </a:t>
            </a:r>
            <a:r>
              <a:rPr lang="sv-SE" dirty="0" err="1" smtClean="0"/>
              <a:t>oleme</a:t>
            </a:r>
            <a:r>
              <a:rPr lang="sv-SE" dirty="0" smtClean="0"/>
              <a:t> </a:t>
            </a:r>
            <a:r>
              <a:rPr lang="sv-SE" dirty="0" err="1" smtClean="0"/>
              <a:t>meedias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24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idx="13"/>
          </p:nvPr>
        </p:nvSpPr>
        <p:spPr>
          <a:xfrm>
            <a:off x="436418" y="-32612"/>
            <a:ext cx="8302338" cy="1711117"/>
          </a:xfrm>
        </p:spPr>
        <p:txBody>
          <a:bodyPr/>
          <a:lstStyle/>
          <a:p>
            <a:r>
              <a:rPr lang="sv-SE" dirty="0" smtClean="0"/>
              <a:t>Kellele on </a:t>
            </a:r>
            <a:r>
              <a:rPr lang="sv-SE" dirty="0" smtClean="0"/>
              <a:t>mõeldud</a:t>
            </a:r>
            <a:r>
              <a:rPr lang="et-EE" dirty="0" smtClean="0"/>
              <a:t> </a:t>
            </a:r>
            <a:r>
              <a:rPr lang="sv-SE" dirty="0"/>
              <a:t>sotsiaalmeedia postitus</a:t>
            </a:r>
            <a:r>
              <a:rPr lang="sv-SE" dirty="0" smtClean="0"/>
              <a:t>?</a:t>
            </a:r>
            <a:endParaRPr lang="et-EE" dirty="0" smtClean="0"/>
          </a:p>
          <a:p>
            <a:r>
              <a:rPr lang="et-EE" sz="1800" dirty="0" smtClean="0"/>
              <a:t>N=64</a:t>
            </a:r>
            <a:endParaRPr lang="sv-SE" sz="1800" dirty="0"/>
          </a:p>
        </p:txBody>
      </p:sp>
      <p:sp>
        <p:nvSpPr>
          <p:cNvPr id="5" name="Platshållare för onlinebild 4"/>
          <p:cNvSpPr>
            <a:spLocks noGrp="1"/>
          </p:cNvSpPr>
          <p:nvPr>
            <p:ph type="clipArt" sz="quarter" idx="11"/>
          </p:nvPr>
        </p:nvSpPr>
        <p:spPr/>
      </p:sp>
      <p:pic>
        <p:nvPicPr>
          <p:cNvPr id="3" name="Pil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535" y="1786802"/>
            <a:ext cx="5110103" cy="31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theme/theme1.xml><?xml version="1.0" encoding="utf-8"?>
<a:theme xmlns:a="http://schemas.openxmlformats.org/drawingml/2006/main" name="MAU — English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/field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MAU-PPT_EN_16-9 (1)</Template>
  <TotalTime>28915</TotalTime>
  <Words>444</Words>
  <Application>Microsoft Office PowerPoint</Application>
  <PresentationFormat>Ekraaniseanss (16:9)</PresentationFormat>
  <Paragraphs>80</Paragraphs>
  <Slides>18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18</vt:i4>
      </vt:variant>
    </vt:vector>
  </HeadingPairs>
  <TitlesOfParts>
    <vt:vector size="21" baseType="lpstr">
      <vt:lpstr>Arial</vt:lpstr>
      <vt:lpstr>Calibri</vt:lpstr>
      <vt:lpstr>MAU — English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>Malmö högskola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Crona</dc:creator>
  <cp:lastModifiedBy>Helen Biin</cp:lastModifiedBy>
  <cp:revision>137</cp:revision>
  <dcterms:created xsi:type="dcterms:W3CDTF">2018-02-15T15:20:00Z</dcterms:created>
  <dcterms:modified xsi:type="dcterms:W3CDTF">2018-11-22T12:16:48Z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