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6" r:id="rId1"/>
  </p:sldMasterIdLst>
  <p:notesMasterIdLst>
    <p:notesMasterId r:id="rId10"/>
  </p:notesMasterIdLst>
  <p:handoutMasterIdLst>
    <p:handoutMasterId r:id="rId11"/>
  </p:handoutMasterIdLst>
  <p:sldIdLst>
    <p:sldId id="280" r:id="rId2"/>
    <p:sldId id="289" r:id="rId3"/>
    <p:sldId id="283" r:id="rId4"/>
    <p:sldId id="282" r:id="rId5"/>
    <p:sldId id="284" r:id="rId6"/>
    <p:sldId id="287" r:id="rId7"/>
    <p:sldId id="288" r:id="rId8"/>
    <p:sldId id="286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3788"/>
    <a:srgbClr val="AF262E"/>
    <a:srgbClr val="E6E6E6"/>
    <a:srgbClr val="5F9E0B"/>
    <a:srgbClr val="EA7707"/>
    <a:srgbClr val="C4BD97"/>
    <a:srgbClr val="927F8E"/>
    <a:srgbClr val="5851A2"/>
    <a:srgbClr val="063386"/>
    <a:srgbClr val="1085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36" autoAdjust="0"/>
    <p:restoredTop sz="95253" autoAdjust="0"/>
  </p:normalViewPr>
  <p:slideViewPr>
    <p:cSldViewPr snapToGrid="0" snapToObjects="1">
      <p:cViewPr>
        <p:scale>
          <a:sx n="125" d="100"/>
          <a:sy n="125" d="100"/>
        </p:scale>
        <p:origin x="-1212" y="-504"/>
      </p:cViewPr>
      <p:guideLst>
        <p:guide orient="horz" pos="2160"/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A3C5B-D297-604C-BEFA-7CABD4CFA825}" type="datetimeFigureOut">
              <a:rPr lang="en-US" smtClean="0"/>
              <a:pPr/>
              <a:t>11/20/2018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D3E1F-DBF5-8E48-A75B-7EA09A9681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941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A1DD5-AD48-4A03-8BC3-E2582751DC06}" type="datetimeFigureOut">
              <a:rPr lang="et-EE" smtClean="0"/>
              <a:pPr/>
              <a:t>20.11.2018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73973-73E5-4B28-8B0A-EC51828434F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523809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73973-73E5-4B28-8B0A-EC51828434FC}" type="slidenum">
              <a:rPr lang="et-EE" smtClean="0"/>
              <a:pPr/>
              <a:t>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55652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73425" y="1980854"/>
            <a:ext cx="5999071" cy="764343"/>
          </a:xfrm>
        </p:spPr>
        <p:txBody>
          <a:bodyPr anchor="ctr"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US" dirty="0" smtClean="0"/>
              <a:t>E</a:t>
            </a:r>
            <a:r>
              <a:rPr lang="et-EE" dirty="0" smtClean="0"/>
              <a:t>sitluse pealkiri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73043" y="2642564"/>
            <a:ext cx="6007454" cy="462735"/>
          </a:xfrm>
        </p:spPr>
        <p:txBody>
          <a:bodyPr>
            <a:normAutofit/>
          </a:bodyPr>
          <a:lstStyle>
            <a:lvl1pPr marL="0" indent="0" algn="l">
              <a:buNone/>
              <a:defRPr sz="2800" kern="1200" cap="all" spc="110">
                <a:solidFill>
                  <a:srgbClr val="59378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</a:t>
            </a:r>
            <a:r>
              <a:rPr lang="et-EE" dirty="0" smtClean="0"/>
              <a:t>imi perekonnanimi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74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P</a:t>
            </a:r>
            <a:r>
              <a:rPr lang="et-EE" dirty="0" smtClean="0"/>
              <a:t>ealkirja tekst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7961" y="1391245"/>
            <a:ext cx="3749427" cy="479822"/>
          </a:xfrm>
        </p:spPr>
        <p:txBody>
          <a:bodyPr anchor="b">
            <a:normAutofit/>
          </a:bodyPr>
          <a:lstStyle>
            <a:lvl1pPr marL="0" indent="0">
              <a:lnSpc>
                <a:spcPts val="2100"/>
              </a:lnSpc>
              <a:buNone/>
              <a:defRPr sz="2000" b="0" i="0" kern="1200" cap="all" spc="14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7961" y="1871067"/>
            <a:ext cx="3749427" cy="27235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91245"/>
            <a:ext cx="3714982" cy="479822"/>
          </a:xfrm>
        </p:spPr>
        <p:txBody>
          <a:bodyPr anchor="b">
            <a:normAutofit/>
          </a:bodyPr>
          <a:lstStyle>
            <a:lvl1pPr marL="0" indent="0">
              <a:lnSpc>
                <a:spcPts val="2100"/>
              </a:lnSpc>
              <a:buNone/>
              <a:defRPr sz="2000" b="0" i="0" cap="all" spc="14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71066"/>
            <a:ext cx="3714983" cy="27235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6FF9-EC4C-EA4E-AA5F-7615A26823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25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6FF9-EC4C-EA4E-AA5F-7615A26823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911225" y="1308883"/>
            <a:ext cx="7316788" cy="2419097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Tx/>
              <a:buNone/>
              <a:tabLst/>
              <a:defRPr sz="3200" b="0" i="1" kern="1200" cap="all" spc="140" baseline="0">
                <a:solidFill>
                  <a:srgbClr val="593788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 typeface="Arial"/>
              <a:buNone/>
              <a:tabLst/>
              <a:defRPr/>
            </a:pPr>
            <a:r>
              <a:rPr lang="et-EE" dirty="0" smtClean="0"/>
              <a:t>“tsitaadi tekst”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911225" y="3727847"/>
            <a:ext cx="7316788" cy="333375"/>
          </a:xfrm>
        </p:spPr>
        <p:txBody>
          <a:bodyPr>
            <a:noAutofit/>
          </a:bodyPr>
          <a:lstStyle>
            <a:lvl1pPr algn="r">
              <a:defRPr sz="2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- T</a:t>
            </a:r>
            <a:r>
              <a:rPr lang="et-EE" dirty="0" smtClean="0"/>
              <a:t>sitaadi autor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172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SITAA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911225" y="1308883"/>
            <a:ext cx="7316788" cy="2419097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Tx/>
              <a:buNone/>
              <a:tabLst/>
              <a:defRPr sz="3200" b="0" i="1" kern="1200" cap="all" spc="140" baseline="0">
                <a:solidFill>
                  <a:schemeClr val="tx1">
                    <a:lumMod val="9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 typeface="Arial"/>
              <a:buNone/>
              <a:tabLst/>
              <a:defRPr/>
            </a:pPr>
            <a:r>
              <a:rPr lang="et-EE" dirty="0" smtClean="0"/>
              <a:t>“tsitaadi tekst”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911225" y="3727847"/>
            <a:ext cx="7316788" cy="333375"/>
          </a:xfrm>
        </p:spPr>
        <p:txBody>
          <a:bodyPr>
            <a:noAutofit/>
          </a:bodyPr>
          <a:lstStyle>
            <a:lvl1pPr algn="r">
              <a:defRPr sz="2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- T</a:t>
            </a:r>
            <a:r>
              <a:rPr lang="et-EE" dirty="0" smtClean="0"/>
              <a:t>sitaadi autor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FA6FF9-EC4C-EA4E-AA5F-7615A26823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910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0367" y="1558602"/>
            <a:ext cx="7646386" cy="29815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6FF9-EC4C-EA4E-AA5F-7615A26823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747961" y="570358"/>
            <a:ext cx="7612046" cy="45959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P</a:t>
            </a:r>
            <a:r>
              <a:rPr lang="et-EE" dirty="0" smtClean="0"/>
              <a:t>ealkirja tekst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55754" y="1030019"/>
            <a:ext cx="7604255" cy="296466"/>
          </a:xfrm>
        </p:spPr>
        <p:txBody>
          <a:bodyPr>
            <a:noAutofit/>
          </a:bodyPr>
          <a:lstStyle>
            <a:lvl1pPr marL="0" indent="0" algn="ctr">
              <a:lnSpc>
                <a:spcPts val="2140"/>
              </a:lnSpc>
              <a:buNone/>
              <a:defRPr sz="2800" cap="all" spc="140">
                <a:solidFill>
                  <a:srgbClr val="593788"/>
                </a:solidFill>
              </a:defRPr>
            </a:lvl1pPr>
            <a:lvl2pPr>
              <a:lnSpc>
                <a:spcPts val="2140"/>
              </a:lnSpc>
              <a:defRPr sz="2800" cap="all" spc="140">
                <a:solidFill>
                  <a:srgbClr val="593788"/>
                </a:solidFill>
              </a:defRPr>
            </a:lvl2pPr>
            <a:lvl3pPr>
              <a:lnSpc>
                <a:spcPts val="2140"/>
              </a:lnSpc>
              <a:defRPr sz="2800" cap="all" spc="140">
                <a:solidFill>
                  <a:srgbClr val="593788"/>
                </a:solidFill>
              </a:defRPr>
            </a:lvl3pPr>
            <a:lvl4pPr>
              <a:lnSpc>
                <a:spcPts val="2140"/>
              </a:lnSpc>
              <a:defRPr sz="2800" cap="all" spc="140">
                <a:solidFill>
                  <a:srgbClr val="593788"/>
                </a:solidFill>
              </a:defRPr>
            </a:lvl4pPr>
            <a:lvl5pPr>
              <a:lnSpc>
                <a:spcPts val="2140"/>
              </a:lnSpc>
              <a:defRPr sz="2800" cap="all" spc="140">
                <a:solidFill>
                  <a:srgbClr val="593788"/>
                </a:solidFill>
              </a:defRPr>
            </a:lvl5pPr>
          </a:lstStyle>
          <a:p>
            <a:pPr lvl="0"/>
            <a:r>
              <a:rPr lang="en-US" dirty="0" smtClean="0"/>
              <a:t>A</a:t>
            </a:r>
            <a:r>
              <a:rPr lang="et-EE" dirty="0" smtClean="0"/>
              <a:t>lapealkirja tekst</a:t>
            </a:r>
          </a:p>
        </p:txBody>
      </p:sp>
    </p:spTree>
    <p:extLst>
      <p:ext uri="{BB962C8B-B14F-4D97-AF65-F5344CB8AC3E}">
        <p14:creationId xmlns:p14="http://schemas.microsoft.com/office/powerpoint/2010/main" val="389260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6729" y="4827338"/>
            <a:ext cx="2133600" cy="273844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46A40480-4654-5F4E-9E49-57F3036F59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53338" y="1422952"/>
            <a:ext cx="3787902" cy="32401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Lisa </a:t>
            </a:r>
            <a:r>
              <a:rPr lang="en-US" dirty="0" err="1"/>
              <a:t>foto</a:t>
            </a:r>
            <a:r>
              <a:rPr lang="en-US" dirty="0"/>
              <a:t>/</a:t>
            </a:r>
            <a:r>
              <a:rPr lang="en-US" dirty="0" err="1"/>
              <a:t>pilt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644034" y="2722425"/>
            <a:ext cx="3731927" cy="1940723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ts val="324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Arial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Lisa </a:t>
            </a:r>
            <a:r>
              <a:rPr lang="en-US" dirty="0" err="1"/>
              <a:t>foto</a:t>
            </a:r>
            <a:r>
              <a:rPr lang="en-US" dirty="0"/>
              <a:t>/</a:t>
            </a:r>
            <a:r>
              <a:rPr lang="en-US" dirty="0" err="1"/>
              <a:t>pilt</a:t>
            </a:r>
            <a:endParaRPr lang="en-US" dirty="0"/>
          </a:p>
          <a:p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644034" y="1422952"/>
            <a:ext cx="3731927" cy="11561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620"/>
              </a:lnSpc>
              <a:spcBef>
                <a:spcPts val="600"/>
              </a:spcBef>
              <a:buNone/>
              <a:defRPr sz="2200" baseline="0"/>
            </a:lvl1pPr>
          </a:lstStyle>
          <a:p>
            <a:pPr lvl="0"/>
            <a:r>
              <a:rPr lang="en-US" dirty="0"/>
              <a:t>M</a:t>
            </a:r>
            <a:r>
              <a:rPr lang="et-EE" dirty="0"/>
              <a:t>uudetav tekstikast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641660" y="1034251"/>
            <a:ext cx="7734300" cy="246671"/>
          </a:xfrm>
        </p:spPr>
        <p:txBody>
          <a:bodyPr>
            <a:noAutofit/>
          </a:bodyPr>
          <a:lstStyle>
            <a:lvl1pPr marL="0" indent="0" algn="ctr">
              <a:lnSpc>
                <a:spcPts val="2160"/>
              </a:lnSpc>
              <a:buFontTx/>
              <a:buNone/>
              <a:defRPr sz="2800" cap="all" spc="14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A</a:t>
            </a:r>
            <a:r>
              <a:rPr lang="et-EE" dirty="0" smtClean="0"/>
              <a:t>lapealkirja tekst siia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54050" y="536792"/>
            <a:ext cx="7734300" cy="433184"/>
          </a:xfrm>
        </p:spPr>
        <p:txBody>
          <a:bodyPr>
            <a:noAutofit/>
          </a:bodyPr>
          <a:lstStyle>
            <a:lvl1pPr marL="0" indent="0" algn="ctr">
              <a:lnSpc>
                <a:spcPts val="3860"/>
              </a:lnSpc>
              <a:buFontTx/>
              <a:buNone/>
              <a:defRPr sz="3800" cap="all" spc="140" baseline="0"/>
            </a:lvl1pPr>
          </a:lstStyle>
          <a:p>
            <a:pPr lvl="0"/>
            <a:r>
              <a:rPr lang="en-US" dirty="0" smtClean="0"/>
              <a:t>P</a:t>
            </a:r>
            <a:r>
              <a:rPr lang="et-EE" dirty="0" smtClean="0"/>
              <a:t>ealkirja tekst siia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569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6729" y="4827338"/>
            <a:ext cx="2133600" cy="273844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46A40480-4654-5F4E-9E49-57F3036F59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53338" y="2747232"/>
            <a:ext cx="7722622" cy="19159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Lisa </a:t>
            </a:r>
            <a:r>
              <a:rPr lang="en-US" dirty="0" err="1"/>
              <a:t>foto</a:t>
            </a:r>
            <a:r>
              <a:rPr lang="en-US" dirty="0"/>
              <a:t>/</a:t>
            </a:r>
            <a:r>
              <a:rPr lang="en-US" dirty="0" err="1"/>
              <a:t>pilt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644033" y="1652870"/>
            <a:ext cx="3731927" cy="9555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620"/>
              </a:lnSpc>
              <a:spcBef>
                <a:spcPts val="600"/>
              </a:spcBef>
              <a:buNone/>
              <a:defRPr sz="2200" baseline="0"/>
            </a:lvl1pPr>
          </a:lstStyle>
          <a:p>
            <a:pPr lvl="0"/>
            <a:r>
              <a:rPr lang="en-US" dirty="0"/>
              <a:t>M</a:t>
            </a:r>
            <a:r>
              <a:rPr lang="et-EE" dirty="0"/>
              <a:t>uudetav tekstikast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641660" y="1034251"/>
            <a:ext cx="7734300" cy="246671"/>
          </a:xfrm>
        </p:spPr>
        <p:txBody>
          <a:bodyPr>
            <a:noAutofit/>
          </a:bodyPr>
          <a:lstStyle>
            <a:lvl1pPr marL="0" indent="0" algn="ctr">
              <a:lnSpc>
                <a:spcPts val="2160"/>
              </a:lnSpc>
              <a:buFontTx/>
              <a:buNone/>
              <a:defRPr sz="2800" cap="all" spc="14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A</a:t>
            </a:r>
            <a:r>
              <a:rPr lang="et-EE" dirty="0" smtClean="0"/>
              <a:t>lapealkirja tekst siia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54050" y="536792"/>
            <a:ext cx="7734300" cy="433184"/>
          </a:xfrm>
        </p:spPr>
        <p:txBody>
          <a:bodyPr>
            <a:noAutofit/>
          </a:bodyPr>
          <a:lstStyle>
            <a:lvl1pPr marL="0" indent="0" algn="ctr">
              <a:lnSpc>
                <a:spcPts val="3860"/>
              </a:lnSpc>
              <a:buFontTx/>
              <a:buNone/>
              <a:defRPr sz="3800" cap="all" spc="140" baseline="0"/>
            </a:lvl1pPr>
          </a:lstStyle>
          <a:p>
            <a:pPr lvl="0"/>
            <a:r>
              <a:rPr lang="en-US" dirty="0" smtClean="0"/>
              <a:t>P</a:t>
            </a:r>
            <a:r>
              <a:rPr lang="et-EE" dirty="0" smtClean="0"/>
              <a:t>ealkirja tekst siia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641659" y="1650372"/>
            <a:ext cx="3731927" cy="9555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620"/>
              </a:lnSpc>
              <a:spcBef>
                <a:spcPts val="600"/>
              </a:spcBef>
              <a:buNone/>
              <a:defRPr sz="2200" baseline="0"/>
            </a:lvl1pPr>
          </a:lstStyle>
          <a:p>
            <a:pPr lvl="0"/>
            <a:r>
              <a:rPr lang="en-US" dirty="0"/>
              <a:t>M</a:t>
            </a:r>
            <a:r>
              <a:rPr lang="et-EE" dirty="0"/>
              <a:t>uudetav tekstikast</a:t>
            </a:r>
          </a:p>
        </p:txBody>
      </p:sp>
    </p:spTree>
    <p:extLst>
      <p:ext uri="{BB962C8B-B14F-4D97-AF65-F5344CB8AC3E}">
        <p14:creationId xmlns:p14="http://schemas.microsoft.com/office/powerpoint/2010/main" val="878285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6729" y="4827338"/>
            <a:ext cx="2133600" cy="273844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46A40480-4654-5F4E-9E49-57F3036F59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54050" y="1652211"/>
            <a:ext cx="3727292" cy="3010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Lisa </a:t>
            </a:r>
            <a:r>
              <a:rPr lang="en-US" dirty="0" err="1"/>
              <a:t>foto</a:t>
            </a:r>
            <a:r>
              <a:rPr lang="en-US" dirty="0"/>
              <a:t>/</a:t>
            </a:r>
            <a:r>
              <a:rPr lang="en-US" dirty="0" err="1"/>
              <a:t>pilt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644033" y="1652870"/>
            <a:ext cx="3731927" cy="9555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620"/>
              </a:lnSpc>
              <a:spcBef>
                <a:spcPts val="600"/>
              </a:spcBef>
              <a:buNone/>
              <a:defRPr sz="2200" baseline="0"/>
            </a:lvl1pPr>
          </a:lstStyle>
          <a:p>
            <a:pPr lvl="0"/>
            <a:r>
              <a:rPr lang="en-US" dirty="0"/>
              <a:t>M</a:t>
            </a:r>
            <a:r>
              <a:rPr lang="et-EE" dirty="0"/>
              <a:t>uudetav tekstikast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641660" y="1034251"/>
            <a:ext cx="7734300" cy="246671"/>
          </a:xfrm>
        </p:spPr>
        <p:txBody>
          <a:bodyPr>
            <a:noAutofit/>
          </a:bodyPr>
          <a:lstStyle>
            <a:lvl1pPr marL="0" indent="0" algn="ctr">
              <a:lnSpc>
                <a:spcPts val="2160"/>
              </a:lnSpc>
              <a:buFontTx/>
              <a:buNone/>
              <a:defRPr sz="2800" cap="all" spc="14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A</a:t>
            </a:r>
            <a:r>
              <a:rPr lang="et-EE" dirty="0" smtClean="0"/>
              <a:t>lapealkirja tekst siia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54050" y="536792"/>
            <a:ext cx="7734300" cy="433184"/>
          </a:xfrm>
        </p:spPr>
        <p:txBody>
          <a:bodyPr>
            <a:noAutofit/>
          </a:bodyPr>
          <a:lstStyle>
            <a:lvl1pPr marL="0" indent="0" algn="ctr">
              <a:lnSpc>
                <a:spcPts val="3860"/>
              </a:lnSpc>
              <a:buFontTx/>
              <a:buNone/>
              <a:defRPr sz="3800" cap="all" spc="140" baseline="0"/>
            </a:lvl1pPr>
          </a:lstStyle>
          <a:p>
            <a:pPr lvl="0"/>
            <a:r>
              <a:rPr lang="en-US" dirty="0" smtClean="0"/>
              <a:t>P</a:t>
            </a:r>
            <a:r>
              <a:rPr lang="et-EE" dirty="0" smtClean="0"/>
              <a:t>ealkirja tekst siia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643438" y="2816225"/>
            <a:ext cx="1737157" cy="184626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638803" y="2816225"/>
            <a:ext cx="1737157" cy="184626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839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6E3E27E0-E03B-41D7-AB37-EB4A52CC2D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06729" y="4827338"/>
            <a:ext cx="2133600" cy="273844"/>
          </a:xfrm>
          <a:prstGeom prst="rect">
            <a:avLst/>
          </a:prstGeom>
        </p:spPr>
        <p:txBody>
          <a:bodyPr/>
          <a:lstStyle/>
          <a:p>
            <a:fld id="{46A40480-4654-5F4E-9E49-57F3036F59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31F383BB-5D05-4B25-9D7E-65CE56B9F6E4}"/>
              </a:ext>
            </a:extLst>
          </p:cNvPr>
          <p:cNvSpPr/>
          <p:nvPr userDrawn="1"/>
        </p:nvSpPr>
        <p:spPr>
          <a:xfrm>
            <a:off x="1007961" y="1793781"/>
            <a:ext cx="647999" cy="648000"/>
          </a:xfrm>
          <a:prstGeom prst="ellipse">
            <a:avLst/>
          </a:prstGeom>
          <a:solidFill>
            <a:schemeClr val="tx2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3600" dirty="0">
                <a:solidFill>
                  <a:schemeClr val="bg1">
                    <a:lumMod val="95000"/>
                  </a:schemeClr>
                </a:solidFill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E0D57356-A8EF-47A0-BF33-908E079D3D45}"/>
              </a:ext>
            </a:extLst>
          </p:cNvPr>
          <p:cNvSpPr/>
          <p:nvPr userDrawn="1"/>
        </p:nvSpPr>
        <p:spPr>
          <a:xfrm>
            <a:off x="3047286" y="1793781"/>
            <a:ext cx="647999" cy="648000"/>
          </a:xfrm>
          <a:prstGeom prst="ellipse">
            <a:avLst/>
          </a:prstGeom>
          <a:solidFill>
            <a:schemeClr val="tx2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3600" dirty="0">
                <a:solidFill>
                  <a:schemeClr val="bg1">
                    <a:lumMod val="95000"/>
                  </a:schemeClr>
                </a:solidFill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DB49B332-1FE4-49A4-8BB3-43DD1E3AB323}"/>
              </a:ext>
            </a:extLst>
          </p:cNvPr>
          <p:cNvSpPr/>
          <p:nvPr userDrawn="1"/>
        </p:nvSpPr>
        <p:spPr>
          <a:xfrm>
            <a:off x="5051954" y="1778244"/>
            <a:ext cx="647999" cy="648000"/>
          </a:xfrm>
          <a:prstGeom prst="ellipse">
            <a:avLst/>
          </a:prstGeom>
          <a:solidFill>
            <a:schemeClr val="tx2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3600" dirty="0">
                <a:solidFill>
                  <a:schemeClr val="bg1">
                    <a:lumMod val="95000"/>
                  </a:schemeClr>
                </a:solidFill>
              </a:rPr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EFFFF949-763C-413C-9E14-3447D24285C2}"/>
              </a:ext>
            </a:extLst>
          </p:cNvPr>
          <p:cNvSpPr/>
          <p:nvPr userDrawn="1"/>
        </p:nvSpPr>
        <p:spPr>
          <a:xfrm>
            <a:off x="7183586" y="1778243"/>
            <a:ext cx="647999" cy="648000"/>
          </a:xfrm>
          <a:prstGeom prst="ellipse">
            <a:avLst/>
          </a:prstGeom>
          <a:solidFill>
            <a:schemeClr val="tx2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3600" dirty="0">
                <a:solidFill>
                  <a:schemeClr val="bg1">
                    <a:lumMod val="95000"/>
                  </a:schemeClr>
                </a:solidFill>
              </a:rPr>
              <a:t>4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0B1DB737-115D-49E6-B93B-4EFC1BADBD5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2800" y="2502716"/>
            <a:ext cx="1824617" cy="581916"/>
          </a:xfrm>
        </p:spPr>
        <p:txBody>
          <a:bodyPr/>
          <a:lstStyle>
            <a:lvl1pPr marL="0" indent="0" algn="ctr">
              <a:lnSpc>
                <a:spcPts val="2040"/>
              </a:lnSpc>
              <a:buNone/>
              <a:defRPr sz="2000" kern="800" cap="all" spc="2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S</a:t>
            </a:r>
            <a:r>
              <a:rPr lang="et-EE" dirty="0" smtClean="0"/>
              <a:t>isesta tekst siia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C0917725-4A53-4E74-893A-13FAAEA4F2F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705427" y="3145400"/>
            <a:ext cx="1781722" cy="1293899"/>
          </a:xfr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pt-BR" dirty="0"/>
              <a:t>Equo corem nusa sim soloraerum facearchil ipis pos expliquibus</a:t>
            </a:r>
          </a:p>
          <a:p>
            <a:pPr lvl="0"/>
            <a:endParaRPr lang="et-EE" dirty="0"/>
          </a:p>
        </p:txBody>
      </p:sp>
      <p:sp>
        <p:nvSpPr>
          <p:cNvPr id="38" name="Text Placeholder 13">
            <a:extLst>
              <a:ext uri="{FF2B5EF4-FFF2-40B4-BE49-F238E27FC236}">
                <a16:creationId xmlns="" xmlns:a16="http://schemas.microsoft.com/office/drawing/2014/main" id="{00E60BF0-5642-42E5-A83F-5730D1EC0B0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94420" y="3143239"/>
            <a:ext cx="1781722" cy="1293899"/>
          </a:xfr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pt-BR" dirty="0"/>
              <a:t>Equo corem nusa sim soloraerum facearchil ipis pos expliquibus</a:t>
            </a:r>
          </a:p>
          <a:p>
            <a:pPr lvl="0"/>
            <a:endParaRPr lang="et-EE" dirty="0"/>
          </a:p>
        </p:txBody>
      </p:sp>
      <p:sp>
        <p:nvSpPr>
          <p:cNvPr id="39" name="Text Placeholder 13">
            <a:extLst>
              <a:ext uri="{FF2B5EF4-FFF2-40B4-BE49-F238E27FC236}">
                <a16:creationId xmlns="" xmlns:a16="http://schemas.microsoft.com/office/drawing/2014/main" id="{A51462D3-DA2A-4374-8E8D-E0E3821E638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24471" y="3145400"/>
            <a:ext cx="1781722" cy="1293899"/>
          </a:xfr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pt-BR" dirty="0"/>
              <a:t>Equo corem nusa sim soloraerum facearchil ipis pos expliquibus</a:t>
            </a:r>
          </a:p>
          <a:p>
            <a:pPr lvl="0"/>
            <a:endParaRPr lang="et-EE" dirty="0"/>
          </a:p>
        </p:txBody>
      </p:sp>
      <p:sp>
        <p:nvSpPr>
          <p:cNvPr id="40" name="Text Placeholder 13">
            <a:extLst>
              <a:ext uri="{FF2B5EF4-FFF2-40B4-BE49-F238E27FC236}">
                <a16:creationId xmlns="" xmlns:a16="http://schemas.microsoft.com/office/drawing/2014/main" id="{F80DBE4C-4015-4749-8AFA-6859C32803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62799" y="3145959"/>
            <a:ext cx="1781722" cy="1293899"/>
          </a:xfr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pt-BR" dirty="0"/>
              <a:t>Equo corem nusa sim soloraerum facearchil ipis pos expliquibus</a:t>
            </a:r>
          </a:p>
          <a:p>
            <a:pPr lvl="0"/>
            <a:endParaRPr lang="et-EE" dirty="0"/>
          </a:p>
        </p:txBody>
      </p:sp>
      <p:sp>
        <p:nvSpPr>
          <p:cNvPr id="17" name="Text Placeholder 6">
            <a:extLst>
              <a:ext uri="{FF2B5EF4-FFF2-40B4-BE49-F238E27FC236}">
                <a16:creationId xmlns="" xmlns:a16="http://schemas.microsoft.com/office/drawing/2014/main" id="{0B1DB737-115D-49E6-B93B-4EFC1BADBD5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5286" y="2501282"/>
            <a:ext cx="1824617" cy="581916"/>
          </a:xfrm>
        </p:spPr>
        <p:txBody>
          <a:bodyPr/>
          <a:lstStyle>
            <a:lvl1pPr marL="0" indent="0" algn="ctr">
              <a:lnSpc>
                <a:spcPts val="2040"/>
              </a:lnSpc>
              <a:buNone/>
              <a:defRPr sz="2000" kern="800" cap="all" spc="2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S</a:t>
            </a:r>
            <a:r>
              <a:rPr lang="et-EE" dirty="0" smtClean="0"/>
              <a:t>isesta tekst siia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="" xmlns:a16="http://schemas.microsoft.com/office/drawing/2014/main" id="{0B1DB737-115D-49E6-B93B-4EFC1BADBD5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28617" y="2501282"/>
            <a:ext cx="1824617" cy="581916"/>
          </a:xfrm>
        </p:spPr>
        <p:txBody>
          <a:bodyPr/>
          <a:lstStyle>
            <a:lvl1pPr marL="0" indent="0" algn="ctr">
              <a:lnSpc>
                <a:spcPts val="2040"/>
              </a:lnSpc>
              <a:buNone/>
              <a:defRPr sz="2000" kern="800" cap="all" spc="2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S</a:t>
            </a:r>
            <a:r>
              <a:rPr lang="et-EE" dirty="0" smtClean="0"/>
              <a:t>isesta tekst siia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="" xmlns:a16="http://schemas.microsoft.com/office/drawing/2014/main" id="{0B1DB737-115D-49E6-B93B-4EFC1BADBD5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62533" y="2501282"/>
            <a:ext cx="1824617" cy="581916"/>
          </a:xfrm>
        </p:spPr>
        <p:txBody>
          <a:bodyPr/>
          <a:lstStyle>
            <a:lvl1pPr marL="0" indent="0" algn="ctr">
              <a:lnSpc>
                <a:spcPts val="2040"/>
              </a:lnSpc>
              <a:buNone/>
              <a:defRPr sz="2000" kern="800" cap="all" spc="2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S</a:t>
            </a:r>
            <a:r>
              <a:rPr lang="et-EE" dirty="0" smtClean="0"/>
              <a:t>isesta tekst siia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P</a:t>
            </a:r>
            <a:r>
              <a:rPr lang="et-EE" dirty="0" smtClean="0"/>
              <a:t>ealkirja tekst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55754" y="1030019"/>
            <a:ext cx="7604255" cy="296466"/>
          </a:xfrm>
        </p:spPr>
        <p:txBody>
          <a:bodyPr>
            <a:noAutofit/>
          </a:bodyPr>
          <a:lstStyle>
            <a:lvl1pPr marL="0" indent="0" algn="ctr">
              <a:lnSpc>
                <a:spcPts val="2140"/>
              </a:lnSpc>
              <a:buNone/>
              <a:defRPr sz="2800" cap="all" spc="140">
                <a:solidFill>
                  <a:srgbClr val="593788"/>
                </a:solidFill>
              </a:defRPr>
            </a:lvl1pPr>
            <a:lvl2pPr>
              <a:lnSpc>
                <a:spcPts val="2140"/>
              </a:lnSpc>
              <a:defRPr sz="2800" cap="all" spc="140">
                <a:solidFill>
                  <a:srgbClr val="593788"/>
                </a:solidFill>
              </a:defRPr>
            </a:lvl2pPr>
            <a:lvl3pPr>
              <a:lnSpc>
                <a:spcPts val="2140"/>
              </a:lnSpc>
              <a:defRPr sz="2800" cap="all" spc="140">
                <a:solidFill>
                  <a:srgbClr val="593788"/>
                </a:solidFill>
              </a:defRPr>
            </a:lvl3pPr>
            <a:lvl4pPr>
              <a:lnSpc>
                <a:spcPts val="2140"/>
              </a:lnSpc>
              <a:defRPr sz="2800" cap="all" spc="140">
                <a:solidFill>
                  <a:srgbClr val="593788"/>
                </a:solidFill>
              </a:defRPr>
            </a:lvl4pPr>
            <a:lvl5pPr>
              <a:lnSpc>
                <a:spcPts val="2140"/>
              </a:lnSpc>
              <a:defRPr sz="2800" cap="all" spc="140">
                <a:solidFill>
                  <a:srgbClr val="593788"/>
                </a:solidFill>
              </a:defRPr>
            </a:lvl5pPr>
          </a:lstStyle>
          <a:p>
            <a:pPr lvl="0"/>
            <a:r>
              <a:rPr lang="en-US" dirty="0" smtClean="0"/>
              <a:t>A</a:t>
            </a:r>
            <a:r>
              <a:rPr lang="et-EE" dirty="0" smtClean="0"/>
              <a:t>lapealkirja tekst</a:t>
            </a:r>
          </a:p>
        </p:txBody>
      </p:sp>
    </p:spTree>
    <p:extLst>
      <p:ext uri="{BB962C8B-B14F-4D97-AF65-F5344CB8AC3E}">
        <p14:creationId xmlns:p14="http://schemas.microsoft.com/office/powerpoint/2010/main" val="2311441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6E3E27E0-E03B-41D7-AB37-EB4A52CC2D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06729" y="4827338"/>
            <a:ext cx="2133600" cy="273844"/>
          </a:xfrm>
          <a:prstGeom prst="rect">
            <a:avLst/>
          </a:prstGeom>
        </p:spPr>
        <p:txBody>
          <a:bodyPr/>
          <a:lstStyle/>
          <a:p>
            <a:fld id="{46A40480-4654-5F4E-9E49-57F3036F59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0B1DB737-115D-49E6-B93B-4EFC1BADBD5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2800" y="2502716"/>
            <a:ext cx="1824617" cy="581916"/>
          </a:xfrm>
        </p:spPr>
        <p:txBody>
          <a:bodyPr/>
          <a:lstStyle>
            <a:lvl1pPr marL="0" indent="0" algn="ctr">
              <a:lnSpc>
                <a:spcPts val="2040"/>
              </a:lnSpc>
              <a:buNone/>
              <a:defRPr sz="2000" kern="800" cap="all" spc="2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S</a:t>
            </a:r>
            <a:r>
              <a:rPr lang="et-EE" dirty="0" smtClean="0"/>
              <a:t>isesta tekst siia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C0917725-4A53-4E74-893A-13FAAEA4F2F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705427" y="3145400"/>
            <a:ext cx="1781722" cy="1293899"/>
          </a:xfr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pt-BR" dirty="0"/>
              <a:t>Equo corem nusa sim soloraerum facearchil ipis pos expliquibus</a:t>
            </a:r>
          </a:p>
          <a:p>
            <a:pPr lvl="0"/>
            <a:endParaRPr lang="et-EE" dirty="0"/>
          </a:p>
        </p:txBody>
      </p:sp>
      <p:sp>
        <p:nvSpPr>
          <p:cNvPr id="38" name="Text Placeholder 13">
            <a:extLst>
              <a:ext uri="{FF2B5EF4-FFF2-40B4-BE49-F238E27FC236}">
                <a16:creationId xmlns="" xmlns:a16="http://schemas.microsoft.com/office/drawing/2014/main" id="{00E60BF0-5642-42E5-A83F-5730D1EC0B0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94420" y="3143239"/>
            <a:ext cx="1781722" cy="1293899"/>
          </a:xfr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pt-BR" dirty="0"/>
              <a:t>Equo corem nusa sim soloraerum facearchil ipis pos expliquibus</a:t>
            </a:r>
          </a:p>
          <a:p>
            <a:pPr lvl="0"/>
            <a:endParaRPr lang="et-EE" dirty="0"/>
          </a:p>
        </p:txBody>
      </p:sp>
      <p:sp>
        <p:nvSpPr>
          <p:cNvPr id="39" name="Text Placeholder 13">
            <a:extLst>
              <a:ext uri="{FF2B5EF4-FFF2-40B4-BE49-F238E27FC236}">
                <a16:creationId xmlns="" xmlns:a16="http://schemas.microsoft.com/office/drawing/2014/main" id="{A51462D3-DA2A-4374-8E8D-E0E3821E638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24471" y="3145400"/>
            <a:ext cx="1781722" cy="1293899"/>
          </a:xfr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pt-BR" dirty="0"/>
              <a:t>Equo corem nusa sim soloraerum facearchil ipis pos expliquibus</a:t>
            </a:r>
          </a:p>
          <a:p>
            <a:pPr lvl="0"/>
            <a:endParaRPr lang="et-EE" dirty="0"/>
          </a:p>
        </p:txBody>
      </p:sp>
      <p:sp>
        <p:nvSpPr>
          <p:cNvPr id="40" name="Text Placeholder 13">
            <a:extLst>
              <a:ext uri="{FF2B5EF4-FFF2-40B4-BE49-F238E27FC236}">
                <a16:creationId xmlns="" xmlns:a16="http://schemas.microsoft.com/office/drawing/2014/main" id="{F80DBE4C-4015-4749-8AFA-6859C32803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62799" y="3145959"/>
            <a:ext cx="1781722" cy="1293899"/>
          </a:xfr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pt-BR" dirty="0"/>
              <a:t>Equo corem nusa sim soloraerum facearchil ipis pos expliquibus</a:t>
            </a:r>
          </a:p>
          <a:p>
            <a:pPr lvl="0"/>
            <a:endParaRPr lang="et-EE" dirty="0"/>
          </a:p>
        </p:txBody>
      </p:sp>
      <p:sp>
        <p:nvSpPr>
          <p:cNvPr id="17" name="Text Placeholder 6">
            <a:extLst>
              <a:ext uri="{FF2B5EF4-FFF2-40B4-BE49-F238E27FC236}">
                <a16:creationId xmlns="" xmlns:a16="http://schemas.microsoft.com/office/drawing/2014/main" id="{0B1DB737-115D-49E6-B93B-4EFC1BADBD5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5286" y="2501282"/>
            <a:ext cx="1824617" cy="581916"/>
          </a:xfrm>
        </p:spPr>
        <p:txBody>
          <a:bodyPr/>
          <a:lstStyle>
            <a:lvl1pPr marL="0" indent="0" algn="ctr">
              <a:lnSpc>
                <a:spcPts val="2040"/>
              </a:lnSpc>
              <a:buNone/>
              <a:defRPr sz="2000" kern="800" cap="all" spc="2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S</a:t>
            </a:r>
            <a:r>
              <a:rPr lang="et-EE" dirty="0" smtClean="0"/>
              <a:t>isesta tekst siia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="" xmlns:a16="http://schemas.microsoft.com/office/drawing/2014/main" id="{0B1DB737-115D-49E6-B93B-4EFC1BADBD5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28617" y="2501282"/>
            <a:ext cx="1824617" cy="581916"/>
          </a:xfrm>
        </p:spPr>
        <p:txBody>
          <a:bodyPr/>
          <a:lstStyle>
            <a:lvl1pPr marL="0" indent="0" algn="ctr">
              <a:lnSpc>
                <a:spcPts val="2040"/>
              </a:lnSpc>
              <a:buNone/>
              <a:defRPr sz="2000" kern="800" cap="all" spc="2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S</a:t>
            </a:r>
            <a:r>
              <a:rPr lang="et-EE" dirty="0" smtClean="0"/>
              <a:t>isesta tekst siia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="" xmlns:a16="http://schemas.microsoft.com/office/drawing/2014/main" id="{0B1DB737-115D-49E6-B93B-4EFC1BADBD5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62533" y="2501282"/>
            <a:ext cx="1824617" cy="581916"/>
          </a:xfrm>
        </p:spPr>
        <p:txBody>
          <a:bodyPr/>
          <a:lstStyle>
            <a:lvl1pPr marL="0" indent="0" algn="ctr">
              <a:lnSpc>
                <a:spcPts val="2040"/>
              </a:lnSpc>
              <a:buNone/>
              <a:defRPr sz="2000" kern="800" cap="all" spc="2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S</a:t>
            </a:r>
            <a:r>
              <a:rPr lang="et-EE" dirty="0" smtClean="0"/>
              <a:t>isesta tekst siia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P</a:t>
            </a:r>
            <a:r>
              <a:rPr lang="et-EE" dirty="0" smtClean="0"/>
              <a:t>ealkirja tekst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55754" y="1030019"/>
            <a:ext cx="7604255" cy="296466"/>
          </a:xfrm>
        </p:spPr>
        <p:txBody>
          <a:bodyPr>
            <a:noAutofit/>
          </a:bodyPr>
          <a:lstStyle>
            <a:lvl1pPr marL="0" indent="0" algn="ctr">
              <a:lnSpc>
                <a:spcPts val="2140"/>
              </a:lnSpc>
              <a:buNone/>
              <a:defRPr sz="2800" cap="all" spc="140">
                <a:solidFill>
                  <a:srgbClr val="593788"/>
                </a:solidFill>
              </a:defRPr>
            </a:lvl1pPr>
            <a:lvl2pPr>
              <a:lnSpc>
                <a:spcPts val="2140"/>
              </a:lnSpc>
              <a:defRPr sz="2800" cap="all" spc="140">
                <a:solidFill>
                  <a:srgbClr val="593788"/>
                </a:solidFill>
              </a:defRPr>
            </a:lvl2pPr>
            <a:lvl3pPr>
              <a:lnSpc>
                <a:spcPts val="2140"/>
              </a:lnSpc>
              <a:defRPr sz="2800" cap="all" spc="140">
                <a:solidFill>
                  <a:srgbClr val="593788"/>
                </a:solidFill>
              </a:defRPr>
            </a:lvl3pPr>
            <a:lvl4pPr>
              <a:lnSpc>
                <a:spcPts val="2140"/>
              </a:lnSpc>
              <a:defRPr sz="2800" cap="all" spc="140">
                <a:solidFill>
                  <a:srgbClr val="593788"/>
                </a:solidFill>
              </a:defRPr>
            </a:lvl4pPr>
            <a:lvl5pPr>
              <a:lnSpc>
                <a:spcPts val="2140"/>
              </a:lnSpc>
              <a:defRPr sz="2800" cap="all" spc="140">
                <a:solidFill>
                  <a:srgbClr val="593788"/>
                </a:solidFill>
              </a:defRPr>
            </a:lvl5pPr>
          </a:lstStyle>
          <a:p>
            <a:pPr lvl="0"/>
            <a:r>
              <a:rPr lang="en-US" dirty="0" smtClean="0"/>
              <a:t>A</a:t>
            </a:r>
            <a:r>
              <a:rPr lang="et-EE" dirty="0" smtClean="0"/>
              <a:t>lapealkirja tekst</a:t>
            </a:r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31F383BB-5D05-4B25-9D7E-65CE56B9F6E4}"/>
              </a:ext>
            </a:extLst>
          </p:cNvPr>
          <p:cNvSpPr/>
          <p:nvPr userDrawn="1"/>
        </p:nvSpPr>
        <p:spPr>
          <a:xfrm>
            <a:off x="1007961" y="1793781"/>
            <a:ext cx="647999" cy="648000"/>
          </a:xfrm>
          <a:prstGeom prst="ellipse">
            <a:avLst/>
          </a:prstGeom>
          <a:noFill/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3600" dirty="0">
                <a:solidFill>
                  <a:srgbClr val="593788"/>
                </a:solidFill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E0D57356-A8EF-47A0-BF33-908E079D3D45}"/>
              </a:ext>
            </a:extLst>
          </p:cNvPr>
          <p:cNvSpPr/>
          <p:nvPr userDrawn="1"/>
        </p:nvSpPr>
        <p:spPr>
          <a:xfrm>
            <a:off x="3094032" y="1793781"/>
            <a:ext cx="647999" cy="648000"/>
          </a:xfrm>
          <a:prstGeom prst="ellipse">
            <a:avLst/>
          </a:prstGeom>
          <a:noFill/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36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DB49B332-1FE4-49A4-8BB3-43DD1E3AB323}"/>
              </a:ext>
            </a:extLst>
          </p:cNvPr>
          <p:cNvSpPr/>
          <p:nvPr userDrawn="1"/>
        </p:nvSpPr>
        <p:spPr>
          <a:xfrm>
            <a:off x="5168818" y="1778244"/>
            <a:ext cx="647999" cy="648000"/>
          </a:xfrm>
          <a:prstGeom prst="ellipse">
            <a:avLst/>
          </a:prstGeom>
          <a:noFill/>
          <a:ln w="28575">
            <a:solidFill>
              <a:srgbClr val="5937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3600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EFFFF949-763C-413C-9E14-3447D24285C2}"/>
              </a:ext>
            </a:extLst>
          </p:cNvPr>
          <p:cNvSpPr/>
          <p:nvPr userDrawn="1"/>
        </p:nvSpPr>
        <p:spPr>
          <a:xfrm>
            <a:off x="7253705" y="1778243"/>
            <a:ext cx="647999" cy="648000"/>
          </a:xfrm>
          <a:prstGeom prst="ellipse">
            <a:avLst/>
          </a:prstGeom>
          <a:noFill/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3600" dirty="0">
                <a:solidFill>
                  <a:schemeClr val="tx2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112705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6E3E27E0-E03B-41D7-AB37-EB4A52CC2D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06729" y="4827338"/>
            <a:ext cx="2133600" cy="273844"/>
          </a:xfrm>
          <a:prstGeom prst="rect">
            <a:avLst/>
          </a:prstGeom>
        </p:spPr>
        <p:txBody>
          <a:bodyPr/>
          <a:lstStyle/>
          <a:p>
            <a:fld id="{46A40480-4654-5F4E-9E49-57F3036F59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31F383BB-5D05-4B25-9D7E-65CE56B9F6E4}"/>
              </a:ext>
            </a:extLst>
          </p:cNvPr>
          <p:cNvSpPr/>
          <p:nvPr userDrawn="1"/>
        </p:nvSpPr>
        <p:spPr>
          <a:xfrm>
            <a:off x="1007961" y="1793781"/>
            <a:ext cx="647999" cy="648000"/>
          </a:xfrm>
          <a:prstGeom prst="ellipse">
            <a:avLst/>
          </a:prstGeom>
          <a:noFill/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3600" dirty="0">
                <a:solidFill>
                  <a:srgbClr val="593788"/>
                </a:solidFill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E0D57356-A8EF-47A0-BF33-908E079D3D45}"/>
              </a:ext>
            </a:extLst>
          </p:cNvPr>
          <p:cNvSpPr/>
          <p:nvPr userDrawn="1"/>
        </p:nvSpPr>
        <p:spPr>
          <a:xfrm>
            <a:off x="3094032" y="1793781"/>
            <a:ext cx="647999" cy="648000"/>
          </a:xfrm>
          <a:prstGeom prst="ellipse">
            <a:avLst/>
          </a:prstGeom>
          <a:noFill/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36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DB49B332-1FE4-49A4-8BB3-43DD1E3AB323}"/>
              </a:ext>
            </a:extLst>
          </p:cNvPr>
          <p:cNvSpPr/>
          <p:nvPr userDrawn="1"/>
        </p:nvSpPr>
        <p:spPr>
          <a:xfrm>
            <a:off x="5168818" y="1778244"/>
            <a:ext cx="647999" cy="648000"/>
          </a:xfrm>
          <a:prstGeom prst="ellipse">
            <a:avLst/>
          </a:prstGeom>
          <a:noFill/>
          <a:ln w="28575">
            <a:solidFill>
              <a:srgbClr val="5937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3600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EFFFF949-763C-413C-9E14-3447D24285C2}"/>
              </a:ext>
            </a:extLst>
          </p:cNvPr>
          <p:cNvSpPr/>
          <p:nvPr userDrawn="1"/>
        </p:nvSpPr>
        <p:spPr>
          <a:xfrm>
            <a:off x="7253705" y="1778243"/>
            <a:ext cx="647999" cy="648000"/>
          </a:xfrm>
          <a:prstGeom prst="ellipse">
            <a:avLst/>
          </a:prstGeom>
          <a:noFill/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3600" dirty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0B1DB737-115D-49E6-B93B-4EFC1BADBD5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2800" y="2502716"/>
            <a:ext cx="1824617" cy="581916"/>
          </a:xfrm>
        </p:spPr>
        <p:txBody>
          <a:bodyPr/>
          <a:lstStyle>
            <a:lvl1pPr marL="0" indent="0" algn="ctr">
              <a:lnSpc>
                <a:spcPts val="2040"/>
              </a:lnSpc>
              <a:buNone/>
              <a:defRPr sz="2000" kern="800" cap="all" spc="2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S</a:t>
            </a:r>
            <a:r>
              <a:rPr lang="et-EE" dirty="0" smtClean="0"/>
              <a:t>isesta tekst siia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C0917725-4A53-4E74-893A-13FAAEA4F2F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62533" y="3145400"/>
            <a:ext cx="1824616" cy="1293899"/>
          </a:xfr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pt-BR" dirty="0"/>
              <a:t>Equo corem nusa sim soloraerum facearchil ipis pos expliquibus</a:t>
            </a:r>
          </a:p>
          <a:p>
            <a:pPr lvl="0"/>
            <a:endParaRPr lang="et-EE" dirty="0"/>
          </a:p>
        </p:txBody>
      </p:sp>
      <p:sp>
        <p:nvSpPr>
          <p:cNvPr id="38" name="Text Placeholder 13">
            <a:extLst>
              <a:ext uri="{FF2B5EF4-FFF2-40B4-BE49-F238E27FC236}">
                <a16:creationId xmlns="" xmlns:a16="http://schemas.microsoft.com/office/drawing/2014/main" id="{00E60BF0-5642-42E5-A83F-5730D1EC0B0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615867" y="3143239"/>
            <a:ext cx="1814035" cy="1293899"/>
          </a:xfr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pt-BR" dirty="0"/>
              <a:t>Equo corem nusa sim soloraerum facearchil ipis pos expliquibus</a:t>
            </a:r>
          </a:p>
          <a:p>
            <a:pPr lvl="0"/>
            <a:endParaRPr lang="et-EE" dirty="0"/>
          </a:p>
        </p:txBody>
      </p:sp>
      <p:sp>
        <p:nvSpPr>
          <p:cNvPr id="39" name="Text Placeholder 13">
            <a:extLst>
              <a:ext uri="{FF2B5EF4-FFF2-40B4-BE49-F238E27FC236}">
                <a16:creationId xmlns="" xmlns:a16="http://schemas.microsoft.com/office/drawing/2014/main" id="{A51462D3-DA2A-4374-8E8D-E0E3821E638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28616" y="3143239"/>
            <a:ext cx="1824617" cy="1293899"/>
          </a:xfr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900" baseline="0"/>
            </a:lvl1pPr>
          </a:lstStyle>
          <a:p>
            <a:pPr lvl="0"/>
            <a:r>
              <a:rPr lang="pt-BR" dirty="0"/>
              <a:t>Equo corem nusa sim soloraerum facearchil ipis pos expliquibus</a:t>
            </a:r>
          </a:p>
          <a:p>
            <a:pPr lvl="0"/>
            <a:endParaRPr lang="et-EE" dirty="0"/>
          </a:p>
        </p:txBody>
      </p:sp>
      <p:sp>
        <p:nvSpPr>
          <p:cNvPr id="40" name="Text Placeholder 13">
            <a:extLst>
              <a:ext uri="{FF2B5EF4-FFF2-40B4-BE49-F238E27FC236}">
                <a16:creationId xmlns="" xmlns:a16="http://schemas.microsoft.com/office/drawing/2014/main" id="{F80DBE4C-4015-4749-8AFA-6859C32803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62799" y="3151161"/>
            <a:ext cx="1824618" cy="1293899"/>
          </a:xfr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pt-BR" dirty="0"/>
              <a:t>Equo corem nusa sim soloraerum facearchil ipis pos expliquibus</a:t>
            </a:r>
          </a:p>
          <a:p>
            <a:pPr lvl="0"/>
            <a:endParaRPr lang="et-EE" dirty="0"/>
          </a:p>
        </p:txBody>
      </p:sp>
      <p:sp>
        <p:nvSpPr>
          <p:cNvPr id="17" name="Text Placeholder 6">
            <a:extLst>
              <a:ext uri="{FF2B5EF4-FFF2-40B4-BE49-F238E27FC236}">
                <a16:creationId xmlns="" xmlns:a16="http://schemas.microsoft.com/office/drawing/2014/main" id="{0B1DB737-115D-49E6-B93B-4EFC1BADBD5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5286" y="2501282"/>
            <a:ext cx="1824617" cy="581916"/>
          </a:xfrm>
        </p:spPr>
        <p:txBody>
          <a:bodyPr/>
          <a:lstStyle>
            <a:lvl1pPr marL="0" indent="0" algn="ctr">
              <a:lnSpc>
                <a:spcPts val="2040"/>
              </a:lnSpc>
              <a:buNone/>
              <a:defRPr sz="2000" kern="800" cap="all" spc="2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S</a:t>
            </a:r>
            <a:r>
              <a:rPr lang="et-EE" dirty="0" smtClean="0"/>
              <a:t>isesta tekst siia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="" xmlns:a16="http://schemas.microsoft.com/office/drawing/2014/main" id="{0B1DB737-115D-49E6-B93B-4EFC1BADBD5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28617" y="2501282"/>
            <a:ext cx="1824617" cy="581916"/>
          </a:xfrm>
        </p:spPr>
        <p:txBody>
          <a:bodyPr/>
          <a:lstStyle>
            <a:lvl1pPr marL="0" indent="0" algn="ctr">
              <a:lnSpc>
                <a:spcPts val="2040"/>
              </a:lnSpc>
              <a:buNone/>
              <a:defRPr sz="2000" kern="800" cap="all" spc="2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S</a:t>
            </a:r>
            <a:r>
              <a:rPr lang="et-EE" dirty="0" smtClean="0"/>
              <a:t>isesta tekst siia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="" xmlns:a16="http://schemas.microsoft.com/office/drawing/2014/main" id="{0B1DB737-115D-49E6-B93B-4EFC1BADBD5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62533" y="2501282"/>
            <a:ext cx="1824617" cy="581916"/>
          </a:xfrm>
        </p:spPr>
        <p:txBody>
          <a:bodyPr/>
          <a:lstStyle>
            <a:lvl1pPr marL="0" indent="0" algn="ctr">
              <a:lnSpc>
                <a:spcPts val="2040"/>
              </a:lnSpc>
              <a:buNone/>
              <a:defRPr sz="2000" kern="800" cap="all" spc="2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S</a:t>
            </a:r>
            <a:r>
              <a:rPr lang="et-EE" dirty="0" smtClean="0"/>
              <a:t>isesta tekst siia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P</a:t>
            </a:r>
            <a:r>
              <a:rPr lang="et-EE" dirty="0" smtClean="0"/>
              <a:t>ealkirja tekst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55754" y="1030019"/>
            <a:ext cx="7604255" cy="296466"/>
          </a:xfrm>
        </p:spPr>
        <p:txBody>
          <a:bodyPr>
            <a:noAutofit/>
          </a:bodyPr>
          <a:lstStyle>
            <a:lvl1pPr marL="0" indent="0" algn="ctr">
              <a:lnSpc>
                <a:spcPts val="2140"/>
              </a:lnSpc>
              <a:buNone/>
              <a:defRPr sz="2800" cap="all" spc="140">
                <a:solidFill>
                  <a:srgbClr val="593788"/>
                </a:solidFill>
              </a:defRPr>
            </a:lvl1pPr>
            <a:lvl2pPr>
              <a:lnSpc>
                <a:spcPts val="2140"/>
              </a:lnSpc>
              <a:defRPr sz="2800" cap="all" spc="140">
                <a:solidFill>
                  <a:srgbClr val="593788"/>
                </a:solidFill>
              </a:defRPr>
            </a:lvl2pPr>
            <a:lvl3pPr>
              <a:lnSpc>
                <a:spcPts val="2140"/>
              </a:lnSpc>
              <a:defRPr sz="2800" cap="all" spc="140">
                <a:solidFill>
                  <a:srgbClr val="593788"/>
                </a:solidFill>
              </a:defRPr>
            </a:lvl3pPr>
            <a:lvl4pPr>
              <a:lnSpc>
                <a:spcPts val="2140"/>
              </a:lnSpc>
              <a:defRPr sz="2800" cap="all" spc="140">
                <a:solidFill>
                  <a:srgbClr val="593788"/>
                </a:solidFill>
              </a:defRPr>
            </a:lvl4pPr>
            <a:lvl5pPr>
              <a:lnSpc>
                <a:spcPts val="2140"/>
              </a:lnSpc>
              <a:defRPr sz="2800" cap="all" spc="140">
                <a:solidFill>
                  <a:srgbClr val="593788"/>
                </a:solidFill>
              </a:defRPr>
            </a:lvl5pPr>
          </a:lstStyle>
          <a:p>
            <a:pPr lvl="0"/>
            <a:r>
              <a:rPr lang="en-US" dirty="0" smtClean="0"/>
              <a:t>A</a:t>
            </a:r>
            <a:r>
              <a:rPr lang="et-EE" dirty="0" smtClean="0"/>
              <a:t>lapealkirja tekst</a:t>
            </a:r>
          </a:p>
        </p:txBody>
      </p:sp>
      <p:cxnSp>
        <p:nvCxnSpPr>
          <p:cNvPr id="26" name="Straight Arrow Connector 25"/>
          <p:cNvCxnSpPr>
            <a:endCxn id="8" idx="2"/>
          </p:cNvCxnSpPr>
          <p:nvPr userDrawn="1"/>
        </p:nvCxnSpPr>
        <p:spPr>
          <a:xfrm flipV="1">
            <a:off x="1655960" y="2117781"/>
            <a:ext cx="1438072" cy="506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 userDrawn="1"/>
        </p:nvCxnSpPr>
        <p:spPr>
          <a:xfrm flipV="1">
            <a:off x="3730746" y="2112715"/>
            <a:ext cx="1438072" cy="506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 userDrawn="1"/>
        </p:nvCxnSpPr>
        <p:spPr>
          <a:xfrm flipV="1">
            <a:off x="5814577" y="2107649"/>
            <a:ext cx="1438072" cy="506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643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7961" y="570357"/>
            <a:ext cx="7612046" cy="44636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P</a:t>
            </a:r>
            <a:r>
              <a:rPr lang="et-EE" dirty="0" smtClean="0"/>
              <a:t>ealkirja tekst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47961" y="1560142"/>
            <a:ext cx="7612047" cy="303448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S</a:t>
            </a:r>
            <a:r>
              <a:rPr lang="et-EE" dirty="0" smtClean="0"/>
              <a:t>isutekst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6FF9-EC4C-EA4E-AA5F-7615A26823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7961" y="1018333"/>
            <a:ext cx="7612046" cy="322814"/>
          </a:xfrm>
        </p:spPr>
        <p:txBody>
          <a:bodyPr>
            <a:noAutofit/>
          </a:bodyPr>
          <a:lstStyle>
            <a:lvl1pPr marL="0" indent="0" algn="ctr">
              <a:lnSpc>
                <a:spcPts val="2160"/>
              </a:lnSpc>
              <a:buSzPct val="100000"/>
              <a:buFontTx/>
              <a:buNone/>
              <a:defRPr sz="2800" cap="all" spc="140" baseline="0">
                <a:solidFill>
                  <a:srgbClr val="593788"/>
                </a:solidFill>
              </a:defRPr>
            </a:lvl1pPr>
          </a:lstStyle>
          <a:p>
            <a:pPr lvl="0"/>
            <a:r>
              <a:rPr lang="en-US" dirty="0" smtClean="0"/>
              <a:t>A</a:t>
            </a:r>
            <a:r>
              <a:rPr lang="et-EE" dirty="0" smtClean="0"/>
              <a:t>lapealkirja tekst</a:t>
            </a:r>
          </a:p>
        </p:txBody>
      </p:sp>
    </p:spTree>
    <p:extLst>
      <p:ext uri="{BB962C8B-B14F-4D97-AF65-F5344CB8AC3E}">
        <p14:creationId xmlns:p14="http://schemas.microsoft.com/office/powerpoint/2010/main" val="875798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EFE0AE2-D4CE-4DF4-92BB-43A453AF86DF}"/>
              </a:ext>
            </a:extLst>
          </p:cNvPr>
          <p:cNvSpPr/>
          <p:nvPr userDrawn="1"/>
        </p:nvSpPr>
        <p:spPr>
          <a:xfrm>
            <a:off x="374793" y="1624054"/>
            <a:ext cx="1998020" cy="2662971"/>
          </a:xfrm>
          <a:prstGeom prst="rect">
            <a:avLst/>
          </a:prstGeom>
          <a:solidFill>
            <a:srgbClr val="EA770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65CD3F2C-A971-43A9-83DA-BA4711ECEE82}"/>
              </a:ext>
            </a:extLst>
          </p:cNvPr>
          <p:cNvSpPr/>
          <p:nvPr userDrawn="1"/>
        </p:nvSpPr>
        <p:spPr>
          <a:xfrm>
            <a:off x="2497225" y="1622344"/>
            <a:ext cx="1998020" cy="2662971"/>
          </a:xfrm>
          <a:prstGeom prst="rect">
            <a:avLst/>
          </a:prstGeom>
          <a:solidFill>
            <a:srgbClr val="AF26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9CAB376C-913C-4141-9965-7A0179846C79}"/>
              </a:ext>
            </a:extLst>
          </p:cNvPr>
          <p:cNvSpPr/>
          <p:nvPr userDrawn="1"/>
        </p:nvSpPr>
        <p:spPr>
          <a:xfrm>
            <a:off x="4613682" y="1622344"/>
            <a:ext cx="1998020" cy="2662971"/>
          </a:xfrm>
          <a:prstGeom prst="rect">
            <a:avLst/>
          </a:prstGeom>
          <a:solidFill>
            <a:srgbClr val="5F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BA0BB689-E7F3-44A3-A5C5-018850403C84}"/>
              </a:ext>
            </a:extLst>
          </p:cNvPr>
          <p:cNvSpPr/>
          <p:nvPr userDrawn="1"/>
        </p:nvSpPr>
        <p:spPr>
          <a:xfrm>
            <a:off x="6700204" y="1624054"/>
            <a:ext cx="1998020" cy="2662971"/>
          </a:xfrm>
          <a:prstGeom prst="rect">
            <a:avLst/>
          </a:prstGeom>
          <a:solidFill>
            <a:srgbClr val="1085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6E3E27E0-E03B-41D7-AB37-EB4A52CC2D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06729" y="4827338"/>
            <a:ext cx="2133600" cy="273844"/>
          </a:xfrm>
          <a:prstGeom prst="rect">
            <a:avLst/>
          </a:prstGeom>
        </p:spPr>
        <p:txBody>
          <a:bodyPr/>
          <a:lstStyle/>
          <a:p>
            <a:fld id="{46A40480-4654-5F4E-9E49-57F3036F59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31F383BB-5D05-4B25-9D7E-65CE56B9F6E4}"/>
              </a:ext>
            </a:extLst>
          </p:cNvPr>
          <p:cNvSpPr/>
          <p:nvPr userDrawn="1"/>
        </p:nvSpPr>
        <p:spPr>
          <a:xfrm>
            <a:off x="1002342" y="1757497"/>
            <a:ext cx="621914" cy="6182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3600" dirty="0">
                <a:solidFill>
                  <a:srgbClr val="EA7707"/>
                </a:solidFill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DB49B332-1FE4-49A4-8BB3-43DD1E3AB323}"/>
              </a:ext>
            </a:extLst>
          </p:cNvPr>
          <p:cNvSpPr/>
          <p:nvPr userDrawn="1"/>
        </p:nvSpPr>
        <p:spPr>
          <a:xfrm>
            <a:off x="5212798" y="1754678"/>
            <a:ext cx="647999" cy="64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3600" dirty="0">
                <a:solidFill>
                  <a:srgbClr val="5F9E0B"/>
                </a:solidFill>
              </a:rPr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EFFFF949-763C-413C-9E14-3447D24285C2}"/>
              </a:ext>
            </a:extLst>
          </p:cNvPr>
          <p:cNvSpPr/>
          <p:nvPr userDrawn="1"/>
        </p:nvSpPr>
        <p:spPr>
          <a:xfrm>
            <a:off x="7354278" y="1757497"/>
            <a:ext cx="647999" cy="64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3600" dirty="0">
                <a:solidFill>
                  <a:srgbClr val="1085CB"/>
                </a:solidFill>
              </a:rPr>
              <a:t>4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="" xmlns:a16="http://schemas.microsoft.com/office/drawing/2014/main" id="{2125163F-03EA-491E-8E0A-6E81E5E4C7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1208" y="3157422"/>
            <a:ext cx="1781722" cy="861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 algn="l"/>
            <a:r>
              <a:rPr lang="pt-BR" sz="1600" dirty="0">
                <a:solidFill>
                  <a:schemeClr val="bg1"/>
                </a:solidFill>
              </a:rPr>
              <a:t>Equo corem nusa sim soloraerum facearchil ipis pos expliquibus</a:t>
            </a:r>
            <a:endParaRPr lang="et-EE" sz="1600" dirty="0">
              <a:solidFill>
                <a:schemeClr val="bg1"/>
              </a:solidFill>
            </a:endParaRPr>
          </a:p>
        </p:txBody>
      </p:sp>
      <p:sp>
        <p:nvSpPr>
          <p:cNvPr id="42" name="Text Placeholder 2">
            <a:extLst>
              <a:ext uri="{FF2B5EF4-FFF2-40B4-BE49-F238E27FC236}">
                <a16:creationId xmlns="" xmlns:a16="http://schemas.microsoft.com/office/drawing/2014/main" id="{B828AF36-4895-47B8-942B-3FAB2FC7A20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596048" y="3183593"/>
            <a:ext cx="1781722" cy="861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 algn="l"/>
            <a:r>
              <a:rPr lang="pt-BR" sz="1600" dirty="0">
                <a:solidFill>
                  <a:schemeClr val="bg1"/>
                </a:solidFill>
              </a:rPr>
              <a:t>Equo corem nusa sim soloraerum facearchil ipis pos expliquibus</a:t>
            </a:r>
            <a:endParaRPr lang="et-EE" sz="1600" dirty="0">
              <a:solidFill>
                <a:schemeClr val="bg1"/>
              </a:solidFill>
            </a:endParaRPr>
          </a:p>
        </p:txBody>
      </p:sp>
      <p:sp>
        <p:nvSpPr>
          <p:cNvPr id="44" name="Text Placeholder 2">
            <a:extLst>
              <a:ext uri="{FF2B5EF4-FFF2-40B4-BE49-F238E27FC236}">
                <a16:creationId xmlns="" xmlns:a16="http://schemas.microsoft.com/office/drawing/2014/main" id="{9ABA8465-4200-47DD-BEF0-1893F12C5824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700525" y="3183593"/>
            <a:ext cx="1781722" cy="861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 algn="l"/>
            <a:r>
              <a:rPr lang="pt-BR" sz="1600" dirty="0">
                <a:solidFill>
                  <a:schemeClr val="bg1"/>
                </a:solidFill>
              </a:rPr>
              <a:t>Equo corem nusa sim soloraerum facearchil ipis pos expliquibus</a:t>
            </a:r>
            <a:endParaRPr lang="et-EE" sz="1600" dirty="0">
              <a:solidFill>
                <a:schemeClr val="bg1"/>
              </a:solidFill>
            </a:endParaRPr>
          </a:p>
        </p:txBody>
      </p:sp>
      <p:sp>
        <p:nvSpPr>
          <p:cNvPr id="46" name="Text Placeholder 2">
            <a:extLst>
              <a:ext uri="{FF2B5EF4-FFF2-40B4-BE49-F238E27FC236}">
                <a16:creationId xmlns="" xmlns:a16="http://schemas.microsoft.com/office/drawing/2014/main" id="{40EFCDF8-CF33-45C3-9C15-3E4D66BC918C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802142" y="3197232"/>
            <a:ext cx="1781722" cy="861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 algn="l"/>
            <a:r>
              <a:rPr lang="pt-BR" sz="1600" dirty="0">
                <a:solidFill>
                  <a:schemeClr val="bg1"/>
                </a:solidFill>
              </a:rPr>
              <a:t>Equo corem nusa sim soloraerum facearchil ipis pos expliquibus</a:t>
            </a:r>
            <a:endParaRPr lang="et-EE" sz="1600" dirty="0">
              <a:solidFill>
                <a:schemeClr val="bg1"/>
              </a:solidFill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B9886B65-3FEA-4A1B-A901-4B3101877746}"/>
              </a:ext>
            </a:extLst>
          </p:cNvPr>
          <p:cNvSpPr/>
          <p:nvPr userDrawn="1"/>
        </p:nvSpPr>
        <p:spPr>
          <a:xfrm>
            <a:off x="3146449" y="1759810"/>
            <a:ext cx="648000" cy="64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3600" dirty="0">
                <a:solidFill>
                  <a:srgbClr val="AF262E"/>
                </a:solidFill>
              </a:rPr>
              <a:t>2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90538" y="2446735"/>
            <a:ext cx="1782762" cy="597694"/>
          </a:xfrm>
        </p:spPr>
        <p:txBody>
          <a:bodyPr>
            <a:normAutofit/>
          </a:bodyPr>
          <a:lstStyle>
            <a:lvl1pPr marL="0" indent="0" algn="ctr">
              <a:lnSpc>
                <a:spcPts val="2100"/>
              </a:lnSpc>
              <a:spcBef>
                <a:spcPts val="500"/>
              </a:spcBef>
              <a:buFontTx/>
              <a:buNone/>
              <a:defRPr sz="2000" kern="1200" cap="all" spc="1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</a:t>
            </a:r>
            <a:r>
              <a:rPr lang="et-EE" dirty="0" smtClean="0"/>
              <a:t>isesta siia tekst</a:t>
            </a:r>
            <a:endParaRPr lang="en-US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2615348" y="2444244"/>
            <a:ext cx="1782762" cy="597694"/>
          </a:xfrm>
        </p:spPr>
        <p:txBody>
          <a:bodyPr>
            <a:normAutofit/>
          </a:bodyPr>
          <a:lstStyle>
            <a:lvl1pPr marL="0" indent="0" algn="ctr">
              <a:lnSpc>
                <a:spcPts val="2100"/>
              </a:lnSpc>
              <a:spcBef>
                <a:spcPts val="500"/>
              </a:spcBef>
              <a:buFontTx/>
              <a:buNone/>
              <a:defRPr sz="2000" kern="1200" cap="all" spc="1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</a:t>
            </a:r>
            <a:r>
              <a:rPr lang="et-EE" dirty="0" smtClean="0"/>
              <a:t>isesta siia tekst</a:t>
            </a:r>
            <a:endParaRPr 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700525" y="2444244"/>
            <a:ext cx="1782762" cy="597694"/>
          </a:xfrm>
        </p:spPr>
        <p:txBody>
          <a:bodyPr>
            <a:normAutofit/>
          </a:bodyPr>
          <a:lstStyle>
            <a:lvl1pPr marL="0" indent="0" algn="ctr">
              <a:lnSpc>
                <a:spcPts val="2100"/>
              </a:lnSpc>
              <a:spcBef>
                <a:spcPts val="500"/>
              </a:spcBef>
              <a:buFontTx/>
              <a:buNone/>
              <a:defRPr sz="2000" kern="1200" cap="all" spc="1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</a:t>
            </a:r>
            <a:r>
              <a:rPr lang="et-EE" dirty="0" smtClean="0"/>
              <a:t>isesta siia tekst</a:t>
            </a:r>
            <a:endParaRPr 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6801102" y="2444244"/>
            <a:ext cx="1782762" cy="597694"/>
          </a:xfrm>
        </p:spPr>
        <p:txBody>
          <a:bodyPr>
            <a:normAutofit/>
          </a:bodyPr>
          <a:lstStyle>
            <a:lvl1pPr marL="0" indent="0" algn="ctr">
              <a:lnSpc>
                <a:spcPts val="2100"/>
              </a:lnSpc>
              <a:spcBef>
                <a:spcPts val="500"/>
              </a:spcBef>
              <a:buFontTx/>
              <a:buNone/>
              <a:defRPr sz="2000" kern="1200" cap="all" spc="1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</a:t>
            </a:r>
            <a:r>
              <a:rPr lang="et-EE" dirty="0" smtClean="0"/>
              <a:t>isesta siia tekst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P</a:t>
            </a:r>
            <a:r>
              <a:rPr lang="et-EE" dirty="0" smtClean="0"/>
              <a:t>ealkirja tekst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55754" y="1030019"/>
            <a:ext cx="7604255" cy="296466"/>
          </a:xfrm>
        </p:spPr>
        <p:txBody>
          <a:bodyPr>
            <a:noAutofit/>
          </a:bodyPr>
          <a:lstStyle>
            <a:lvl1pPr marL="0" indent="0" algn="ctr">
              <a:lnSpc>
                <a:spcPts val="2140"/>
              </a:lnSpc>
              <a:buNone/>
              <a:defRPr sz="2800" cap="all" spc="140">
                <a:solidFill>
                  <a:srgbClr val="593788"/>
                </a:solidFill>
              </a:defRPr>
            </a:lvl1pPr>
            <a:lvl2pPr>
              <a:lnSpc>
                <a:spcPts val="2140"/>
              </a:lnSpc>
              <a:defRPr sz="2800" cap="all" spc="140">
                <a:solidFill>
                  <a:srgbClr val="593788"/>
                </a:solidFill>
              </a:defRPr>
            </a:lvl2pPr>
            <a:lvl3pPr>
              <a:lnSpc>
                <a:spcPts val="2140"/>
              </a:lnSpc>
              <a:defRPr sz="2800" cap="all" spc="140">
                <a:solidFill>
                  <a:srgbClr val="593788"/>
                </a:solidFill>
              </a:defRPr>
            </a:lvl3pPr>
            <a:lvl4pPr>
              <a:lnSpc>
                <a:spcPts val="2140"/>
              </a:lnSpc>
              <a:defRPr sz="2800" cap="all" spc="140">
                <a:solidFill>
                  <a:srgbClr val="593788"/>
                </a:solidFill>
              </a:defRPr>
            </a:lvl4pPr>
            <a:lvl5pPr>
              <a:lnSpc>
                <a:spcPts val="2140"/>
              </a:lnSpc>
              <a:defRPr sz="2800" cap="all" spc="140">
                <a:solidFill>
                  <a:srgbClr val="593788"/>
                </a:solidFill>
              </a:defRPr>
            </a:lvl5pPr>
          </a:lstStyle>
          <a:p>
            <a:pPr lvl="0"/>
            <a:r>
              <a:rPr lang="en-US" dirty="0" smtClean="0"/>
              <a:t>A</a:t>
            </a:r>
            <a:r>
              <a:rPr lang="et-EE" dirty="0" smtClean="0"/>
              <a:t>lapealkirja tekst</a:t>
            </a:r>
          </a:p>
        </p:txBody>
      </p:sp>
    </p:spTree>
    <p:extLst>
      <p:ext uri="{BB962C8B-B14F-4D97-AF65-F5344CB8AC3E}">
        <p14:creationId xmlns:p14="http://schemas.microsoft.com/office/powerpoint/2010/main" val="35539816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003DA4B-5C6C-49E9-A67E-9863AE15426F}" type="datetimeFigureOut">
              <a:rPr lang="et-EE" smtClean="0"/>
              <a:t>20.11.2018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EE7C0-8181-42E3-AFEB-F2809B60BE4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655941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003DA4B-5C6C-49E9-A67E-9863AE15426F}" type="datetimeFigureOut">
              <a:rPr lang="et-EE" smtClean="0"/>
              <a:t>20.11.2018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EE7C0-8181-42E3-AFEB-F2809B60BE4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50489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7961" y="570357"/>
            <a:ext cx="7612046" cy="446365"/>
          </a:xfrm>
        </p:spPr>
        <p:txBody>
          <a:bodyPr/>
          <a:lstStyle>
            <a:lvl1pPr>
              <a:defRPr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P</a:t>
            </a:r>
            <a:r>
              <a:rPr lang="et-EE" dirty="0" smtClean="0"/>
              <a:t>ealkirja tekst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47961" y="1560142"/>
            <a:ext cx="7612047" cy="3034481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</a:t>
            </a:r>
            <a:r>
              <a:rPr lang="et-EE" dirty="0" smtClean="0"/>
              <a:t>isutekst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93788"/>
                </a:solidFill>
              </a:defRPr>
            </a:lvl1pPr>
          </a:lstStyle>
          <a:p>
            <a:fld id="{48FA6FF9-EC4C-EA4E-AA5F-7615A26823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7961" y="1018333"/>
            <a:ext cx="7612046" cy="322814"/>
          </a:xfrm>
        </p:spPr>
        <p:txBody>
          <a:bodyPr>
            <a:noAutofit/>
          </a:bodyPr>
          <a:lstStyle>
            <a:lvl1pPr marL="0" indent="0" algn="ctr">
              <a:lnSpc>
                <a:spcPts val="2160"/>
              </a:lnSpc>
              <a:buSzPct val="100000"/>
              <a:buFontTx/>
              <a:buNone/>
              <a:defRPr sz="2800" cap="all" spc="14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</a:t>
            </a:r>
            <a:r>
              <a:rPr lang="et-EE" dirty="0" smtClean="0"/>
              <a:t>lapealkirja tekst</a:t>
            </a:r>
          </a:p>
        </p:txBody>
      </p:sp>
    </p:spTree>
    <p:extLst>
      <p:ext uri="{BB962C8B-B14F-4D97-AF65-F5344CB8AC3E}">
        <p14:creationId xmlns:p14="http://schemas.microsoft.com/office/powerpoint/2010/main" val="2907254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7961" y="570357"/>
            <a:ext cx="7612046" cy="44636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P</a:t>
            </a:r>
            <a:r>
              <a:rPr lang="et-EE" dirty="0" smtClean="0"/>
              <a:t>ealkirja tekst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6FF9-EC4C-EA4E-AA5F-7615A26823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7961" y="1018333"/>
            <a:ext cx="7612046" cy="322814"/>
          </a:xfrm>
        </p:spPr>
        <p:txBody>
          <a:bodyPr>
            <a:noAutofit/>
          </a:bodyPr>
          <a:lstStyle>
            <a:lvl1pPr marL="0" indent="0" algn="ctr">
              <a:lnSpc>
                <a:spcPts val="2160"/>
              </a:lnSpc>
              <a:buSzPct val="100000"/>
              <a:buFontTx/>
              <a:buNone/>
              <a:defRPr sz="2800" cap="all" spc="140" baseline="0">
                <a:solidFill>
                  <a:srgbClr val="593788"/>
                </a:solidFill>
              </a:defRPr>
            </a:lvl1pPr>
          </a:lstStyle>
          <a:p>
            <a:pPr lvl="0"/>
            <a:r>
              <a:rPr lang="en-US" dirty="0" smtClean="0"/>
              <a:t>A</a:t>
            </a:r>
            <a:r>
              <a:rPr lang="et-EE" dirty="0" smtClean="0"/>
              <a:t>lapealkirja tekst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47713" y="1607344"/>
            <a:ext cx="7612062" cy="304442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8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7961" y="570357"/>
            <a:ext cx="7612046" cy="44636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P</a:t>
            </a:r>
            <a:r>
              <a:rPr lang="et-EE" dirty="0" smtClean="0"/>
              <a:t>ealkirja tekst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6FF9-EC4C-EA4E-AA5F-7615A26823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7961" y="1018333"/>
            <a:ext cx="7612046" cy="322814"/>
          </a:xfrm>
        </p:spPr>
        <p:txBody>
          <a:bodyPr>
            <a:noAutofit/>
          </a:bodyPr>
          <a:lstStyle>
            <a:lvl1pPr marL="0" indent="0" algn="ctr">
              <a:lnSpc>
                <a:spcPts val="2160"/>
              </a:lnSpc>
              <a:buSzPct val="100000"/>
              <a:buFontTx/>
              <a:buNone/>
              <a:defRPr sz="2800" cap="all" spc="140" baseline="0">
                <a:solidFill>
                  <a:srgbClr val="593788"/>
                </a:solidFill>
              </a:defRPr>
            </a:lvl1pPr>
          </a:lstStyle>
          <a:p>
            <a:pPr lvl="0"/>
            <a:r>
              <a:rPr lang="en-US" dirty="0" smtClean="0"/>
              <a:t>A</a:t>
            </a:r>
            <a:r>
              <a:rPr lang="et-EE" dirty="0" smtClean="0"/>
              <a:t>lapealkirja tekst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47713" y="1607344"/>
            <a:ext cx="3553054" cy="304442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519613" y="1607344"/>
            <a:ext cx="3840162" cy="3044429"/>
          </a:xfrm>
        </p:spPr>
        <p:txBody>
          <a:bodyPr/>
          <a:lstStyle>
            <a:lvl1pPr>
              <a:lnSpc>
                <a:spcPts val="3140"/>
              </a:lnSpc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28056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7961" y="570357"/>
            <a:ext cx="7612046" cy="44636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P</a:t>
            </a:r>
            <a:r>
              <a:rPr lang="et-EE" dirty="0" smtClean="0"/>
              <a:t>ealkirja tekst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6FF9-EC4C-EA4E-AA5F-7615A26823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7961" y="1018333"/>
            <a:ext cx="7612046" cy="322814"/>
          </a:xfrm>
        </p:spPr>
        <p:txBody>
          <a:bodyPr>
            <a:noAutofit/>
          </a:bodyPr>
          <a:lstStyle>
            <a:lvl1pPr marL="0" indent="0" algn="ctr">
              <a:lnSpc>
                <a:spcPts val="2160"/>
              </a:lnSpc>
              <a:buSzPct val="100000"/>
              <a:buFontTx/>
              <a:buNone/>
              <a:defRPr sz="2800" cap="all" spc="140" baseline="0">
                <a:solidFill>
                  <a:srgbClr val="593788"/>
                </a:solidFill>
              </a:defRPr>
            </a:lvl1pPr>
          </a:lstStyle>
          <a:p>
            <a:pPr lvl="0"/>
            <a:r>
              <a:rPr lang="en-US" dirty="0" smtClean="0"/>
              <a:t>A</a:t>
            </a:r>
            <a:r>
              <a:rPr lang="et-EE" dirty="0" smtClean="0"/>
              <a:t>lapealkirja tekst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47713" y="2971370"/>
            <a:ext cx="3755179" cy="168040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747961" y="1662031"/>
            <a:ext cx="3754917" cy="1154390"/>
          </a:xfrm>
        </p:spPr>
        <p:txBody>
          <a:bodyPr/>
          <a:lstStyle>
            <a:lvl1pPr>
              <a:lnSpc>
                <a:spcPts val="2540"/>
              </a:lnSpc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4691528" y="2971371"/>
            <a:ext cx="3668478" cy="1680401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691776" y="1662031"/>
            <a:ext cx="3668231" cy="1154390"/>
          </a:xfrm>
        </p:spPr>
        <p:txBody>
          <a:bodyPr/>
          <a:lstStyle>
            <a:lvl1pPr>
              <a:lnSpc>
                <a:spcPts val="2540"/>
              </a:lnSpc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8233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753" y="570357"/>
            <a:ext cx="7604255" cy="459662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dirty="0" smtClean="0"/>
              <a:t>P</a:t>
            </a:r>
            <a:r>
              <a:rPr lang="et-EE" dirty="0" smtClean="0"/>
              <a:t>ealkirja tekst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753" y="1560142"/>
            <a:ext cx="7604254" cy="3034481"/>
          </a:xfrm>
        </p:spPr>
        <p:txBody>
          <a:bodyPr/>
          <a:lstStyle>
            <a:lvl1pPr marL="313200" indent="-277200">
              <a:buFont typeface="Arial"/>
              <a:buChar char="•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6FF9-EC4C-EA4E-AA5F-7615A26823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55754" y="1030019"/>
            <a:ext cx="7604255" cy="296466"/>
          </a:xfrm>
        </p:spPr>
        <p:txBody>
          <a:bodyPr>
            <a:noAutofit/>
          </a:bodyPr>
          <a:lstStyle>
            <a:lvl1pPr marL="0" indent="0" algn="ctr">
              <a:lnSpc>
                <a:spcPts val="2140"/>
              </a:lnSpc>
              <a:buNone/>
              <a:defRPr sz="2800" cap="all" spc="140">
                <a:solidFill>
                  <a:srgbClr val="593788"/>
                </a:solidFill>
              </a:defRPr>
            </a:lvl1pPr>
            <a:lvl2pPr>
              <a:lnSpc>
                <a:spcPts val="2140"/>
              </a:lnSpc>
              <a:defRPr sz="2800" cap="all" spc="140">
                <a:solidFill>
                  <a:srgbClr val="593788"/>
                </a:solidFill>
              </a:defRPr>
            </a:lvl2pPr>
            <a:lvl3pPr>
              <a:lnSpc>
                <a:spcPts val="2140"/>
              </a:lnSpc>
              <a:defRPr sz="2800" cap="all" spc="140">
                <a:solidFill>
                  <a:srgbClr val="593788"/>
                </a:solidFill>
              </a:defRPr>
            </a:lvl3pPr>
            <a:lvl4pPr>
              <a:lnSpc>
                <a:spcPts val="2140"/>
              </a:lnSpc>
              <a:defRPr sz="2800" cap="all" spc="140">
                <a:solidFill>
                  <a:srgbClr val="593788"/>
                </a:solidFill>
              </a:defRPr>
            </a:lvl4pPr>
            <a:lvl5pPr>
              <a:lnSpc>
                <a:spcPts val="2140"/>
              </a:lnSpc>
              <a:defRPr sz="2800" cap="all" spc="140">
                <a:solidFill>
                  <a:srgbClr val="593788"/>
                </a:solidFill>
              </a:defRPr>
            </a:lvl5pPr>
          </a:lstStyle>
          <a:p>
            <a:pPr lvl="0"/>
            <a:r>
              <a:rPr lang="en-US" dirty="0" smtClean="0"/>
              <a:t>A</a:t>
            </a:r>
            <a:r>
              <a:rPr lang="et-EE" dirty="0" smtClean="0"/>
              <a:t>lapealkirja tekst</a:t>
            </a:r>
          </a:p>
        </p:txBody>
      </p:sp>
    </p:spTree>
    <p:extLst>
      <p:ext uri="{BB962C8B-B14F-4D97-AF65-F5344CB8AC3E}">
        <p14:creationId xmlns:p14="http://schemas.microsoft.com/office/powerpoint/2010/main" val="2371359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7961" y="570357"/>
            <a:ext cx="7612046" cy="4596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P</a:t>
            </a:r>
            <a:r>
              <a:rPr lang="et-EE" dirty="0" smtClean="0"/>
              <a:t>ealkirja tekst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7961" y="1554044"/>
            <a:ext cx="3747839" cy="304057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554044"/>
            <a:ext cx="3711807" cy="304057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6FF9-EC4C-EA4E-AA5F-7615A26823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55754" y="1030019"/>
            <a:ext cx="7604255" cy="296466"/>
          </a:xfrm>
        </p:spPr>
        <p:txBody>
          <a:bodyPr>
            <a:noAutofit/>
          </a:bodyPr>
          <a:lstStyle>
            <a:lvl1pPr marL="0" indent="0" algn="ctr">
              <a:lnSpc>
                <a:spcPts val="2140"/>
              </a:lnSpc>
              <a:buNone/>
              <a:defRPr sz="2800" cap="all" spc="140">
                <a:solidFill>
                  <a:srgbClr val="593788"/>
                </a:solidFill>
              </a:defRPr>
            </a:lvl1pPr>
            <a:lvl2pPr>
              <a:lnSpc>
                <a:spcPts val="2140"/>
              </a:lnSpc>
              <a:defRPr sz="2800" cap="all" spc="140">
                <a:solidFill>
                  <a:srgbClr val="593788"/>
                </a:solidFill>
              </a:defRPr>
            </a:lvl2pPr>
            <a:lvl3pPr>
              <a:lnSpc>
                <a:spcPts val="2140"/>
              </a:lnSpc>
              <a:defRPr sz="2800" cap="all" spc="140">
                <a:solidFill>
                  <a:srgbClr val="593788"/>
                </a:solidFill>
              </a:defRPr>
            </a:lvl3pPr>
            <a:lvl4pPr>
              <a:lnSpc>
                <a:spcPts val="2140"/>
              </a:lnSpc>
              <a:defRPr sz="2800" cap="all" spc="140">
                <a:solidFill>
                  <a:srgbClr val="593788"/>
                </a:solidFill>
              </a:defRPr>
            </a:lvl4pPr>
            <a:lvl5pPr>
              <a:lnSpc>
                <a:spcPts val="2140"/>
              </a:lnSpc>
              <a:defRPr sz="2800" cap="all" spc="140">
                <a:solidFill>
                  <a:srgbClr val="593788"/>
                </a:solidFill>
              </a:defRPr>
            </a:lvl5pPr>
          </a:lstStyle>
          <a:p>
            <a:pPr lvl="0"/>
            <a:r>
              <a:rPr lang="en-US" dirty="0" smtClean="0"/>
              <a:t>A</a:t>
            </a:r>
            <a:r>
              <a:rPr lang="et-EE" dirty="0" smtClean="0"/>
              <a:t>lapealkirja tekst</a:t>
            </a:r>
          </a:p>
        </p:txBody>
      </p:sp>
    </p:spTree>
    <p:extLst>
      <p:ext uri="{BB962C8B-B14F-4D97-AF65-F5344CB8AC3E}">
        <p14:creationId xmlns:p14="http://schemas.microsoft.com/office/powerpoint/2010/main" val="3788952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7961" y="570357"/>
            <a:ext cx="7612046" cy="4596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P</a:t>
            </a:r>
            <a:r>
              <a:rPr lang="et-EE" dirty="0" smtClean="0"/>
              <a:t>ealkirja tekst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A6FF9-EC4C-EA4E-AA5F-7615A26823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47962" y="1425747"/>
            <a:ext cx="3677466" cy="3061719"/>
          </a:xfrm>
        </p:spPr>
        <p:txBody>
          <a:bodyPr/>
          <a:lstStyle>
            <a:lvl1pPr marL="241200" indent="-241200">
              <a:lnSpc>
                <a:spcPts val="2860"/>
              </a:lnSpc>
              <a:buFont typeface="Arial"/>
              <a:buChar char="•"/>
              <a:defRPr sz="28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666958" y="1425747"/>
            <a:ext cx="3693050" cy="3061719"/>
          </a:xfrm>
        </p:spPr>
        <p:txBody>
          <a:bodyPr/>
          <a:lstStyle>
            <a:lvl1pPr marL="241200" indent="-241200">
              <a:lnSpc>
                <a:spcPts val="2860"/>
              </a:lnSpc>
              <a:buFont typeface="Arial"/>
              <a:buChar char="•"/>
              <a:defRPr sz="28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55754" y="1030019"/>
            <a:ext cx="7604255" cy="296466"/>
          </a:xfrm>
        </p:spPr>
        <p:txBody>
          <a:bodyPr>
            <a:noAutofit/>
          </a:bodyPr>
          <a:lstStyle>
            <a:lvl1pPr marL="0" indent="0" algn="ctr">
              <a:lnSpc>
                <a:spcPts val="2140"/>
              </a:lnSpc>
              <a:buNone/>
              <a:defRPr sz="2800" cap="all" spc="140">
                <a:solidFill>
                  <a:srgbClr val="593788"/>
                </a:solidFill>
              </a:defRPr>
            </a:lvl1pPr>
            <a:lvl2pPr>
              <a:lnSpc>
                <a:spcPts val="2140"/>
              </a:lnSpc>
              <a:defRPr sz="2800" cap="all" spc="140">
                <a:solidFill>
                  <a:srgbClr val="593788"/>
                </a:solidFill>
              </a:defRPr>
            </a:lvl2pPr>
            <a:lvl3pPr>
              <a:lnSpc>
                <a:spcPts val="2140"/>
              </a:lnSpc>
              <a:defRPr sz="2800" cap="all" spc="140">
                <a:solidFill>
                  <a:srgbClr val="593788"/>
                </a:solidFill>
              </a:defRPr>
            </a:lvl3pPr>
            <a:lvl4pPr>
              <a:lnSpc>
                <a:spcPts val="2140"/>
              </a:lnSpc>
              <a:defRPr sz="2800" cap="all" spc="140">
                <a:solidFill>
                  <a:srgbClr val="593788"/>
                </a:solidFill>
              </a:defRPr>
            </a:lvl4pPr>
            <a:lvl5pPr>
              <a:lnSpc>
                <a:spcPts val="2140"/>
              </a:lnSpc>
              <a:defRPr sz="2800" cap="all" spc="140">
                <a:solidFill>
                  <a:srgbClr val="593788"/>
                </a:solidFill>
              </a:defRPr>
            </a:lvl5pPr>
          </a:lstStyle>
          <a:p>
            <a:pPr lvl="0"/>
            <a:r>
              <a:rPr lang="en-US" dirty="0" smtClean="0"/>
              <a:t>A</a:t>
            </a:r>
            <a:r>
              <a:rPr lang="et-EE" dirty="0" smtClean="0"/>
              <a:t>lapealkirja tekst</a:t>
            </a:r>
          </a:p>
        </p:txBody>
      </p:sp>
    </p:spTree>
    <p:extLst>
      <p:ext uri="{BB962C8B-B14F-4D97-AF65-F5344CB8AC3E}">
        <p14:creationId xmlns:p14="http://schemas.microsoft.com/office/powerpoint/2010/main" val="96842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2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7961" y="570357"/>
            <a:ext cx="7612046" cy="5291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P</a:t>
            </a:r>
            <a:r>
              <a:rPr lang="et-EE" dirty="0" smtClean="0"/>
              <a:t>ealkirja tekst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7961" y="1422952"/>
            <a:ext cx="7612046" cy="3171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dirty="0" smtClean="0"/>
              <a:t>Click to edit Master text styles</a:t>
            </a:r>
          </a:p>
          <a:p>
            <a:pPr lvl="1"/>
            <a:r>
              <a:rPr lang="et-EE" dirty="0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3567" y="481430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80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48FA6FF9-EC4C-EA4E-AA5F-7615A26823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898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28" r:id="rId2"/>
    <p:sldLayoutId id="2147483730" r:id="rId3"/>
    <p:sldLayoutId id="2147483734" r:id="rId4"/>
    <p:sldLayoutId id="2147483735" r:id="rId5"/>
    <p:sldLayoutId id="2147483736" r:id="rId6"/>
    <p:sldLayoutId id="2147483698" r:id="rId7"/>
    <p:sldLayoutId id="2147483700" r:id="rId8"/>
    <p:sldLayoutId id="2147483731" r:id="rId9"/>
    <p:sldLayoutId id="2147483701" r:id="rId10"/>
    <p:sldLayoutId id="2147483703" r:id="rId11"/>
    <p:sldLayoutId id="2147483729" r:id="rId12"/>
    <p:sldLayoutId id="2147483705" r:id="rId13"/>
    <p:sldLayoutId id="2147483662" r:id="rId14"/>
    <p:sldLayoutId id="2147483737" r:id="rId15"/>
    <p:sldLayoutId id="2147483738" r:id="rId16"/>
    <p:sldLayoutId id="2147483668" r:id="rId17"/>
    <p:sldLayoutId id="2147483732" r:id="rId18"/>
    <p:sldLayoutId id="2147483733" r:id="rId19"/>
    <p:sldLayoutId id="2147483671" r:id="rId20"/>
    <p:sldLayoutId id="2147483740" r:id="rId21"/>
    <p:sldLayoutId id="2147483741" r:id="rId22"/>
  </p:sldLayoutIdLst>
  <p:hf hdr="0" ftr="0" dt="0"/>
  <p:txStyles>
    <p:titleStyle>
      <a:lvl1pPr algn="ctr" defTabSz="457200" rtl="0" eaLnBrk="1" latinLnBrk="0" hangingPunct="1">
        <a:lnSpc>
          <a:spcPts val="3800"/>
        </a:lnSpc>
        <a:spcBef>
          <a:spcPct val="0"/>
        </a:spcBef>
        <a:buNone/>
        <a:defRPr sz="3800" kern="1200" cap="all" spc="18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SzPct val="60000"/>
        <a:buFont typeface="Arial"/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70000"/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image" Target="../media/image5.jpe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jpe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kustsatead/" TargetMode="External"/><Relationship Id="rId2" Type="http://schemas.openxmlformats.org/officeDocument/2006/relationships/hyperlink" Target="mailto:kust.sa.tead@etag.e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ALGATUS „Kust sa tead?“</a:t>
            </a:r>
            <a:endParaRPr lang="et-EE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66" y="1560513"/>
            <a:ext cx="8280971" cy="303371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6FF9-EC4C-EA4E-AA5F-7615A268238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" name="Pil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281" y="0"/>
            <a:ext cx="1777429" cy="210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4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11" y="476970"/>
            <a:ext cx="7612046" cy="529197"/>
          </a:xfrm>
        </p:spPr>
        <p:txBody>
          <a:bodyPr>
            <a:normAutofit fontScale="90000"/>
          </a:bodyPr>
          <a:lstStyle/>
          <a:p>
            <a:pPr algn="l"/>
            <a:r>
              <a:rPr lang="et-EE" dirty="0" smtClean="0"/>
              <a:t>      SAAMISLUGU</a:t>
            </a:r>
            <a:endParaRPr lang="et-E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EE7C0-8181-42E3-AFEB-F2809B60BE41}" type="slidenum">
              <a:rPr lang="et-EE" smtClean="0"/>
              <a:t>2</a:t>
            </a:fld>
            <a:endParaRPr lang="et-E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908" y="2032714"/>
            <a:ext cx="4351026" cy="20255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6934" y="0"/>
            <a:ext cx="4387066" cy="4922469"/>
          </a:xfrm>
          <a:prstGeom prst="rect">
            <a:avLst/>
          </a:prstGeom>
        </p:spPr>
      </p:pic>
      <p:pic>
        <p:nvPicPr>
          <p:cNvPr id="6" name="Pil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65" y="221031"/>
            <a:ext cx="1745444" cy="157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31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23" y="570357"/>
            <a:ext cx="7612046" cy="529197"/>
          </a:xfrm>
        </p:spPr>
        <p:txBody>
          <a:bodyPr>
            <a:normAutofit fontScale="90000"/>
          </a:bodyPr>
          <a:lstStyle/>
          <a:p>
            <a:r>
              <a:rPr lang="et-EE" dirty="0"/>
              <a:t>Kust sa tead? eesmärgid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EE7C0-8181-42E3-AFEB-F2809B60BE41}" type="slidenum">
              <a:rPr lang="et-EE" smtClean="0"/>
              <a:t>3</a:t>
            </a:fld>
            <a:endParaRPr lang="et-EE"/>
          </a:p>
        </p:txBody>
      </p:sp>
      <p:sp>
        <p:nvSpPr>
          <p:cNvPr id="5" name="Sisu kohatäide 2"/>
          <p:cNvSpPr txBox="1">
            <a:spLocks/>
          </p:cNvSpPr>
          <p:nvPr/>
        </p:nvSpPr>
        <p:spPr>
          <a:xfrm>
            <a:off x="345216" y="1690611"/>
            <a:ext cx="7612046" cy="2912742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SzPct val="60000"/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0000"/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t-EE" sz="33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tuua Riigikogu 2019. aasta valimiskampaaniasse juurde tõenduspõhisust ;</a:t>
            </a:r>
          </a:p>
          <a:p>
            <a:pPr marL="514350" indent="-51435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t-EE" sz="33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osutada väidete tõendamise tähtsusele poliitikas;</a:t>
            </a:r>
          </a:p>
          <a:p>
            <a:pPr marL="514350" indent="-51435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t-EE" sz="3300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tähtsustada teadust kui  tõhusat viisi uusi teadmisi saada ja otsuseid põhjendada;</a:t>
            </a:r>
          </a:p>
          <a:p>
            <a:pPr marL="514350" indent="-51435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t-EE" sz="33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kehutada Riigikogu kandidaate näitama, kuidas nad kavatsevad oma tegevuses teadustulemusi kasutada;</a:t>
            </a:r>
          </a:p>
          <a:p>
            <a:pPr marL="514350" indent="-514350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t-EE" sz="33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kehutada valijaid küsima, millisel tõendusmaterjalil kandidaatide väited ja lubadused põhinevad.</a:t>
            </a:r>
          </a:p>
          <a:p>
            <a:endParaRPr lang="fi-FI" dirty="0" smtClean="0"/>
          </a:p>
          <a:p>
            <a:endParaRPr lang="et-EE" dirty="0"/>
          </a:p>
        </p:txBody>
      </p:sp>
      <p:pic>
        <p:nvPicPr>
          <p:cNvPr id="6" name="Pil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008" y="120340"/>
            <a:ext cx="1745444" cy="157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95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292" y="86498"/>
            <a:ext cx="1125731" cy="1248879"/>
          </a:xfrm>
          <a:prstGeom prst="rect">
            <a:avLst/>
          </a:prstGeom>
        </p:spPr>
      </p:pic>
      <p:pic>
        <p:nvPicPr>
          <p:cNvPr id="4" name="Pil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71" y="202273"/>
            <a:ext cx="1494773" cy="640746"/>
          </a:xfrm>
          <a:prstGeom prst="rect">
            <a:avLst/>
          </a:prstGeom>
        </p:spPr>
      </p:pic>
      <p:pic>
        <p:nvPicPr>
          <p:cNvPr id="7" name="Pilt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7205" y="388854"/>
            <a:ext cx="1849082" cy="326309"/>
          </a:xfrm>
          <a:prstGeom prst="rect">
            <a:avLst/>
          </a:prstGeom>
        </p:spPr>
      </p:pic>
      <p:pic>
        <p:nvPicPr>
          <p:cNvPr id="8" name="Pilt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291" y="2270147"/>
            <a:ext cx="2081370" cy="359052"/>
          </a:xfrm>
          <a:prstGeom prst="rect">
            <a:avLst/>
          </a:prstGeom>
        </p:spPr>
      </p:pic>
      <p:pic>
        <p:nvPicPr>
          <p:cNvPr id="9" name="Pilt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886" y="1141746"/>
            <a:ext cx="1103941" cy="798517"/>
          </a:xfrm>
          <a:prstGeom prst="rect">
            <a:avLst/>
          </a:prstGeom>
        </p:spPr>
      </p:pic>
      <p:pic>
        <p:nvPicPr>
          <p:cNvPr id="10" name="Pilt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8291" y="802787"/>
            <a:ext cx="1707588" cy="391874"/>
          </a:xfrm>
          <a:prstGeom prst="rect">
            <a:avLst/>
          </a:prstGeom>
        </p:spPr>
      </p:pic>
      <p:pic>
        <p:nvPicPr>
          <p:cNvPr id="11" name="Pilt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4131" y="328078"/>
            <a:ext cx="1625173" cy="731001"/>
          </a:xfrm>
          <a:prstGeom prst="rect">
            <a:avLst/>
          </a:prstGeom>
        </p:spPr>
      </p:pic>
      <p:pic>
        <p:nvPicPr>
          <p:cNvPr id="12" name="Pilt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7260" y="4252749"/>
            <a:ext cx="1766468" cy="695002"/>
          </a:xfrm>
          <a:prstGeom prst="rect">
            <a:avLst/>
          </a:prstGeom>
        </p:spPr>
      </p:pic>
      <p:pic>
        <p:nvPicPr>
          <p:cNvPr id="13" name="Pilt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80" y="2187599"/>
            <a:ext cx="1671358" cy="668543"/>
          </a:xfrm>
          <a:prstGeom prst="rect">
            <a:avLst/>
          </a:prstGeom>
        </p:spPr>
      </p:pic>
      <p:pic>
        <p:nvPicPr>
          <p:cNvPr id="14" name="Pilt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8578" y="2963500"/>
            <a:ext cx="1134234" cy="896585"/>
          </a:xfrm>
          <a:prstGeom prst="rect">
            <a:avLst/>
          </a:prstGeom>
        </p:spPr>
      </p:pic>
      <p:pic>
        <p:nvPicPr>
          <p:cNvPr id="16" name="Pilt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8886" y="3924194"/>
            <a:ext cx="919363" cy="1023557"/>
          </a:xfrm>
          <a:prstGeom prst="rect">
            <a:avLst/>
          </a:prstGeom>
        </p:spPr>
      </p:pic>
      <p:pic>
        <p:nvPicPr>
          <p:cNvPr id="18" name="Pilt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728" y="51668"/>
            <a:ext cx="1499564" cy="1000680"/>
          </a:xfrm>
          <a:prstGeom prst="rect">
            <a:avLst/>
          </a:prstGeom>
        </p:spPr>
      </p:pic>
      <p:pic>
        <p:nvPicPr>
          <p:cNvPr id="19" name="Pilt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75838" y="3713205"/>
            <a:ext cx="1621822" cy="591292"/>
          </a:xfrm>
          <a:prstGeom prst="rect">
            <a:avLst/>
          </a:prstGeom>
        </p:spPr>
      </p:pic>
      <p:pic>
        <p:nvPicPr>
          <p:cNvPr id="20" name="Pilt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93768" y="961724"/>
            <a:ext cx="1799597" cy="934681"/>
          </a:xfrm>
          <a:prstGeom prst="rect">
            <a:avLst/>
          </a:prstGeom>
        </p:spPr>
      </p:pic>
      <p:pic>
        <p:nvPicPr>
          <p:cNvPr id="21" name="Pilt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04368" y="4388318"/>
            <a:ext cx="2261287" cy="559433"/>
          </a:xfrm>
          <a:prstGeom prst="rect">
            <a:avLst/>
          </a:prstGeom>
        </p:spPr>
      </p:pic>
      <p:pic>
        <p:nvPicPr>
          <p:cNvPr id="22" name="Pilt 2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051291" y="1335377"/>
            <a:ext cx="2051140" cy="788712"/>
          </a:xfrm>
          <a:prstGeom prst="rect">
            <a:avLst/>
          </a:prstGeom>
        </p:spPr>
      </p:pic>
      <p:pic>
        <p:nvPicPr>
          <p:cNvPr id="23" name="Pilt 2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456809" y="1799049"/>
            <a:ext cx="1900238" cy="650081"/>
          </a:xfrm>
          <a:prstGeom prst="rect">
            <a:avLst/>
          </a:prstGeom>
        </p:spPr>
      </p:pic>
      <p:pic>
        <p:nvPicPr>
          <p:cNvPr id="24" name="Pilt 2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775838" y="2338394"/>
            <a:ext cx="1159079" cy="643077"/>
          </a:xfrm>
          <a:prstGeom prst="rect">
            <a:avLst/>
          </a:prstGeom>
        </p:spPr>
      </p:pic>
      <p:pic>
        <p:nvPicPr>
          <p:cNvPr id="25" name="Pilt 2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754967" y="2527146"/>
            <a:ext cx="1331054" cy="683275"/>
          </a:xfrm>
          <a:prstGeom prst="rect">
            <a:avLst/>
          </a:prstGeom>
        </p:spPr>
      </p:pic>
      <p:pic>
        <p:nvPicPr>
          <p:cNvPr id="26" name="Pilt 2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18746" y="2990560"/>
            <a:ext cx="2316229" cy="434573"/>
          </a:xfrm>
          <a:prstGeom prst="rect">
            <a:avLst/>
          </a:prstGeom>
        </p:spPr>
      </p:pic>
      <p:pic>
        <p:nvPicPr>
          <p:cNvPr id="27" name="Pilt 2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834881" y="1140494"/>
            <a:ext cx="968411" cy="968411"/>
          </a:xfrm>
          <a:prstGeom prst="rect">
            <a:avLst/>
          </a:prstGeom>
        </p:spPr>
      </p:pic>
      <p:pic>
        <p:nvPicPr>
          <p:cNvPr id="31" name="Pilt 3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997326" y="3559549"/>
            <a:ext cx="2128838" cy="5572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327" y="4251179"/>
            <a:ext cx="2067824" cy="85617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372435" y="3474895"/>
            <a:ext cx="2194483" cy="6921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813190" y="3029309"/>
            <a:ext cx="1514475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24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71" y="160365"/>
            <a:ext cx="7612046" cy="529197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Mida teeme?</a:t>
            </a:r>
            <a:endParaRPr lang="et-E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EE7C0-8181-42E3-AFEB-F2809B60BE41}" type="slidenum">
              <a:rPr lang="et-EE" smtClean="0"/>
              <a:t>5</a:t>
            </a:fld>
            <a:endParaRPr lang="et-EE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08505" y="1078787"/>
            <a:ext cx="7949471" cy="3735516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SzPct val="60000"/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0000"/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/>
              <a:buAutoNum type="arabicPeriod"/>
            </a:pPr>
            <a:endParaRPr lang="et-EE" sz="2200" dirty="0" smtClean="0"/>
          </a:p>
          <a:p>
            <a:pPr marL="514350" indent="-514350">
              <a:buFont typeface="Arial"/>
              <a:buAutoNum type="arabicPeriod"/>
            </a:pPr>
            <a:endParaRPr lang="et-EE" sz="2200" dirty="0"/>
          </a:p>
          <a:p>
            <a:pPr marL="571500" indent="-5715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t-EE" sz="5000" dirty="0" smtClean="0">
                <a:solidFill>
                  <a:srgbClr val="7030A0"/>
                </a:solidFill>
              </a:rPr>
              <a:t>Räägime</a:t>
            </a:r>
            <a:r>
              <a:rPr lang="et-EE" sz="5000" b="1" dirty="0" smtClean="0">
                <a:solidFill>
                  <a:srgbClr val="7030A0"/>
                </a:solidFill>
              </a:rPr>
              <a:t> faktide/väidete tõendamise ja </a:t>
            </a:r>
          </a:p>
          <a:p>
            <a:pPr>
              <a:lnSpc>
                <a:spcPct val="120000"/>
              </a:lnSpc>
            </a:pPr>
            <a:r>
              <a:rPr lang="et-EE" sz="5000" b="1" dirty="0" smtClean="0">
                <a:solidFill>
                  <a:srgbClr val="7030A0"/>
                </a:solidFill>
              </a:rPr>
              <a:t>          teaduspõhise poliitika tähtsusest otsuste tegemisel</a:t>
            </a:r>
          </a:p>
          <a:p>
            <a:pPr marL="571500" indent="-5715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t-EE" sz="5000" dirty="0">
                <a:solidFill>
                  <a:srgbClr val="7030A0"/>
                </a:solidFill>
              </a:rPr>
              <a:t>Räägime</a:t>
            </a:r>
            <a:r>
              <a:rPr lang="et-EE" sz="5000" b="1" dirty="0">
                <a:solidFill>
                  <a:srgbClr val="7030A0"/>
                </a:solidFill>
              </a:rPr>
              <a:t> teadusest – </a:t>
            </a:r>
            <a:r>
              <a:rPr lang="et-EE" sz="5000" dirty="0">
                <a:solidFill>
                  <a:srgbClr val="7030A0"/>
                </a:solidFill>
              </a:rPr>
              <a:t>parim viis maailma </a:t>
            </a:r>
            <a:r>
              <a:rPr lang="et-EE" sz="5000" dirty="0" smtClean="0">
                <a:solidFill>
                  <a:srgbClr val="7030A0"/>
                </a:solidFill>
              </a:rPr>
              <a:t>uurimiseks </a:t>
            </a:r>
            <a:r>
              <a:rPr lang="et-EE" sz="5000" dirty="0">
                <a:solidFill>
                  <a:srgbClr val="7030A0"/>
                </a:solidFill>
              </a:rPr>
              <a:t>ja edendamiseks</a:t>
            </a:r>
          </a:p>
          <a:p>
            <a:pPr marL="571500" indent="-5715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t-EE" sz="5000" b="1" dirty="0" smtClean="0">
                <a:solidFill>
                  <a:srgbClr val="7030A0"/>
                </a:solidFill>
              </a:rPr>
              <a:t>Märkame, kui väiteid ei põhjendata, kontrollime fakte </a:t>
            </a:r>
          </a:p>
          <a:p>
            <a:pPr marL="571500" indent="-5715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t-EE" sz="5000" b="1" dirty="0" smtClean="0">
                <a:solidFill>
                  <a:srgbClr val="7030A0"/>
                </a:solidFill>
              </a:rPr>
              <a:t>Viime läbi seminare </a:t>
            </a:r>
          </a:p>
          <a:p>
            <a:pPr marL="571500" indent="-5715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t-EE" sz="5000" b="1" dirty="0" smtClean="0">
                <a:solidFill>
                  <a:srgbClr val="7030A0"/>
                </a:solidFill>
              </a:rPr>
              <a:t>FB lehekülg, kodulehekülg </a:t>
            </a:r>
          </a:p>
          <a:p>
            <a:pPr marL="571500" indent="-5715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t-EE" sz="5000" b="1" dirty="0">
                <a:solidFill>
                  <a:srgbClr val="7030A0"/>
                </a:solidFill>
              </a:rPr>
              <a:t>Kaasame partnerid </a:t>
            </a:r>
            <a:endParaRPr lang="et-EE" sz="5000" b="1" dirty="0" smtClean="0">
              <a:solidFill>
                <a:srgbClr val="7030A0"/>
              </a:solidFill>
            </a:endParaRPr>
          </a:p>
          <a:p>
            <a:pPr marL="571500" indent="-5715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t-EE" sz="5000" b="1" dirty="0" smtClean="0">
                <a:solidFill>
                  <a:srgbClr val="7030A0"/>
                </a:solidFill>
              </a:rPr>
              <a:t>Küsime ise ja innustame teisi küsima „KUST SA TEAD?“</a:t>
            </a:r>
          </a:p>
          <a:p>
            <a:endParaRPr lang="et-EE" sz="3800" b="1" dirty="0" smtClean="0">
              <a:solidFill>
                <a:srgbClr val="7030A0"/>
              </a:solidFill>
            </a:endParaRPr>
          </a:p>
          <a:p>
            <a:endParaRPr lang="et-EE" sz="2200" b="1" dirty="0" smtClean="0">
              <a:solidFill>
                <a:srgbClr val="7030A0"/>
              </a:solidFill>
            </a:endParaRPr>
          </a:p>
          <a:p>
            <a:endParaRPr lang="et-EE" sz="2000" dirty="0"/>
          </a:p>
        </p:txBody>
      </p:sp>
      <p:pic>
        <p:nvPicPr>
          <p:cNvPr id="5" name="Pil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281" y="0"/>
            <a:ext cx="1777429" cy="210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3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" y="1763927"/>
            <a:ext cx="3404286" cy="33795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5080" y="46338"/>
            <a:ext cx="6510602" cy="17175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0" y="1900718"/>
            <a:ext cx="4000500" cy="324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73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39" y="107446"/>
            <a:ext cx="3439541" cy="27532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040" y="107446"/>
            <a:ext cx="2982502" cy="28953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1560" y="3002788"/>
            <a:ext cx="4191000" cy="20788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438" y="3162300"/>
            <a:ext cx="4445382" cy="1649269"/>
          </a:xfrm>
          <a:prstGeom prst="rect">
            <a:avLst/>
          </a:prstGeom>
        </p:spPr>
      </p:pic>
      <p:pic>
        <p:nvPicPr>
          <p:cNvPr id="7" name="Pilt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602" y="0"/>
            <a:ext cx="1551398" cy="170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82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b="1" dirty="0" smtClean="0">
                <a:solidFill>
                  <a:srgbClr val="7030A0"/>
                </a:solidFill>
              </a:rPr>
              <a:t>Tänan!</a:t>
            </a:r>
            <a:endParaRPr lang="et-EE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7961" y="1376738"/>
            <a:ext cx="7612047" cy="3217886"/>
          </a:xfrm>
        </p:spPr>
        <p:txBody>
          <a:bodyPr>
            <a:normAutofit lnSpcReduction="10000"/>
          </a:bodyPr>
          <a:lstStyle/>
          <a:p>
            <a:r>
              <a:rPr lang="et-EE" dirty="0" smtClean="0"/>
              <a:t>Tõstame üheskoos au sisse fakte ja teaduslikku teadmist austava poliitika!</a:t>
            </a:r>
          </a:p>
          <a:p>
            <a:r>
              <a:rPr lang="et-EE" dirty="0" smtClean="0">
                <a:hlinkClick r:id="rId2"/>
              </a:rPr>
              <a:t>kust.sa.tead@etag.ee</a:t>
            </a:r>
            <a:endParaRPr lang="et-EE" dirty="0" smtClean="0"/>
          </a:p>
          <a:p>
            <a:r>
              <a:rPr lang="et-EE" dirty="0">
                <a:hlinkClick r:id="rId3"/>
              </a:rPr>
              <a:t>https://www.facebook.com/kustsatead</a:t>
            </a:r>
            <a:r>
              <a:rPr lang="et-EE" dirty="0" smtClean="0">
                <a:hlinkClick r:id="rId3"/>
              </a:rPr>
              <a:t>/</a:t>
            </a:r>
            <a:endParaRPr lang="et-EE" dirty="0" smtClean="0"/>
          </a:p>
          <a:p>
            <a:r>
              <a:rPr lang="et-EE" dirty="0" err="1" smtClean="0"/>
              <a:t>#</a:t>
            </a:r>
            <a:r>
              <a:rPr lang="et-EE" dirty="0" err="1" smtClean="0"/>
              <a:t>K</a:t>
            </a:r>
            <a:r>
              <a:rPr lang="et-EE" dirty="0" err="1" smtClean="0"/>
              <a:t>ustSaTead</a:t>
            </a:r>
            <a:endParaRPr lang="et-EE" dirty="0" smtClean="0"/>
          </a:p>
          <a:p>
            <a:r>
              <a:rPr lang="et-EE" dirty="0" smtClean="0"/>
              <a:t> 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A6FF9-EC4C-EA4E-AA5F-7615A268238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lt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281" y="0"/>
            <a:ext cx="1777429" cy="210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4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TAG-1920px-presentation-base_22.12.17-template-logoga.ppx">
  <a:themeElements>
    <a:clrScheme name="Custom 6">
      <a:dk1>
        <a:sysClr val="windowText" lastClr="000000"/>
      </a:dk1>
      <a:lt1>
        <a:sysClr val="window" lastClr="FFFFFF"/>
      </a:lt1>
      <a:dk2>
        <a:srgbClr val="593788"/>
      </a:dk2>
      <a:lt2>
        <a:srgbClr val="EEECE1"/>
      </a:lt2>
      <a:accent1>
        <a:srgbClr val="462475"/>
      </a:accent1>
      <a:accent2>
        <a:srgbClr val="6F559A"/>
      </a:accent2>
      <a:accent3>
        <a:srgbClr val="9978C8"/>
      </a:accent3>
      <a:accent4>
        <a:srgbClr val="64A780"/>
      </a:accent4>
      <a:accent5>
        <a:srgbClr val="92C5A1"/>
      </a:accent5>
      <a:accent6>
        <a:srgbClr val="84807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Ringmajandus_SC5</Template>
  <TotalTime>1058</TotalTime>
  <Words>143</Words>
  <Application>Microsoft Office PowerPoint</Application>
  <PresentationFormat>Ekraaniseanss (16:9)</PresentationFormat>
  <Paragraphs>32</Paragraphs>
  <Slides>8</Slides>
  <Notes>1</Notes>
  <HiddenSlides>0</HiddenSlides>
  <MMClips>0</MMClips>
  <ScaleCrop>false</ScaleCrop>
  <HeadingPairs>
    <vt:vector size="4" baseType="variant">
      <vt:variant>
        <vt:lpstr>Kujundus</vt:lpstr>
      </vt:variant>
      <vt:variant>
        <vt:i4>1</vt:i4>
      </vt:variant>
      <vt:variant>
        <vt:lpstr>Slaidipealkirjad</vt:lpstr>
      </vt:variant>
      <vt:variant>
        <vt:i4>8</vt:i4>
      </vt:variant>
    </vt:vector>
  </HeadingPairs>
  <TitlesOfParts>
    <vt:vector size="9" baseType="lpstr">
      <vt:lpstr>ETAG-1920px-presentation-base_22.12.17-template-logoga.ppx</vt:lpstr>
      <vt:lpstr>ALGATUS „Kust sa tead?“</vt:lpstr>
      <vt:lpstr>      SAAMISLUGU</vt:lpstr>
      <vt:lpstr>Kust sa tead? eesmärgid</vt:lpstr>
      <vt:lpstr>PowerPointi esitlus</vt:lpstr>
      <vt:lpstr>Mida teeme?</vt:lpstr>
      <vt:lpstr>PowerPointi esitlus</vt:lpstr>
      <vt:lpstr>PowerPointi esitlus</vt:lpstr>
      <vt:lpstr>Tänan!</vt:lpstr>
    </vt:vector>
  </TitlesOfParts>
  <Company>Registrite ja Infosüsteemide Keskus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Horisont 2020</dc:title>
  <dc:creator>Silver Lätt</dc:creator>
  <cp:lastModifiedBy>Terje Tuisk</cp:lastModifiedBy>
  <cp:revision>55</cp:revision>
  <dcterms:created xsi:type="dcterms:W3CDTF">2018-09-20T06:10:05Z</dcterms:created>
  <dcterms:modified xsi:type="dcterms:W3CDTF">2018-11-20T17:52:54Z</dcterms:modified>
</cp:coreProperties>
</file>