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7" r:id="rId5"/>
    <p:sldId id="272" r:id="rId6"/>
    <p:sldId id="275" r:id="rId7"/>
    <p:sldId id="274" r:id="rId8"/>
    <p:sldId id="280" r:id="rId9"/>
    <p:sldId id="279" r:id="rId10"/>
    <p:sldId id="258" r:id="rId11"/>
    <p:sldId id="264" r:id="rId12"/>
  </p:sldIdLst>
  <p:sldSz cx="8999538" cy="6840538"/>
  <p:notesSz cx="7559675" cy="1069181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ikejaotis" id="{CB84AF6C-2A23-4FCA-B0F5-9DF793C7A6F1}">
          <p14:sldIdLst>
            <p14:sldId id="257"/>
            <p14:sldId id="272"/>
            <p14:sldId id="275"/>
            <p14:sldId id="274"/>
            <p14:sldId id="280"/>
            <p14:sldId id="279"/>
            <p14:sldId id="258"/>
          </p14:sldIdLst>
        </p14:section>
        <p14:section name="Tiitlita jaotis" id="{53FCE109-723C-46E0-B8F2-F3B80B5C209D}">
          <p14:sldIdLst>
            <p14:sldId id="264"/>
          </p14:sldIdLst>
        </p14:section>
      </p14:sectionLst>
    </p:ex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138"/>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FC108C-3079-4799-AC9D-EC251B82A02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t-EE"/>
        </a:p>
      </dgm:t>
    </dgm:pt>
    <dgm:pt modelId="{22F55D64-2748-45BE-8AE4-5171249DCA9F}">
      <dgm:prSet phldrT="[Tekst]"/>
      <dgm:spPr/>
      <dgm:t>
        <a:bodyPr/>
        <a:lstStyle/>
        <a:p>
          <a:r>
            <a:rPr lang="et-EE" dirty="0"/>
            <a:t>EE </a:t>
          </a:r>
          <a:r>
            <a:rPr lang="en-US" dirty="0"/>
            <a:t>call</a:t>
          </a:r>
          <a:endParaRPr lang="et-EE" dirty="0"/>
        </a:p>
      </dgm:t>
    </dgm:pt>
    <dgm:pt modelId="{0DEA7F40-1C38-4DB9-86C6-D2766992A734}" type="parTrans" cxnId="{AB11C466-4141-4659-BBED-FBA8B0DF0548}">
      <dgm:prSet/>
      <dgm:spPr/>
      <dgm:t>
        <a:bodyPr/>
        <a:lstStyle/>
        <a:p>
          <a:endParaRPr lang="et-EE"/>
        </a:p>
      </dgm:t>
    </dgm:pt>
    <dgm:pt modelId="{5B1E5B4A-4B94-4812-9FA5-83646AF9319E}" type="sibTrans" cxnId="{AB11C466-4141-4659-BBED-FBA8B0DF0548}">
      <dgm:prSet/>
      <dgm:spPr/>
      <dgm:t>
        <a:bodyPr/>
        <a:lstStyle/>
        <a:p>
          <a:endParaRPr lang="et-EE"/>
        </a:p>
      </dgm:t>
    </dgm:pt>
    <dgm:pt modelId="{FE1915BD-6AB0-44A1-A824-AA71F6628493}">
      <dgm:prSet phldrT="[Tekst]"/>
      <dgm:spPr/>
      <dgm:t>
        <a:bodyPr/>
        <a:lstStyle/>
        <a:p>
          <a:r>
            <a:rPr lang="et-EE" dirty="0"/>
            <a:t>Project </a:t>
          </a:r>
          <a:r>
            <a:rPr lang="et-EE" dirty="0" err="1"/>
            <a:t>coordinators</a:t>
          </a:r>
          <a:r>
            <a:rPr lang="et-EE" dirty="0"/>
            <a:t>: </a:t>
          </a:r>
          <a:r>
            <a:rPr lang="et-EE" b="1" dirty="0"/>
            <a:t>EE</a:t>
          </a:r>
        </a:p>
        <a:p>
          <a:r>
            <a:rPr lang="et-EE" dirty="0" err="1"/>
            <a:t>Poss</a:t>
          </a:r>
          <a:r>
            <a:rPr lang="et-EE" dirty="0"/>
            <a:t>. Partners: LV, LT, donors</a:t>
          </a:r>
          <a:r>
            <a:rPr lang="en-US" dirty="0"/>
            <a:t> + Poss. 3</a:t>
          </a:r>
          <a:r>
            <a:rPr lang="en-US" baseline="30000" dirty="0"/>
            <a:t>rd</a:t>
          </a:r>
          <a:r>
            <a:rPr lang="en-US" dirty="0"/>
            <a:t> countries</a:t>
          </a:r>
          <a:endParaRPr lang="et-EE" dirty="0"/>
        </a:p>
      </dgm:t>
    </dgm:pt>
    <dgm:pt modelId="{216BC1BD-34C5-47F2-A890-49BCD80E6C0E}" type="parTrans" cxnId="{634E90ED-E492-43F8-B5CA-80D3F9494202}">
      <dgm:prSet/>
      <dgm:spPr/>
      <dgm:t>
        <a:bodyPr/>
        <a:lstStyle/>
        <a:p>
          <a:endParaRPr lang="et-EE"/>
        </a:p>
      </dgm:t>
    </dgm:pt>
    <dgm:pt modelId="{71A9D9A1-A514-4EF0-8A8E-E57E42916FF3}" type="sibTrans" cxnId="{634E90ED-E492-43F8-B5CA-80D3F9494202}">
      <dgm:prSet/>
      <dgm:spPr/>
      <dgm:t>
        <a:bodyPr/>
        <a:lstStyle/>
        <a:p>
          <a:endParaRPr lang="et-EE"/>
        </a:p>
      </dgm:t>
    </dgm:pt>
    <dgm:pt modelId="{9BCCE7CF-E0D0-414D-B9BA-A01EB9AEAF81}">
      <dgm:prSet phldrT="[Tekst]"/>
      <dgm:spPr/>
      <dgm:t>
        <a:bodyPr/>
        <a:lstStyle/>
        <a:p>
          <a:r>
            <a:rPr lang="et-EE" dirty="0"/>
            <a:t>LV </a:t>
          </a:r>
          <a:r>
            <a:rPr lang="en-US" dirty="0"/>
            <a:t>call</a:t>
          </a:r>
          <a:endParaRPr lang="et-EE" dirty="0"/>
        </a:p>
      </dgm:t>
    </dgm:pt>
    <dgm:pt modelId="{3754506B-8F18-431A-8AEE-548F386951E2}" type="parTrans" cxnId="{43B1B62E-3370-493D-BD7E-E2971AC05850}">
      <dgm:prSet/>
      <dgm:spPr/>
      <dgm:t>
        <a:bodyPr/>
        <a:lstStyle/>
        <a:p>
          <a:endParaRPr lang="et-EE"/>
        </a:p>
      </dgm:t>
    </dgm:pt>
    <dgm:pt modelId="{42788103-6BF4-4E0D-BA66-3CFDA03FA74D}" type="sibTrans" cxnId="{43B1B62E-3370-493D-BD7E-E2971AC05850}">
      <dgm:prSet/>
      <dgm:spPr/>
      <dgm:t>
        <a:bodyPr/>
        <a:lstStyle/>
        <a:p>
          <a:endParaRPr lang="et-EE"/>
        </a:p>
      </dgm:t>
    </dgm:pt>
    <dgm:pt modelId="{E20AE7B1-1A6B-41FA-8165-80311AC33EF9}">
      <dgm:prSet phldrT="[Tekst]"/>
      <dgm:spPr/>
      <dgm:t>
        <a:bodyPr/>
        <a:lstStyle/>
        <a:p>
          <a:r>
            <a:rPr lang="et-EE" dirty="0"/>
            <a:t>Project </a:t>
          </a:r>
          <a:r>
            <a:rPr lang="et-EE" dirty="0" err="1"/>
            <a:t>coordinators</a:t>
          </a:r>
          <a:r>
            <a:rPr lang="et-EE" dirty="0"/>
            <a:t>: </a:t>
          </a:r>
          <a:r>
            <a:rPr lang="et-EE" b="1" dirty="0"/>
            <a:t>LV</a:t>
          </a:r>
        </a:p>
        <a:p>
          <a:r>
            <a:rPr lang="et-EE" dirty="0" err="1"/>
            <a:t>Poss</a:t>
          </a:r>
          <a:r>
            <a:rPr lang="et-EE" dirty="0"/>
            <a:t>. Partners: EE, LT, donors</a:t>
          </a:r>
          <a:r>
            <a:rPr lang="en-US" dirty="0"/>
            <a:t> + Poss. 3</a:t>
          </a:r>
          <a:r>
            <a:rPr lang="en-US" baseline="30000" dirty="0"/>
            <a:t>rd</a:t>
          </a:r>
          <a:r>
            <a:rPr lang="en-US" dirty="0"/>
            <a:t> countries</a:t>
          </a:r>
          <a:endParaRPr lang="et-EE" dirty="0"/>
        </a:p>
      </dgm:t>
    </dgm:pt>
    <dgm:pt modelId="{C8066C83-D4F1-4CBA-A203-C49E6395FD2E}" type="parTrans" cxnId="{302B7353-301D-48FA-8291-8D797AE21064}">
      <dgm:prSet/>
      <dgm:spPr/>
      <dgm:t>
        <a:bodyPr/>
        <a:lstStyle/>
        <a:p>
          <a:endParaRPr lang="et-EE"/>
        </a:p>
      </dgm:t>
    </dgm:pt>
    <dgm:pt modelId="{504BCA13-4B41-4D95-B555-E22E731D705C}" type="sibTrans" cxnId="{302B7353-301D-48FA-8291-8D797AE21064}">
      <dgm:prSet/>
      <dgm:spPr/>
      <dgm:t>
        <a:bodyPr/>
        <a:lstStyle/>
        <a:p>
          <a:endParaRPr lang="et-EE"/>
        </a:p>
      </dgm:t>
    </dgm:pt>
    <dgm:pt modelId="{F341BF23-5DB2-4E7F-B720-AA1CEC62D1F0}">
      <dgm:prSet phldrT="[Tekst]"/>
      <dgm:spPr/>
      <dgm:t>
        <a:bodyPr/>
        <a:lstStyle/>
        <a:p>
          <a:r>
            <a:rPr lang="et-EE" dirty="0"/>
            <a:t>LT </a:t>
          </a:r>
          <a:r>
            <a:rPr lang="en-US" dirty="0"/>
            <a:t>call</a:t>
          </a:r>
          <a:endParaRPr lang="et-EE" dirty="0"/>
        </a:p>
      </dgm:t>
    </dgm:pt>
    <dgm:pt modelId="{65DD8556-53BD-4228-A7DC-B734B4563BC6}" type="parTrans" cxnId="{CAF97927-B54F-4178-8069-98DC8BD761DE}">
      <dgm:prSet/>
      <dgm:spPr/>
      <dgm:t>
        <a:bodyPr/>
        <a:lstStyle/>
        <a:p>
          <a:endParaRPr lang="et-EE"/>
        </a:p>
      </dgm:t>
    </dgm:pt>
    <dgm:pt modelId="{1C0F112D-AA74-4B44-B340-649D03090B62}" type="sibTrans" cxnId="{CAF97927-B54F-4178-8069-98DC8BD761DE}">
      <dgm:prSet/>
      <dgm:spPr/>
      <dgm:t>
        <a:bodyPr/>
        <a:lstStyle/>
        <a:p>
          <a:endParaRPr lang="et-EE"/>
        </a:p>
      </dgm:t>
    </dgm:pt>
    <dgm:pt modelId="{7DEA90DE-BB27-4A49-818D-BBE52A932A29}">
      <dgm:prSet phldrT="[Tekst]"/>
      <dgm:spPr/>
      <dgm:t>
        <a:bodyPr/>
        <a:lstStyle/>
        <a:p>
          <a:r>
            <a:rPr lang="et-EE" dirty="0"/>
            <a:t>Project </a:t>
          </a:r>
          <a:r>
            <a:rPr lang="et-EE" dirty="0" err="1"/>
            <a:t>coordinators</a:t>
          </a:r>
          <a:r>
            <a:rPr lang="et-EE" dirty="0"/>
            <a:t>: </a:t>
          </a:r>
          <a:r>
            <a:rPr lang="et-EE" b="1" dirty="0"/>
            <a:t>LT</a:t>
          </a:r>
        </a:p>
        <a:p>
          <a:r>
            <a:rPr lang="et-EE" dirty="0"/>
            <a:t>Poss.Partners: EE, LV, donors</a:t>
          </a:r>
          <a:r>
            <a:rPr lang="en-US" dirty="0"/>
            <a:t> + Poss. 3</a:t>
          </a:r>
          <a:r>
            <a:rPr lang="en-US" baseline="30000" dirty="0"/>
            <a:t>rd</a:t>
          </a:r>
          <a:r>
            <a:rPr lang="en-US" dirty="0"/>
            <a:t> countries</a:t>
          </a:r>
          <a:endParaRPr lang="et-EE" dirty="0"/>
        </a:p>
      </dgm:t>
    </dgm:pt>
    <dgm:pt modelId="{3961A286-D947-4B80-82EA-563BDEECBE8E}" type="parTrans" cxnId="{16097E1D-13EC-45F6-A652-6423BB99753F}">
      <dgm:prSet/>
      <dgm:spPr/>
      <dgm:t>
        <a:bodyPr/>
        <a:lstStyle/>
        <a:p>
          <a:endParaRPr lang="et-EE"/>
        </a:p>
      </dgm:t>
    </dgm:pt>
    <dgm:pt modelId="{EB5ED780-CB85-46DE-AB32-AFE51FFB1B11}" type="sibTrans" cxnId="{16097E1D-13EC-45F6-A652-6423BB99753F}">
      <dgm:prSet/>
      <dgm:spPr/>
      <dgm:t>
        <a:bodyPr/>
        <a:lstStyle/>
        <a:p>
          <a:endParaRPr lang="et-EE"/>
        </a:p>
      </dgm:t>
    </dgm:pt>
    <dgm:pt modelId="{EF9544F8-6099-4C16-B6FE-3E79E3899DAB}" type="pres">
      <dgm:prSet presAssocID="{A0FC108C-3079-4799-AC9D-EC251B82A028}" presName="theList" presStyleCnt="0">
        <dgm:presLayoutVars>
          <dgm:dir/>
          <dgm:animLvl val="lvl"/>
          <dgm:resizeHandles val="exact"/>
        </dgm:presLayoutVars>
      </dgm:prSet>
      <dgm:spPr/>
      <dgm:t>
        <a:bodyPr/>
        <a:lstStyle/>
        <a:p>
          <a:endParaRPr lang="et-EE"/>
        </a:p>
      </dgm:t>
    </dgm:pt>
    <dgm:pt modelId="{47819B10-4781-4F02-A5A5-E47B4B91429E}" type="pres">
      <dgm:prSet presAssocID="{22F55D64-2748-45BE-8AE4-5171249DCA9F}" presName="compNode" presStyleCnt="0"/>
      <dgm:spPr/>
    </dgm:pt>
    <dgm:pt modelId="{13D7C751-0AEB-4346-9782-782D0505CE43}" type="pres">
      <dgm:prSet presAssocID="{22F55D64-2748-45BE-8AE4-5171249DCA9F}" presName="aNode" presStyleLbl="bgShp" presStyleIdx="0" presStyleCnt="3"/>
      <dgm:spPr/>
      <dgm:t>
        <a:bodyPr/>
        <a:lstStyle/>
        <a:p>
          <a:endParaRPr lang="et-EE"/>
        </a:p>
      </dgm:t>
    </dgm:pt>
    <dgm:pt modelId="{9942D975-3330-491C-841C-2158FB6D24AC}" type="pres">
      <dgm:prSet presAssocID="{22F55D64-2748-45BE-8AE4-5171249DCA9F}" presName="textNode" presStyleLbl="bgShp" presStyleIdx="0" presStyleCnt="3"/>
      <dgm:spPr/>
      <dgm:t>
        <a:bodyPr/>
        <a:lstStyle/>
        <a:p>
          <a:endParaRPr lang="et-EE"/>
        </a:p>
      </dgm:t>
    </dgm:pt>
    <dgm:pt modelId="{5DB6FF02-9FFF-4D6E-838A-CBF6064BE257}" type="pres">
      <dgm:prSet presAssocID="{22F55D64-2748-45BE-8AE4-5171249DCA9F}" presName="compChildNode" presStyleCnt="0"/>
      <dgm:spPr/>
    </dgm:pt>
    <dgm:pt modelId="{2037E449-4420-4A9E-BCFD-95B5994CB73C}" type="pres">
      <dgm:prSet presAssocID="{22F55D64-2748-45BE-8AE4-5171249DCA9F}" presName="theInnerList" presStyleCnt="0"/>
      <dgm:spPr/>
    </dgm:pt>
    <dgm:pt modelId="{905DE2DB-5F6E-4256-977F-7193CE46BEAF}" type="pres">
      <dgm:prSet presAssocID="{FE1915BD-6AB0-44A1-A824-AA71F6628493}" presName="childNode" presStyleLbl="node1" presStyleIdx="0" presStyleCnt="3">
        <dgm:presLayoutVars>
          <dgm:bulletEnabled val="1"/>
        </dgm:presLayoutVars>
      </dgm:prSet>
      <dgm:spPr/>
      <dgm:t>
        <a:bodyPr/>
        <a:lstStyle/>
        <a:p>
          <a:endParaRPr lang="et-EE"/>
        </a:p>
      </dgm:t>
    </dgm:pt>
    <dgm:pt modelId="{BC2A1EF9-7CE0-41CD-B1DB-34C6CFB806DE}" type="pres">
      <dgm:prSet presAssocID="{22F55D64-2748-45BE-8AE4-5171249DCA9F}" presName="aSpace" presStyleCnt="0"/>
      <dgm:spPr/>
    </dgm:pt>
    <dgm:pt modelId="{BBED304F-6587-43CC-B9AC-328147DD8ABB}" type="pres">
      <dgm:prSet presAssocID="{9BCCE7CF-E0D0-414D-B9BA-A01EB9AEAF81}" presName="compNode" presStyleCnt="0"/>
      <dgm:spPr/>
    </dgm:pt>
    <dgm:pt modelId="{1C892152-A628-4BFC-B37C-E3B2A487E419}" type="pres">
      <dgm:prSet presAssocID="{9BCCE7CF-E0D0-414D-B9BA-A01EB9AEAF81}" presName="aNode" presStyleLbl="bgShp" presStyleIdx="1" presStyleCnt="3"/>
      <dgm:spPr/>
      <dgm:t>
        <a:bodyPr/>
        <a:lstStyle/>
        <a:p>
          <a:endParaRPr lang="et-EE"/>
        </a:p>
      </dgm:t>
    </dgm:pt>
    <dgm:pt modelId="{570FA767-27A4-4D0E-A1A7-AB3B6B067841}" type="pres">
      <dgm:prSet presAssocID="{9BCCE7CF-E0D0-414D-B9BA-A01EB9AEAF81}" presName="textNode" presStyleLbl="bgShp" presStyleIdx="1" presStyleCnt="3"/>
      <dgm:spPr/>
      <dgm:t>
        <a:bodyPr/>
        <a:lstStyle/>
        <a:p>
          <a:endParaRPr lang="et-EE"/>
        </a:p>
      </dgm:t>
    </dgm:pt>
    <dgm:pt modelId="{AA79755D-341E-49CD-83FA-E5BBCB0FE45A}" type="pres">
      <dgm:prSet presAssocID="{9BCCE7CF-E0D0-414D-B9BA-A01EB9AEAF81}" presName="compChildNode" presStyleCnt="0"/>
      <dgm:spPr/>
    </dgm:pt>
    <dgm:pt modelId="{D9A6279D-5A12-4CF6-B382-DE3CF94F0A0E}" type="pres">
      <dgm:prSet presAssocID="{9BCCE7CF-E0D0-414D-B9BA-A01EB9AEAF81}" presName="theInnerList" presStyleCnt="0"/>
      <dgm:spPr/>
    </dgm:pt>
    <dgm:pt modelId="{1231C2FE-12DF-4BBF-BFC3-08D13F3AED07}" type="pres">
      <dgm:prSet presAssocID="{E20AE7B1-1A6B-41FA-8165-80311AC33EF9}" presName="childNode" presStyleLbl="node1" presStyleIdx="1" presStyleCnt="3">
        <dgm:presLayoutVars>
          <dgm:bulletEnabled val="1"/>
        </dgm:presLayoutVars>
      </dgm:prSet>
      <dgm:spPr/>
      <dgm:t>
        <a:bodyPr/>
        <a:lstStyle/>
        <a:p>
          <a:endParaRPr lang="et-EE"/>
        </a:p>
      </dgm:t>
    </dgm:pt>
    <dgm:pt modelId="{9AE730DB-DB82-426E-A6CA-22D5DDE11607}" type="pres">
      <dgm:prSet presAssocID="{9BCCE7CF-E0D0-414D-B9BA-A01EB9AEAF81}" presName="aSpace" presStyleCnt="0"/>
      <dgm:spPr/>
    </dgm:pt>
    <dgm:pt modelId="{B8C13B92-B954-497A-9761-CD973E55F3FE}" type="pres">
      <dgm:prSet presAssocID="{F341BF23-5DB2-4E7F-B720-AA1CEC62D1F0}" presName="compNode" presStyleCnt="0"/>
      <dgm:spPr/>
    </dgm:pt>
    <dgm:pt modelId="{E766C819-6BCF-4C6A-AA5D-F1EA1FF570CC}" type="pres">
      <dgm:prSet presAssocID="{F341BF23-5DB2-4E7F-B720-AA1CEC62D1F0}" presName="aNode" presStyleLbl="bgShp" presStyleIdx="2" presStyleCnt="3"/>
      <dgm:spPr/>
      <dgm:t>
        <a:bodyPr/>
        <a:lstStyle/>
        <a:p>
          <a:endParaRPr lang="et-EE"/>
        </a:p>
      </dgm:t>
    </dgm:pt>
    <dgm:pt modelId="{D2872115-85D6-473C-919A-93AD8EC8940B}" type="pres">
      <dgm:prSet presAssocID="{F341BF23-5DB2-4E7F-B720-AA1CEC62D1F0}" presName="textNode" presStyleLbl="bgShp" presStyleIdx="2" presStyleCnt="3"/>
      <dgm:spPr/>
      <dgm:t>
        <a:bodyPr/>
        <a:lstStyle/>
        <a:p>
          <a:endParaRPr lang="et-EE"/>
        </a:p>
      </dgm:t>
    </dgm:pt>
    <dgm:pt modelId="{41D1C30D-D416-4A97-8CA0-57FEB0B33A94}" type="pres">
      <dgm:prSet presAssocID="{F341BF23-5DB2-4E7F-B720-AA1CEC62D1F0}" presName="compChildNode" presStyleCnt="0"/>
      <dgm:spPr/>
    </dgm:pt>
    <dgm:pt modelId="{A3955B53-0C93-49B5-8713-6B6876EB7E71}" type="pres">
      <dgm:prSet presAssocID="{F341BF23-5DB2-4E7F-B720-AA1CEC62D1F0}" presName="theInnerList" presStyleCnt="0"/>
      <dgm:spPr/>
    </dgm:pt>
    <dgm:pt modelId="{72C83C29-A4B6-450C-81DF-C6AD7E2F683C}" type="pres">
      <dgm:prSet presAssocID="{7DEA90DE-BB27-4A49-818D-BBE52A932A29}" presName="childNode" presStyleLbl="node1" presStyleIdx="2" presStyleCnt="3">
        <dgm:presLayoutVars>
          <dgm:bulletEnabled val="1"/>
        </dgm:presLayoutVars>
      </dgm:prSet>
      <dgm:spPr/>
      <dgm:t>
        <a:bodyPr/>
        <a:lstStyle/>
        <a:p>
          <a:endParaRPr lang="et-EE"/>
        </a:p>
      </dgm:t>
    </dgm:pt>
  </dgm:ptLst>
  <dgm:cxnLst>
    <dgm:cxn modelId="{AB11C466-4141-4659-BBED-FBA8B0DF0548}" srcId="{A0FC108C-3079-4799-AC9D-EC251B82A028}" destId="{22F55D64-2748-45BE-8AE4-5171249DCA9F}" srcOrd="0" destOrd="0" parTransId="{0DEA7F40-1C38-4DB9-86C6-D2766992A734}" sibTransId="{5B1E5B4A-4B94-4812-9FA5-83646AF9319E}"/>
    <dgm:cxn modelId="{214E7CA5-F457-4F13-8F66-413B2D210E93}" type="presOf" srcId="{22F55D64-2748-45BE-8AE4-5171249DCA9F}" destId="{9942D975-3330-491C-841C-2158FB6D24AC}" srcOrd="1" destOrd="0" presId="urn:microsoft.com/office/officeart/2005/8/layout/lProcess2"/>
    <dgm:cxn modelId="{F95CA2C4-2D13-4514-8C84-B2A97DE46D82}" type="presOf" srcId="{F341BF23-5DB2-4E7F-B720-AA1CEC62D1F0}" destId="{D2872115-85D6-473C-919A-93AD8EC8940B}" srcOrd="1" destOrd="0" presId="urn:microsoft.com/office/officeart/2005/8/layout/lProcess2"/>
    <dgm:cxn modelId="{2CEB3B0F-0A8B-4FD6-98FE-95CFEF275196}" type="presOf" srcId="{7DEA90DE-BB27-4A49-818D-BBE52A932A29}" destId="{72C83C29-A4B6-450C-81DF-C6AD7E2F683C}" srcOrd="0" destOrd="0" presId="urn:microsoft.com/office/officeart/2005/8/layout/lProcess2"/>
    <dgm:cxn modelId="{646EA66A-3B8E-4C23-8818-64C05F3BA11A}" type="presOf" srcId="{22F55D64-2748-45BE-8AE4-5171249DCA9F}" destId="{13D7C751-0AEB-4346-9782-782D0505CE43}" srcOrd="0" destOrd="0" presId="urn:microsoft.com/office/officeart/2005/8/layout/lProcess2"/>
    <dgm:cxn modelId="{9230E145-8273-4EF7-91E9-93D46A8BD3B9}" type="presOf" srcId="{FE1915BD-6AB0-44A1-A824-AA71F6628493}" destId="{905DE2DB-5F6E-4256-977F-7193CE46BEAF}" srcOrd="0" destOrd="0" presId="urn:microsoft.com/office/officeart/2005/8/layout/lProcess2"/>
    <dgm:cxn modelId="{16097E1D-13EC-45F6-A652-6423BB99753F}" srcId="{F341BF23-5DB2-4E7F-B720-AA1CEC62D1F0}" destId="{7DEA90DE-BB27-4A49-818D-BBE52A932A29}" srcOrd="0" destOrd="0" parTransId="{3961A286-D947-4B80-82EA-563BDEECBE8E}" sibTransId="{EB5ED780-CB85-46DE-AB32-AFE51FFB1B11}"/>
    <dgm:cxn modelId="{43B1B62E-3370-493D-BD7E-E2971AC05850}" srcId="{A0FC108C-3079-4799-AC9D-EC251B82A028}" destId="{9BCCE7CF-E0D0-414D-B9BA-A01EB9AEAF81}" srcOrd="1" destOrd="0" parTransId="{3754506B-8F18-431A-8AEE-548F386951E2}" sibTransId="{42788103-6BF4-4E0D-BA66-3CFDA03FA74D}"/>
    <dgm:cxn modelId="{302B7353-301D-48FA-8291-8D797AE21064}" srcId="{9BCCE7CF-E0D0-414D-B9BA-A01EB9AEAF81}" destId="{E20AE7B1-1A6B-41FA-8165-80311AC33EF9}" srcOrd="0" destOrd="0" parTransId="{C8066C83-D4F1-4CBA-A203-C49E6395FD2E}" sibTransId="{504BCA13-4B41-4D95-B555-E22E731D705C}"/>
    <dgm:cxn modelId="{634E90ED-E492-43F8-B5CA-80D3F9494202}" srcId="{22F55D64-2748-45BE-8AE4-5171249DCA9F}" destId="{FE1915BD-6AB0-44A1-A824-AA71F6628493}" srcOrd="0" destOrd="0" parTransId="{216BC1BD-34C5-47F2-A890-49BCD80E6C0E}" sibTransId="{71A9D9A1-A514-4EF0-8A8E-E57E42916FF3}"/>
    <dgm:cxn modelId="{1DF1194E-5DCA-46D5-8CAF-45F3F4100EE5}" type="presOf" srcId="{9BCCE7CF-E0D0-414D-B9BA-A01EB9AEAF81}" destId="{1C892152-A628-4BFC-B37C-E3B2A487E419}" srcOrd="0" destOrd="0" presId="urn:microsoft.com/office/officeart/2005/8/layout/lProcess2"/>
    <dgm:cxn modelId="{0FD2F713-8E80-48A6-B935-B69C3E6DDDD8}" type="presOf" srcId="{A0FC108C-3079-4799-AC9D-EC251B82A028}" destId="{EF9544F8-6099-4C16-B6FE-3E79E3899DAB}" srcOrd="0" destOrd="0" presId="urn:microsoft.com/office/officeart/2005/8/layout/lProcess2"/>
    <dgm:cxn modelId="{192F040C-0DD9-4A38-B8CF-07BBDB2555AA}" type="presOf" srcId="{E20AE7B1-1A6B-41FA-8165-80311AC33EF9}" destId="{1231C2FE-12DF-4BBF-BFC3-08D13F3AED07}" srcOrd="0" destOrd="0" presId="urn:microsoft.com/office/officeart/2005/8/layout/lProcess2"/>
    <dgm:cxn modelId="{CAF97927-B54F-4178-8069-98DC8BD761DE}" srcId="{A0FC108C-3079-4799-AC9D-EC251B82A028}" destId="{F341BF23-5DB2-4E7F-B720-AA1CEC62D1F0}" srcOrd="2" destOrd="0" parTransId="{65DD8556-53BD-4228-A7DC-B734B4563BC6}" sibTransId="{1C0F112D-AA74-4B44-B340-649D03090B62}"/>
    <dgm:cxn modelId="{D709ABD8-FE08-4390-ABF3-E8BF7FD3048A}" type="presOf" srcId="{F341BF23-5DB2-4E7F-B720-AA1CEC62D1F0}" destId="{E766C819-6BCF-4C6A-AA5D-F1EA1FF570CC}" srcOrd="0" destOrd="0" presId="urn:microsoft.com/office/officeart/2005/8/layout/lProcess2"/>
    <dgm:cxn modelId="{3FF09D70-C5F6-428C-A7EC-BAC53D5EFFCE}" type="presOf" srcId="{9BCCE7CF-E0D0-414D-B9BA-A01EB9AEAF81}" destId="{570FA767-27A4-4D0E-A1A7-AB3B6B067841}" srcOrd="1" destOrd="0" presId="urn:microsoft.com/office/officeart/2005/8/layout/lProcess2"/>
    <dgm:cxn modelId="{09F3B517-7132-4D18-A306-23117622F4A7}" type="presParOf" srcId="{EF9544F8-6099-4C16-B6FE-3E79E3899DAB}" destId="{47819B10-4781-4F02-A5A5-E47B4B91429E}" srcOrd="0" destOrd="0" presId="urn:microsoft.com/office/officeart/2005/8/layout/lProcess2"/>
    <dgm:cxn modelId="{5FE3FCE3-6C83-4262-9D5F-DCE14E68235A}" type="presParOf" srcId="{47819B10-4781-4F02-A5A5-E47B4B91429E}" destId="{13D7C751-0AEB-4346-9782-782D0505CE43}" srcOrd="0" destOrd="0" presId="urn:microsoft.com/office/officeart/2005/8/layout/lProcess2"/>
    <dgm:cxn modelId="{ACAA1F20-426D-4A42-A760-8554FAAC485A}" type="presParOf" srcId="{47819B10-4781-4F02-A5A5-E47B4B91429E}" destId="{9942D975-3330-491C-841C-2158FB6D24AC}" srcOrd="1" destOrd="0" presId="urn:microsoft.com/office/officeart/2005/8/layout/lProcess2"/>
    <dgm:cxn modelId="{9D3CF05A-0590-4CC9-9F1B-4026CE897AAB}" type="presParOf" srcId="{47819B10-4781-4F02-A5A5-E47B4B91429E}" destId="{5DB6FF02-9FFF-4D6E-838A-CBF6064BE257}" srcOrd="2" destOrd="0" presId="urn:microsoft.com/office/officeart/2005/8/layout/lProcess2"/>
    <dgm:cxn modelId="{2CB0BD08-EA0F-4851-8125-18BC63AC786D}" type="presParOf" srcId="{5DB6FF02-9FFF-4D6E-838A-CBF6064BE257}" destId="{2037E449-4420-4A9E-BCFD-95B5994CB73C}" srcOrd="0" destOrd="0" presId="urn:microsoft.com/office/officeart/2005/8/layout/lProcess2"/>
    <dgm:cxn modelId="{3D04164B-EBE1-4203-AB7B-9F42F28D56C5}" type="presParOf" srcId="{2037E449-4420-4A9E-BCFD-95B5994CB73C}" destId="{905DE2DB-5F6E-4256-977F-7193CE46BEAF}" srcOrd="0" destOrd="0" presId="urn:microsoft.com/office/officeart/2005/8/layout/lProcess2"/>
    <dgm:cxn modelId="{88AD92DE-C95F-4D29-9FDE-6C5B4D38AF55}" type="presParOf" srcId="{EF9544F8-6099-4C16-B6FE-3E79E3899DAB}" destId="{BC2A1EF9-7CE0-41CD-B1DB-34C6CFB806DE}" srcOrd="1" destOrd="0" presId="urn:microsoft.com/office/officeart/2005/8/layout/lProcess2"/>
    <dgm:cxn modelId="{68EDC7D8-9FD5-4EFD-88FC-723EEBEFBC9F}" type="presParOf" srcId="{EF9544F8-6099-4C16-B6FE-3E79E3899DAB}" destId="{BBED304F-6587-43CC-B9AC-328147DD8ABB}" srcOrd="2" destOrd="0" presId="urn:microsoft.com/office/officeart/2005/8/layout/lProcess2"/>
    <dgm:cxn modelId="{D4C2C191-0008-4D4A-A3A1-6D31BD1D044B}" type="presParOf" srcId="{BBED304F-6587-43CC-B9AC-328147DD8ABB}" destId="{1C892152-A628-4BFC-B37C-E3B2A487E419}" srcOrd="0" destOrd="0" presId="urn:microsoft.com/office/officeart/2005/8/layout/lProcess2"/>
    <dgm:cxn modelId="{FE42C8F1-E812-4506-AB9D-BD30573B9828}" type="presParOf" srcId="{BBED304F-6587-43CC-B9AC-328147DD8ABB}" destId="{570FA767-27A4-4D0E-A1A7-AB3B6B067841}" srcOrd="1" destOrd="0" presId="urn:microsoft.com/office/officeart/2005/8/layout/lProcess2"/>
    <dgm:cxn modelId="{F799FA17-49C8-4391-AB14-DA5768B255EC}" type="presParOf" srcId="{BBED304F-6587-43CC-B9AC-328147DD8ABB}" destId="{AA79755D-341E-49CD-83FA-E5BBCB0FE45A}" srcOrd="2" destOrd="0" presId="urn:microsoft.com/office/officeart/2005/8/layout/lProcess2"/>
    <dgm:cxn modelId="{0632F720-C542-4E17-BE7B-DDA9A846B253}" type="presParOf" srcId="{AA79755D-341E-49CD-83FA-E5BBCB0FE45A}" destId="{D9A6279D-5A12-4CF6-B382-DE3CF94F0A0E}" srcOrd="0" destOrd="0" presId="urn:microsoft.com/office/officeart/2005/8/layout/lProcess2"/>
    <dgm:cxn modelId="{9658C174-5D72-4D66-AE94-AD4B9A926387}" type="presParOf" srcId="{D9A6279D-5A12-4CF6-B382-DE3CF94F0A0E}" destId="{1231C2FE-12DF-4BBF-BFC3-08D13F3AED07}" srcOrd="0" destOrd="0" presId="urn:microsoft.com/office/officeart/2005/8/layout/lProcess2"/>
    <dgm:cxn modelId="{63A825AD-4043-45F8-AC3B-95E0F88312E7}" type="presParOf" srcId="{EF9544F8-6099-4C16-B6FE-3E79E3899DAB}" destId="{9AE730DB-DB82-426E-A6CA-22D5DDE11607}" srcOrd="3" destOrd="0" presId="urn:microsoft.com/office/officeart/2005/8/layout/lProcess2"/>
    <dgm:cxn modelId="{88C498C4-7A6E-47E6-8CF0-0042BBCB70B8}" type="presParOf" srcId="{EF9544F8-6099-4C16-B6FE-3E79E3899DAB}" destId="{B8C13B92-B954-497A-9761-CD973E55F3FE}" srcOrd="4" destOrd="0" presId="urn:microsoft.com/office/officeart/2005/8/layout/lProcess2"/>
    <dgm:cxn modelId="{31E256AB-C2C0-4A85-A15B-E95D1AA47A0D}" type="presParOf" srcId="{B8C13B92-B954-497A-9761-CD973E55F3FE}" destId="{E766C819-6BCF-4C6A-AA5D-F1EA1FF570CC}" srcOrd="0" destOrd="0" presId="urn:microsoft.com/office/officeart/2005/8/layout/lProcess2"/>
    <dgm:cxn modelId="{3642619B-3B8D-4553-ABEC-9857119DABE2}" type="presParOf" srcId="{B8C13B92-B954-497A-9761-CD973E55F3FE}" destId="{D2872115-85D6-473C-919A-93AD8EC8940B}" srcOrd="1" destOrd="0" presId="urn:microsoft.com/office/officeart/2005/8/layout/lProcess2"/>
    <dgm:cxn modelId="{CE618EA1-FDAF-4D2B-858A-84B65825D6D0}" type="presParOf" srcId="{B8C13B92-B954-497A-9761-CD973E55F3FE}" destId="{41D1C30D-D416-4A97-8CA0-57FEB0B33A94}" srcOrd="2" destOrd="0" presId="urn:microsoft.com/office/officeart/2005/8/layout/lProcess2"/>
    <dgm:cxn modelId="{9457F4A3-9B3B-4DD7-A5A0-625888933758}" type="presParOf" srcId="{41D1C30D-D416-4A97-8CA0-57FEB0B33A94}" destId="{A3955B53-0C93-49B5-8713-6B6876EB7E71}" srcOrd="0" destOrd="0" presId="urn:microsoft.com/office/officeart/2005/8/layout/lProcess2"/>
    <dgm:cxn modelId="{82E8FCB8-D313-4A04-AAF6-E8E2E917D0AC}" type="presParOf" srcId="{A3955B53-0C93-49B5-8713-6B6876EB7E71}" destId="{72C83C29-A4B6-450C-81DF-C6AD7E2F683C}"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7C751-0AEB-4346-9782-782D0505CE43}">
      <dsp:nvSpPr>
        <dsp:cNvPr id="0" name=""/>
        <dsp:cNvSpPr/>
      </dsp:nvSpPr>
      <dsp:spPr>
        <a:xfrm>
          <a:off x="900" y="0"/>
          <a:ext cx="2340496" cy="2376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t-EE" sz="3300" kern="1200" dirty="0"/>
            <a:t>EE </a:t>
          </a:r>
          <a:r>
            <a:rPr lang="en-US" sz="3300" kern="1200" dirty="0"/>
            <a:t>call</a:t>
          </a:r>
          <a:endParaRPr lang="et-EE" sz="3300" kern="1200" dirty="0"/>
        </a:p>
      </dsp:txBody>
      <dsp:txXfrm>
        <a:off x="900" y="0"/>
        <a:ext cx="2340496" cy="712879"/>
      </dsp:txXfrm>
    </dsp:sp>
    <dsp:sp modelId="{905DE2DB-5F6E-4256-977F-7193CE46BEAF}">
      <dsp:nvSpPr>
        <dsp:cNvPr id="0" name=""/>
        <dsp:cNvSpPr/>
      </dsp:nvSpPr>
      <dsp:spPr>
        <a:xfrm>
          <a:off x="234949" y="712879"/>
          <a:ext cx="1872397" cy="1544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t-EE" sz="1800" kern="1200" dirty="0"/>
            <a:t>Project </a:t>
          </a:r>
          <a:r>
            <a:rPr lang="et-EE" sz="1800" kern="1200" dirty="0" err="1"/>
            <a:t>coordinators</a:t>
          </a:r>
          <a:r>
            <a:rPr lang="et-EE" sz="1800" kern="1200" dirty="0"/>
            <a:t>: </a:t>
          </a:r>
          <a:r>
            <a:rPr lang="et-EE" sz="1800" b="1" kern="1200" dirty="0"/>
            <a:t>EE</a:t>
          </a:r>
        </a:p>
        <a:p>
          <a:pPr lvl="0" algn="ctr" defTabSz="800100">
            <a:lnSpc>
              <a:spcPct val="90000"/>
            </a:lnSpc>
            <a:spcBef>
              <a:spcPct val="0"/>
            </a:spcBef>
            <a:spcAft>
              <a:spcPct val="35000"/>
            </a:spcAft>
          </a:pPr>
          <a:r>
            <a:rPr lang="et-EE" sz="1800" kern="1200" dirty="0" err="1"/>
            <a:t>Poss</a:t>
          </a:r>
          <a:r>
            <a:rPr lang="et-EE" sz="1800" kern="1200" dirty="0"/>
            <a:t>. Partners: LV, LT, donors</a:t>
          </a:r>
          <a:r>
            <a:rPr lang="en-US" sz="1800" kern="1200" dirty="0"/>
            <a:t> + Poss. 3</a:t>
          </a:r>
          <a:r>
            <a:rPr lang="en-US" sz="1800" kern="1200" baseline="30000" dirty="0"/>
            <a:t>rd</a:t>
          </a:r>
          <a:r>
            <a:rPr lang="en-US" sz="1800" kern="1200" dirty="0"/>
            <a:t> countries</a:t>
          </a:r>
          <a:endParaRPr lang="et-EE" sz="1800" kern="1200" dirty="0"/>
        </a:p>
      </dsp:txBody>
      <dsp:txXfrm>
        <a:off x="280188" y="758118"/>
        <a:ext cx="1781919" cy="1454093"/>
      </dsp:txXfrm>
    </dsp:sp>
    <dsp:sp modelId="{1C892152-A628-4BFC-B37C-E3B2A487E419}">
      <dsp:nvSpPr>
        <dsp:cNvPr id="0" name=""/>
        <dsp:cNvSpPr/>
      </dsp:nvSpPr>
      <dsp:spPr>
        <a:xfrm>
          <a:off x="2516933" y="0"/>
          <a:ext cx="2340496" cy="2376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t-EE" sz="3300" kern="1200" dirty="0"/>
            <a:t>LV </a:t>
          </a:r>
          <a:r>
            <a:rPr lang="en-US" sz="3300" kern="1200" dirty="0"/>
            <a:t>call</a:t>
          </a:r>
          <a:endParaRPr lang="et-EE" sz="3300" kern="1200" dirty="0"/>
        </a:p>
      </dsp:txBody>
      <dsp:txXfrm>
        <a:off x="2516933" y="0"/>
        <a:ext cx="2340496" cy="712879"/>
      </dsp:txXfrm>
    </dsp:sp>
    <dsp:sp modelId="{1231C2FE-12DF-4BBF-BFC3-08D13F3AED07}">
      <dsp:nvSpPr>
        <dsp:cNvPr id="0" name=""/>
        <dsp:cNvSpPr/>
      </dsp:nvSpPr>
      <dsp:spPr>
        <a:xfrm>
          <a:off x="2750983" y="712879"/>
          <a:ext cx="1872397" cy="1544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t-EE" sz="1800" kern="1200" dirty="0"/>
            <a:t>Project </a:t>
          </a:r>
          <a:r>
            <a:rPr lang="et-EE" sz="1800" kern="1200" dirty="0" err="1"/>
            <a:t>coordinators</a:t>
          </a:r>
          <a:r>
            <a:rPr lang="et-EE" sz="1800" kern="1200" dirty="0"/>
            <a:t>: </a:t>
          </a:r>
          <a:r>
            <a:rPr lang="et-EE" sz="1800" b="1" kern="1200" dirty="0"/>
            <a:t>LV</a:t>
          </a:r>
        </a:p>
        <a:p>
          <a:pPr lvl="0" algn="ctr" defTabSz="800100">
            <a:lnSpc>
              <a:spcPct val="90000"/>
            </a:lnSpc>
            <a:spcBef>
              <a:spcPct val="0"/>
            </a:spcBef>
            <a:spcAft>
              <a:spcPct val="35000"/>
            </a:spcAft>
          </a:pPr>
          <a:r>
            <a:rPr lang="et-EE" sz="1800" kern="1200" dirty="0" err="1"/>
            <a:t>Poss</a:t>
          </a:r>
          <a:r>
            <a:rPr lang="et-EE" sz="1800" kern="1200" dirty="0"/>
            <a:t>. Partners: EE, LT, donors</a:t>
          </a:r>
          <a:r>
            <a:rPr lang="en-US" sz="1800" kern="1200" dirty="0"/>
            <a:t> + Poss. 3</a:t>
          </a:r>
          <a:r>
            <a:rPr lang="en-US" sz="1800" kern="1200" baseline="30000" dirty="0"/>
            <a:t>rd</a:t>
          </a:r>
          <a:r>
            <a:rPr lang="en-US" sz="1800" kern="1200" dirty="0"/>
            <a:t> countries</a:t>
          </a:r>
          <a:endParaRPr lang="et-EE" sz="1800" kern="1200" dirty="0"/>
        </a:p>
      </dsp:txBody>
      <dsp:txXfrm>
        <a:off x="2796222" y="758118"/>
        <a:ext cx="1781919" cy="1454093"/>
      </dsp:txXfrm>
    </dsp:sp>
    <dsp:sp modelId="{E766C819-6BCF-4C6A-AA5D-F1EA1FF570CC}">
      <dsp:nvSpPr>
        <dsp:cNvPr id="0" name=""/>
        <dsp:cNvSpPr/>
      </dsp:nvSpPr>
      <dsp:spPr>
        <a:xfrm>
          <a:off x="5032967" y="0"/>
          <a:ext cx="2340496" cy="2376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t-EE" sz="3300" kern="1200" dirty="0"/>
            <a:t>LT </a:t>
          </a:r>
          <a:r>
            <a:rPr lang="en-US" sz="3300" kern="1200" dirty="0"/>
            <a:t>call</a:t>
          </a:r>
          <a:endParaRPr lang="et-EE" sz="3300" kern="1200" dirty="0"/>
        </a:p>
      </dsp:txBody>
      <dsp:txXfrm>
        <a:off x="5032967" y="0"/>
        <a:ext cx="2340496" cy="712879"/>
      </dsp:txXfrm>
    </dsp:sp>
    <dsp:sp modelId="{72C83C29-A4B6-450C-81DF-C6AD7E2F683C}">
      <dsp:nvSpPr>
        <dsp:cNvPr id="0" name=""/>
        <dsp:cNvSpPr/>
      </dsp:nvSpPr>
      <dsp:spPr>
        <a:xfrm>
          <a:off x="5267017" y="712879"/>
          <a:ext cx="1872397" cy="1544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t-EE" sz="1800" kern="1200" dirty="0"/>
            <a:t>Project </a:t>
          </a:r>
          <a:r>
            <a:rPr lang="et-EE" sz="1800" kern="1200" dirty="0" err="1"/>
            <a:t>coordinators</a:t>
          </a:r>
          <a:r>
            <a:rPr lang="et-EE" sz="1800" kern="1200" dirty="0"/>
            <a:t>: </a:t>
          </a:r>
          <a:r>
            <a:rPr lang="et-EE" sz="1800" b="1" kern="1200" dirty="0"/>
            <a:t>LT</a:t>
          </a:r>
        </a:p>
        <a:p>
          <a:pPr lvl="0" algn="ctr" defTabSz="800100">
            <a:lnSpc>
              <a:spcPct val="90000"/>
            </a:lnSpc>
            <a:spcBef>
              <a:spcPct val="0"/>
            </a:spcBef>
            <a:spcAft>
              <a:spcPct val="35000"/>
            </a:spcAft>
          </a:pPr>
          <a:r>
            <a:rPr lang="et-EE" sz="1800" kern="1200" dirty="0"/>
            <a:t>Poss.Partners: EE, LV, donors</a:t>
          </a:r>
          <a:r>
            <a:rPr lang="en-US" sz="1800" kern="1200" dirty="0"/>
            <a:t> + Poss. 3</a:t>
          </a:r>
          <a:r>
            <a:rPr lang="en-US" sz="1800" kern="1200" baseline="30000" dirty="0"/>
            <a:t>rd</a:t>
          </a:r>
          <a:r>
            <a:rPr lang="en-US" sz="1800" kern="1200" dirty="0"/>
            <a:t> countries</a:t>
          </a:r>
          <a:endParaRPr lang="et-EE" sz="1800" kern="1200" dirty="0"/>
        </a:p>
      </dsp:txBody>
      <dsp:txXfrm>
        <a:off x="5312256" y="758118"/>
        <a:ext cx="1781919" cy="145409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t-EE" sz="1400" b="0" i="0" u="none" strike="noStrike" kern="1200" cap="none" spc="0" baseline="0">
              <a:solidFill>
                <a:srgbClr val="000000"/>
              </a:solidFill>
              <a:uFillTx/>
              <a:latin typeface="Roboto Condensed" pitchFamily="18"/>
              <a:ea typeface="Microsoft YaHei" pitchFamily="2"/>
              <a:cs typeface="Mangal" pitchFamily="2"/>
            </a:endParaRPr>
          </a:p>
        </p:txBody>
      </p:sp>
      <p:sp>
        <p:nvSpPr>
          <p:cNvPr id="3" name="Date Placeholder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t-EE" sz="1400" b="0" i="0" u="none" strike="noStrike" kern="1200" cap="none" spc="0" baseline="0">
              <a:solidFill>
                <a:srgbClr val="000000"/>
              </a:solidFill>
              <a:uFillTx/>
              <a:latin typeface="Roboto Condensed" pitchFamily="18"/>
              <a:ea typeface="Microsoft YaHei" pitchFamily="2"/>
              <a:cs typeface="Mangal" pitchFamily="2"/>
            </a:endParaRPr>
          </a:p>
        </p:txBody>
      </p:sp>
      <p:sp>
        <p:nvSpPr>
          <p:cNvPr id="4" name="Footer Placeholder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t-EE" sz="1400" b="0" i="0" u="none" strike="noStrike" kern="1200" cap="none" spc="0" baseline="0">
              <a:solidFill>
                <a:srgbClr val="000000"/>
              </a:solidFill>
              <a:uFillTx/>
              <a:latin typeface="Roboto Condensed"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6DA4CFF4-70A9-4F78-BA7B-8B1830FE0430}" type="slidenum">
              <a:t>‹#›</a:t>
            </a:fld>
            <a:endParaRPr lang="et-EE" sz="1400" b="0" i="0" u="none" strike="noStrike" kern="1200" cap="none" spc="0" baseline="0">
              <a:solidFill>
                <a:srgbClr val="000000"/>
              </a:solidFill>
              <a:uFillTx/>
              <a:latin typeface="Roboto Condensed" pitchFamily="18"/>
              <a:ea typeface="Microsoft YaHei" pitchFamily="2"/>
              <a:cs typeface="Mangal" pitchFamily="2"/>
            </a:endParaRPr>
          </a:p>
        </p:txBody>
      </p:sp>
    </p:spTree>
    <p:extLst>
      <p:ext uri="{BB962C8B-B14F-4D97-AF65-F5344CB8AC3E}">
        <p14:creationId xmlns:p14="http://schemas.microsoft.com/office/powerpoint/2010/main" val="39935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es Placeholder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lstStyle/>
          <a:p>
            <a:pPr lvl="0"/>
            <a:endParaRPr lang="et-EE"/>
          </a:p>
        </p:txBody>
      </p:sp>
      <p:sp>
        <p:nvSpPr>
          <p:cNvPr id="4" name="Header Placeholder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Date Placeholder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Footer Placeholder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5B1A89E1-568D-4AA6-8700-15F03D2571A7}" type="slidenum">
              <a:t>‹#›</a:t>
            </a:fld>
            <a:endParaRPr lang="et-EE"/>
          </a:p>
        </p:txBody>
      </p:sp>
    </p:spTree>
    <p:extLst>
      <p:ext uri="{BB962C8B-B14F-4D97-AF65-F5344CB8AC3E}">
        <p14:creationId xmlns:p14="http://schemas.microsoft.com/office/powerpoint/2010/main" val="126869167"/>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t-EE" sz="2000" b="0" i="0" u="none" strike="noStrike" kern="1200" cap="none" spc="0" baseline="0">
        <a:solidFill>
          <a:srgbClr val="000000"/>
        </a:solidFill>
        <a:uFillTx/>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425946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11631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2088" cy="4008438"/>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3</a:t>
            </a:fld>
            <a:endParaRPr lang="et-EE"/>
          </a:p>
        </p:txBody>
      </p:sp>
    </p:spTree>
    <p:extLst>
      <p:ext uri="{BB962C8B-B14F-4D97-AF65-F5344CB8AC3E}">
        <p14:creationId xmlns:p14="http://schemas.microsoft.com/office/powerpoint/2010/main" val="311135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551176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3806592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919428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042936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281874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74690" y="2125659"/>
            <a:ext cx="7650163" cy="1465261"/>
          </a:xfrm>
        </p:spPr>
        <p:txBody>
          <a:bodyPr/>
          <a:lstStyle>
            <a:lvl1pPr>
              <a:defRPr lang="en-US"/>
            </a:lvl1pPr>
          </a:lstStyle>
          <a:p>
            <a:pPr lvl="0"/>
            <a:r>
              <a:rPr lang="en-US"/>
              <a:t>Click to edit Master title style</a:t>
            </a:r>
            <a:endParaRPr lang="et-EE"/>
          </a:p>
        </p:txBody>
      </p:sp>
      <p:sp>
        <p:nvSpPr>
          <p:cNvPr id="3" name="Subtitle 2"/>
          <p:cNvSpPr txBox="1">
            <a:spLocks noGrp="1"/>
          </p:cNvSpPr>
          <p:nvPr>
            <p:ph type="subTitle" idx="1"/>
          </p:nvPr>
        </p:nvSpPr>
        <p:spPr>
          <a:xfrm>
            <a:off x="1349370" y="3876671"/>
            <a:ext cx="6300792" cy="1747839"/>
          </a:xfrm>
        </p:spPr>
        <p:txBody>
          <a:bodyPr anchorCtr="1"/>
          <a:lstStyle>
            <a:lvl1pPr marL="0" indent="0" algn="ctr">
              <a:buNone/>
              <a:defRPr>
                <a:solidFill>
                  <a:srgbClr val="898989"/>
                </a:solidFill>
              </a:defRPr>
            </a:lvl1pPr>
          </a:lstStyle>
          <a:p>
            <a:pPr lvl="0"/>
            <a:r>
              <a:rPr lang="en-US"/>
              <a:t>Click to edit Master subtitle style</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A607FC93-37D1-4536-9BF7-DE82D917E8E8}" type="slidenum">
              <a:t>‹#›</a:t>
            </a:fld>
            <a:endParaRPr lang="et-EE"/>
          </a:p>
        </p:txBody>
      </p:sp>
    </p:spTree>
    <p:extLst>
      <p:ext uri="{BB962C8B-B14F-4D97-AF65-F5344CB8AC3E}">
        <p14:creationId xmlns:p14="http://schemas.microsoft.com/office/powerpoint/2010/main" val="1186382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E4AA0177-72CA-4120-8227-9BB83409DB0D}" type="slidenum">
              <a:t>‹#›</a:t>
            </a:fld>
            <a:endParaRPr lang="et-EE"/>
          </a:p>
        </p:txBody>
      </p:sp>
    </p:spTree>
    <p:extLst>
      <p:ext uri="{BB962C8B-B14F-4D97-AF65-F5344CB8AC3E}">
        <p14:creationId xmlns:p14="http://schemas.microsoft.com/office/powerpoint/2010/main" val="333851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981703"/>
          </a:xfrm>
        </p:spPr>
        <p:txBody>
          <a:bodyPr vert="eaVert"/>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a:xfrm>
            <a:off x="503240" y="301623"/>
            <a:ext cx="6653210" cy="59817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3C877E38-1DAB-447C-9DEC-1A525E1F9EAC}" type="slidenum">
              <a:t>‹#›</a:t>
            </a:fld>
            <a:endParaRPr lang="et-EE"/>
          </a:p>
        </p:txBody>
      </p:sp>
    </p:spTree>
    <p:extLst>
      <p:ext uri="{BB962C8B-B14F-4D97-AF65-F5344CB8AC3E}">
        <p14:creationId xmlns:p14="http://schemas.microsoft.com/office/powerpoint/2010/main" val="302319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87B07D89-AE25-4230-A750-039E10F6BC78}" type="slidenum">
              <a:t>‹#›</a:t>
            </a:fld>
            <a:endParaRPr lang="et-EE"/>
          </a:p>
        </p:txBody>
      </p:sp>
    </p:spTree>
    <p:extLst>
      <p:ext uri="{BB962C8B-B14F-4D97-AF65-F5344CB8AC3E}">
        <p14:creationId xmlns:p14="http://schemas.microsoft.com/office/powerpoint/2010/main" val="114006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4395785"/>
            <a:ext cx="7648571" cy="1358898"/>
          </a:xfrm>
        </p:spPr>
        <p:txBody>
          <a:bodyPr anchor="t"/>
          <a:lstStyle>
            <a:lvl1pPr>
              <a:defRPr lang="en-US" sz="4000" b="1" cap="all"/>
            </a:lvl1pPr>
          </a:lstStyle>
          <a:p>
            <a:pPr lvl="0"/>
            <a:r>
              <a:rPr lang="en-US"/>
              <a:t>Click to edit Master title style</a:t>
            </a:r>
            <a:endParaRPr lang="et-EE"/>
          </a:p>
        </p:txBody>
      </p:sp>
      <p:sp>
        <p:nvSpPr>
          <p:cNvPr id="3" name="Text Placeholder 2"/>
          <p:cNvSpPr txBox="1">
            <a:spLocks noGrp="1"/>
          </p:cNvSpPr>
          <p:nvPr>
            <p:ph type="body" idx="1"/>
          </p:nvPr>
        </p:nvSpPr>
        <p:spPr>
          <a:xfrm>
            <a:off x="711202" y="2898776"/>
            <a:ext cx="7648571" cy="1497009"/>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D7239E4F-278C-4219-BD75-B442D2B2E2B5}" type="slidenum">
              <a:t>‹#›</a:t>
            </a:fld>
            <a:endParaRPr lang="et-EE"/>
          </a:p>
        </p:txBody>
      </p:sp>
    </p:spTree>
    <p:extLst>
      <p:ext uri="{BB962C8B-B14F-4D97-AF65-F5344CB8AC3E}">
        <p14:creationId xmlns:p14="http://schemas.microsoft.com/office/powerpoint/2010/main" val="3061930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a:xfrm>
            <a:off x="503240" y="1768477"/>
            <a:ext cx="4459291"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txBox="1">
            <a:spLocks noGrp="1"/>
          </p:cNvSpPr>
          <p:nvPr>
            <p:ph idx="2"/>
          </p:nvPr>
        </p:nvSpPr>
        <p:spPr>
          <a:xfrm>
            <a:off x="5114925" y="1768477"/>
            <a:ext cx="4460872"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9914D5F8-B2D6-4800-A5C4-A54BD51380E8}" type="slidenum">
              <a:t>‹#›</a:t>
            </a:fld>
            <a:endParaRPr lang="et-EE"/>
          </a:p>
        </p:txBody>
      </p:sp>
    </p:spTree>
    <p:extLst>
      <p:ext uri="{BB962C8B-B14F-4D97-AF65-F5344CB8AC3E}">
        <p14:creationId xmlns:p14="http://schemas.microsoft.com/office/powerpoint/2010/main" val="39645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4640"/>
            <a:ext cx="8101007" cy="1139827"/>
          </a:xfrm>
        </p:spPr>
        <p:txBody>
          <a:bodyPr/>
          <a:lstStyle>
            <a:lvl1pPr>
              <a:defRPr lang="en-US"/>
            </a:lvl1pPr>
          </a:lstStyle>
          <a:p>
            <a:pPr lvl="0"/>
            <a:r>
              <a:rPr lang="en-US"/>
              <a:t>Click to edit Master title style</a:t>
            </a:r>
            <a:endParaRPr lang="et-EE"/>
          </a:p>
        </p:txBody>
      </p:sp>
      <p:sp>
        <p:nvSpPr>
          <p:cNvPr id="3" name="Text Placeholder 2"/>
          <p:cNvSpPr txBox="1">
            <a:spLocks noGrp="1"/>
          </p:cNvSpPr>
          <p:nvPr>
            <p:ph type="body" idx="1"/>
          </p:nvPr>
        </p:nvSpPr>
        <p:spPr>
          <a:xfrm>
            <a:off x="449263" y="1531940"/>
            <a:ext cx="3976689" cy="638178"/>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49263" y="2170108"/>
            <a:ext cx="3976689"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txBox="1">
            <a:spLocks noGrp="1"/>
          </p:cNvSpPr>
          <p:nvPr>
            <p:ph type="body" idx="3"/>
          </p:nvPr>
        </p:nvSpPr>
        <p:spPr>
          <a:xfrm>
            <a:off x="4572000" y="1531940"/>
            <a:ext cx="3978270" cy="638178"/>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572000" y="2170108"/>
            <a:ext cx="3978270"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txBox="1">
            <a:spLocks noGrp="1"/>
          </p:cNvSpPr>
          <p:nvPr>
            <p:ph type="dt" sz="half" idx="7"/>
          </p:nvPr>
        </p:nvSpPr>
        <p:spPr/>
        <p:txBody>
          <a:bodyPr/>
          <a:lstStyle>
            <a:lvl1pPr>
              <a:defRPr/>
            </a:lvl1pPr>
          </a:lstStyle>
          <a:p>
            <a:pPr lvl="0"/>
            <a:endParaRPr lang="et-EE"/>
          </a:p>
        </p:txBody>
      </p:sp>
      <p:sp>
        <p:nvSpPr>
          <p:cNvPr id="8" name="Footer Placeholder 7"/>
          <p:cNvSpPr txBox="1">
            <a:spLocks noGrp="1"/>
          </p:cNvSpPr>
          <p:nvPr>
            <p:ph type="ftr" sz="quarter" idx="9"/>
          </p:nvPr>
        </p:nvSpPr>
        <p:spPr/>
        <p:txBody>
          <a:bodyPr/>
          <a:lstStyle>
            <a:lvl1pPr>
              <a:defRPr/>
            </a:lvl1pPr>
          </a:lstStyle>
          <a:p>
            <a:pPr lvl="0"/>
            <a:endParaRPr lang="et-EE"/>
          </a:p>
        </p:txBody>
      </p:sp>
      <p:sp>
        <p:nvSpPr>
          <p:cNvPr id="9" name="Slide Number Placeholder 8"/>
          <p:cNvSpPr txBox="1">
            <a:spLocks noGrp="1"/>
          </p:cNvSpPr>
          <p:nvPr>
            <p:ph type="sldNum" sz="quarter" idx="8"/>
          </p:nvPr>
        </p:nvSpPr>
        <p:spPr/>
        <p:txBody>
          <a:bodyPr/>
          <a:lstStyle>
            <a:lvl1pPr>
              <a:defRPr/>
            </a:lvl1pPr>
          </a:lstStyle>
          <a:p>
            <a:pPr lvl="0"/>
            <a:fld id="{A48AC67B-84D4-45AF-B4B4-29ACAFBEED3D}" type="slidenum">
              <a:t>‹#›</a:t>
            </a:fld>
            <a:endParaRPr lang="et-EE"/>
          </a:p>
        </p:txBody>
      </p:sp>
    </p:spTree>
    <p:extLst>
      <p:ext uri="{BB962C8B-B14F-4D97-AF65-F5344CB8AC3E}">
        <p14:creationId xmlns:p14="http://schemas.microsoft.com/office/powerpoint/2010/main" val="382038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Date Placeholder 2"/>
          <p:cNvSpPr txBox="1">
            <a:spLocks noGrp="1"/>
          </p:cNvSpPr>
          <p:nvPr>
            <p:ph type="dt" sz="half" idx="7"/>
          </p:nvPr>
        </p:nvSpPr>
        <p:spPr/>
        <p:txBody>
          <a:bodyPr/>
          <a:lstStyle>
            <a:lvl1pPr>
              <a:defRPr/>
            </a:lvl1pPr>
          </a:lstStyle>
          <a:p>
            <a:pPr lvl="0"/>
            <a:endParaRPr lang="et-EE"/>
          </a:p>
        </p:txBody>
      </p:sp>
      <p:sp>
        <p:nvSpPr>
          <p:cNvPr id="4" name="Footer Placeholder 3"/>
          <p:cNvSpPr txBox="1">
            <a:spLocks noGrp="1"/>
          </p:cNvSpPr>
          <p:nvPr>
            <p:ph type="ftr" sz="quarter" idx="9"/>
          </p:nvPr>
        </p:nvSpPr>
        <p:spPr/>
        <p:txBody>
          <a:bodyPr/>
          <a:lstStyle>
            <a:lvl1pPr>
              <a:defRPr/>
            </a:lvl1pPr>
          </a:lstStyle>
          <a:p>
            <a:pPr lvl="0"/>
            <a:endParaRPr lang="et-EE"/>
          </a:p>
        </p:txBody>
      </p:sp>
      <p:sp>
        <p:nvSpPr>
          <p:cNvPr id="5" name="Slide Number Placeholder 4"/>
          <p:cNvSpPr txBox="1">
            <a:spLocks noGrp="1"/>
          </p:cNvSpPr>
          <p:nvPr>
            <p:ph type="sldNum" sz="quarter" idx="8"/>
          </p:nvPr>
        </p:nvSpPr>
        <p:spPr/>
        <p:txBody>
          <a:bodyPr/>
          <a:lstStyle>
            <a:lvl1pPr>
              <a:defRPr/>
            </a:lvl1pPr>
          </a:lstStyle>
          <a:p>
            <a:pPr lvl="0"/>
            <a:fld id="{DF2A088F-EF2B-4986-9E7A-0C8C21C491CF}" type="slidenum">
              <a:t>‹#›</a:t>
            </a:fld>
            <a:endParaRPr lang="et-EE"/>
          </a:p>
        </p:txBody>
      </p:sp>
    </p:spTree>
    <p:extLst>
      <p:ext uri="{BB962C8B-B14F-4D97-AF65-F5344CB8AC3E}">
        <p14:creationId xmlns:p14="http://schemas.microsoft.com/office/powerpoint/2010/main" val="164585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1361115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3048"/>
            <a:ext cx="2962271" cy="1158873"/>
          </a:xfrm>
        </p:spPr>
        <p:txBody>
          <a:bodyPr anchor="b"/>
          <a:lstStyle>
            <a:lvl1pPr>
              <a:defRPr lang="en-US" sz="2000" b="1"/>
            </a:lvl1pPr>
          </a:lstStyle>
          <a:p>
            <a:pPr lvl="0"/>
            <a:r>
              <a:rPr lang="en-US"/>
              <a:t>Click to edit Master title style</a:t>
            </a:r>
            <a:endParaRPr lang="et-EE"/>
          </a:p>
        </p:txBody>
      </p:sp>
      <p:sp>
        <p:nvSpPr>
          <p:cNvPr id="3" name="Content Placeholder 2"/>
          <p:cNvSpPr txBox="1">
            <a:spLocks noGrp="1"/>
          </p:cNvSpPr>
          <p:nvPr>
            <p:ph idx="1"/>
          </p:nvPr>
        </p:nvSpPr>
        <p:spPr>
          <a:xfrm>
            <a:off x="3517897" y="273048"/>
            <a:ext cx="5032372" cy="58372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txBox="1">
            <a:spLocks noGrp="1"/>
          </p:cNvSpPr>
          <p:nvPr>
            <p:ph type="body" idx="2"/>
          </p:nvPr>
        </p:nvSpPr>
        <p:spPr>
          <a:xfrm>
            <a:off x="449263" y="1431922"/>
            <a:ext cx="2962271" cy="4678363"/>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D5CFF251-19F6-4FBB-A726-0CE9BA514F17}" type="slidenum">
              <a:t>‹#›</a:t>
            </a:fld>
            <a:endParaRPr lang="et-EE"/>
          </a:p>
        </p:txBody>
      </p:sp>
    </p:spTree>
    <p:extLst>
      <p:ext uri="{BB962C8B-B14F-4D97-AF65-F5344CB8AC3E}">
        <p14:creationId xmlns:p14="http://schemas.microsoft.com/office/powerpoint/2010/main" val="6403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63713" y="4787898"/>
            <a:ext cx="5400675" cy="565154"/>
          </a:xfrm>
        </p:spPr>
        <p:txBody>
          <a:bodyPr anchor="b"/>
          <a:lstStyle>
            <a:lvl1pPr>
              <a:defRPr lang="en-US" sz="2000" b="1"/>
            </a:lvl1pPr>
          </a:lstStyle>
          <a:p>
            <a:pPr lvl="0"/>
            <a:r>
              <a:rPr lang="en-US"/>
              <a:t>Click to edit Master title style</a:t>
            </a:r>
            <a:endParaRPr lang="et-EE"/>
          </a:p>
        </p:txBody>
      </p:sp>
      <p:sp>
        <p:nvSpPr>
          <p:cNvPr id="3" name="Picture Placeholder 2"/>
          <p:cNvSpPr txBox="1">
            <a:spLocks noGrp="1"/>
          </p:cNvSpPr>
          <p:nvPr>
            <p:ph type="pic" idx="1"/>
          </p:nvPr>
        </p:nvSpPr>
        <p:spPr>
          <a:xfrm>
            <a:off x="1763713" y="611184"/>
            <a:ext cx="5400675" cy="4103690"/>
          </a:xfrm>
        </p:spPr>
        <p:txBody>
          <a:bodyPr/>
          <a:lstStyle>
            <a:lvl1pPr marL="0" indent="0">
              <a:buNone/>
              <a:defRPr lang="et-EE"/>
            </a:lvl1pPr>
          </a:lstStyle>
          <a:p>
            <a:pPr lvl="0"/>
            <a:endParaRPr lang="et-EE"/>
          </a:p>
        </p:txBody>
      </p:sp>
      <p:sp>
        <p:nvSpPr>
          <p:cNvPr id="4" name="Text Placeholder 3"/>
          <p:cNvSpPr txBox="1">
            <a:spLocks noGrp="1"/>
          </p:cNvSpPr>
          <p:nvPr>
            <p:ph type="body" idx="2"/>
          </p:nvPr>
        </p:nvSpPr>
        <p:spPr>
          <a:xfrm>
            <a:off x="1763713" y="5353053"/>
            <a:ext cx="5400675" cy="803272"/>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75AE832A-2632-4499-9D61-DFF71AFFCD08}" type="slidenum">
              <a:t>‹#›</a:t>
            </a:fld>
            <a:endParaRPr lang="et-EE"/>
          </a:p>
        </p:txBody>
      </p:sp>
    </p:spTree>
    <p:extLst>
      <p:ext uri="{BB962C8B-B14F-4D97-AF65-F5344CB8AC3E}">
        <p14:creationId xmlns:p14="http://schemas.microsoft.com/office/powerpoint/2010/main" val="2121440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0" compatLnSpc="1"/>
          <a:lstStyle/>
          <a:p>
            <a:pPr lvl="0"/>
            <a:endParaRPr lang="et-EE"/>
          </a:p>
        </p:txBody>
      </p:sp>
      <p:sp>
        <p:nvSpPr>
          <p:cNvPr id="3" name="Text Placeholder 2"/>
          <p:cNvSpPr txBox="1">
            <a:spLocks noGrp="1"/>
          </p:cNvSpPr>
          <p:nvPr>
            <p:ph type="body" idx="1"/>
          </p:nvPr>
        </p:nvSpPr>
        <p:spPr>
          <a:xfrm>
            <a:off x="503998" y="1769043"/>
            <a:ext cx="9071643" cy="4514401"/>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EA381F52-A3C4-44E6-9225-0B084BA5802A}" type="slidenum">
              <a:t>‹#›</a:t>
            </a:fld>
            <a:endParaRPr lang="et-EE"/>
          </a:p>
        </p:txBody>
      </p:sp>
      <p:pic>
        <p:nvPicPr>
          <p:cNvPr id="7" name="Picture 2"/>
          <p:cNvPicPr>
            <a:picLocks noChangeAspect="1"/>
          </p:cNvPicPr>
          <p:nvPr userDrawn="1"/>
        </p:nvPicPr>
        <p:blipFill>
          <a:blip r:embed="rId13"/>
          <a:srcRect/>
          <a:stretch>
            <a:fillRect/>
          </a:stretch>
        </p:blipFill>
        <p:spPr>
          <a:xfrm>
            <a:off x="8244184" y="0"/>
            <a:ext cx="431029" cy="683999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0">
        <a:lnSpc>
          <a:spcPct val="80000"/>
        </a:lnSpc>
        <a:spcBef>
          <a:spcPts val="0"/>
        </a:spcBef>
        <a:spcAft>
          <a:spcPts val="0"/>
        </a:spcAft>
        <a:buSzPct val="45000"/>
        <a:buFont typeface="StarSymbol"/>
        <a:buChar char="●"/>
        <a:tabLst/>
        <a:defRPr lang="et-EE" sz="5700" b="0" i="0" u="none" strike="noStrike" kern="1200" cap="none" spc="0" baseline="0">
          <a:solidFill>
            <a:srgbClr val="000000"/>
          </a:solidFill>
          <a:uFillTx/>
          <a:latin typeface="Roboto Condensed" pitchFamily="18"/>
          <a:ea typeface="Microsoft YaHei" pitchFamily="2"/>
        </a:defRPr>
      </a:lvl1pPr>
    </p:titleStyle>
    <p:bodyStyle>
      <a:lvl1pPr marL="431999" marR="0" lvl="0" indent="-323999" defTabSz="914400" rtl="0" fontAlgn="auto" hangingPunct="0">
        <a:lnSpc>
          <a:spcPct val="100000"/>
        </a:lnSpc>
        <a:spcBef>
          <a:spcPts val="0"/>
        </a:spcBef>
        <a:spcAft>
          <a:spcPts val="1410"/>
        </a:spcAft>
        <a:buSzPct val="45000"/>
        <a:buFont typeface="StarSymbol"/>
        <a:buChar char="●"/>
        <a:tabLst/>
        <a:defRPr lang="en-US" sz="3200" b="0" i="0" u="none" strike="noStrike" kern="1200" cap="none" spc="0" baseline="0">
          <a:solidFill>
            <a:srgbClr val="000000"/>
          </a:solidFill>
          <a:uFillTx/>
          <a:latin typeface="Roboto Condensed" pitchFamily="2"/>
          <a:ea typeface="Microsoft YaHei" pitchFamily="2"/>
          <a:cs typeface="Mangal"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en-US" sz="2800" b="0" i="0" u="none" strike="noStrike" kern="1200" cap="none" spc="0" baseline="0">
          <a:solidFill>
            <a:srgbClr val="000000"/>
          </a:solidFill>
          <a:uFillTx/>
          <a:latin typeface="Roboto Condensed" pitchFamily="2"/>
          <a:ea typeface="Microsoft YaHei" pitchFamily="2"/>
          <a:cs typeface="Mangal"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en-US" sz="2400" b="0" i="0" u="none" strike="noStrike" kern="1200" cap="none" spc="0" baseline="0">
          <a:solidFill>
            <a:srgbClr val="000000"/>
          </a:solidFill>
          <a:uFillTx/>
          <a:latin typeface="Roboto Condensed" pitchFamily="2"/>
          <a:ea typeface="Microsoft YaHei" pitchFamily="2"/>
          <a:cs typeface="Mangal"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name="page2">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1403998" y="2448004"/>
            <a:ext cx="6840188" cy="1799996"/>
          </a:xfrm>
        </p:spPr>
        <p:txBody>
          <a:bodyPr anchor="t"/>
          <a:lstStyle/>
          <a:p>
            <a:pPr lvl="0" algn="ctr">
              <a:buNone/>
            </a:pPr>
            <a:r>
              <a:rPr lang="et-EE" sz="3600" dirty="0" smtClean="0">
                <a:solidFill>
                  <a:srgbClr val="FFFFFF"/>
                </a:solidFill>
                <a:latin typeface="Arial Narrow" panose="020B0606020202030204" pitchFamily="34" charset="0"/>
              </a:rPr>
              <a:t/>
            </a:r>
            <a:br>
              <a:rPr lang="et-EE" sz="3600" dirty="0" smtClean="0">
                <a:solidFill>
                  <a:srgbClr val="FFFFFF"/>
                </a:solidFill>
                <a:latin typeface="Arial Narrow" panose="020B0606020202030204" pitchFamily="34" charset="0"/>
              </a:rPr>
            </a:br>
            <a:r>
              <a:rPr lang="et-EE" sz="3600" dirty="0" smtClean="0">
                <a:solidFill>
                  <a:srgbClr val="FFFFFF"/>
                </a:solidFill>
                <a:latin typeface="Arial Narrow" panose="020B0606020202030204" pitchFamily="34" charset="0"/>
              </a:rPr>
              <a:t> EEA/</a:t>
            </a:r>
            <a:r>
              <a:rPr lang="et-EE" sz="3600" dirty="0" err="1" smtClean="0">
                <a:solidFill>
                  <a:srgbClr val="FFFFFF"/>
                </a:solidFill>
                <a:latin typeface="Arial Narrow" panose="020B0606020202030204" pitchFamily="34" charset="0"/>
              </a:rPr>
              <a:t>Norway</a:t>
            </a:r>
            <a:r>
              <a:rPr lang="et-EE" sz="3600" dirty="0" smtClean="0">
                <a:solidFill>
                  <a:srgbClr val="FFFFFF"/>
                </a:solidFill>
                <a:latin typeface="Arial Narrow" panose="020B0606020202030204" pitchFamily="34" charset="0"/>
              </a:rPr>
              <a:t> </a:t>
            </a:r>
            <a:r>
              <a:rPr lang="et-EE" sz="3600" dirty="0" err="1" smtClean="0">
                <a:solidFill>
                  <a:srgbClr val="FFFFFF"/>
                </a:solidFill>
                <a:latin typeface="Arial Narrow" panose="020B0606020202030204" pitchFamily="34" charset="0"/>
              </a:rPr>
              <a:t>Grants</a:t>
            </a:r>
            <a:r>
              <a:rPr lang="et-EE" sz="3600" dirty="0" smtClean="0">
                <a:solidFill>
                  <a:srgbClr val="FFFFFF"/>
                </a:solidFill>
                <a:latin typeface="Arial Narrow" panose="020B0606020202030204" pitchFamily="34" charset="0"/>
              </a:rPr>
              <a:t> – </a:t>
            </a:r>
            <a:r>
              <a:rPr lang="et-EE" sz="3600" dirty="0" err="1" smtClean="0">
                <a:solidFill>
                  <a:srgbClr val="FFFFFF"/>
                </a:solidFill>
                <a:latin typeface="Arial Narrow" panose="020B0606020202030204" pitchFamily="34" charset="0"/>
              </a:rPr>
              <a:t>perspectives</a:t>
            </a:r>
            <a:r>
              <a:rPr lang="et-EE" sz="3600" dirty="0" smtClean="0">
                <a:solidFill>
                  <a:srgbClr val="FFFFFF"/>
                </a:solidFill>
                <a:latin typeface="Arial Narrow" panose="020B0606020202030204" pitchFamily="34" charset="0"/>
              </a:rPr>
              <a:t> of </a:t>
            </a:r>
            <a:r>
              <a:rPr lang="et-EE" sz="3600" dirty="0" err="1" smtClean="0">
                <a:solidFill>
                  <a:srgbClr val="FFFFFF"/>
                </a:solidFill>
                <a:latin typeface="Arial Narrow" panose="020B0606020202030204" pitchFamily="34" charset="0"/>
              </a:rPr>
              <a:t>new</a:t>
            </a:r>
            <a:r>
              <a:rPr lang="et-EE" sz="3600" dirty="0" smtClean="0">
                <a:solidFill>
                  <a:srgbClr val="FFFFFF"/>
                </a:solidFill>
                <a:latin typeface="Arial Narrow" panose="020B0606020202030204" pitchFamily="34" charset="0"/>
              </a:rPr>
              <a:t> </a:t>
            </a:r>
            <a:r>
              <a:rPr lang="et-EE" sz="3600" dirty="0" err="1" smtClean="0">
                <a:solidFill>
                  <a:srgbClr val="FFFFFF"/>
                </a:solidFill>
                <a:latin typeface="Arial Narrow" panose="020B0606020202030204" pitchFamily="34" charset="0"/>
              </a:rPr>
              <a:t>period</a:t>
            </a:r>
            <a:endParaRPr lang="et-EE" sz="3600" dirty="0">
              <a:solidFill>
                <a:srgbClr val="FFFFFF"/>
              </a:solidFill>
              <a:latin typeface="Arial Narrow" panose="020B0606020202030204" pitchFamily="34" charset="0"/>
            </a:endParaRPr>
          </a:p>
        </p:txBody>
      </p:sp>
      <p:sp>
        <p:nvSpPr>
          <p:cNvPr id="3" name="TextBox 3"/>
          <p:cNvSpPr txBox="1"/>
          <p:nvPr/>
        </p:nvSpPr>
        <p:spPr>
          <a:xfrm>
            <a:off x="1403997" y="4525201"/>
            <a:ext cx="6840189" cy="1717197"/>
          </a:xfrm>
          <a:prstGeom prst="rect">
            <a:avLst/>
          </a:prstGeom>
          <a:noFill/>
          <a:ln>
            <a:noFill/>
          </a:ln>
        </p:spPr>
        <p:txBody>
          <a:bodyPr vert="horz" wrap="square" lIns="0" tIns="0" rIns="0" bIns="0" anchor="t" anchorCtr="0" compatLnSpc="1"/>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560" b="1" kern="0" dirty="0" smtClean="0">
                <a:solidFill>
                  <a:srgbClr val="FFFFFF"/>
                </a:solidFill>
                <a:latin typeface="Arial Narrow" panose="020B0606020202030204" pitchFamily="34" charset="0"/>
                <a:ea typeface="Microsoft YaHei" pitchFamily="2"/>
                <a:cs typeface="Mangal" pitchFamily="2"/>
              </a:rPr>
              <a:t>Pille Pikker, </a:t>
            </a:r>
            <a:r>
              <a:rPr lang="et-EE" sz="2000" kern="0" dirty="0" err="1" smtClean="0">
                <a:solidFill>
                  <a:srgbClr val="FFFFFF"/>
                </a:solidFill>
                <a:latin typeface="Arial Narrow" panose="020B0606020202030204" pitchFamily="34" charset="0"/>
                <a:ea typeface="Microsoft YaHei" pitchFamily="2"/>
                <a:cs typeface="Mangal" pitchFamily="2"/>
              </a:rPr>
              <a:t>Chief</a:t>
            </a:r>
            <a:r>
              <a:rPr lang="et-EE" sz="2000" kern="0" dirty="0" smtClean="0">
                <a:solidFill>
                  <a:srgbClr val="FFFFFF"/>
                </a:solidFill>
                <a:latin typeface="Arial Narrow" panose="020B0606020202030204" pitchFamily="34" charset="0"/>
                <a:ea typeface="Microsoft YaHei" pitchFamily="2"/>
                <a:cs typeface="Mangal" pitchFamily="2"/>
              </a:rPr>
              <a:t> </a:t>
            </a:r>
            <a:r>
              <a:rPr lang="et-EE" sz="2000" kern="0" dirty="0" err="1" smtClean="0">
                <a:solidFill>
                  <a:srgbClr val="FFFFFF"/>
                </a:solidFill>
                <a:latin typeface="Arial Narrow" panose="020B0606020202030204" pitchFamily="34" charset="0"/>
                <a:ea typeface="Microsoft YaHei" pitchFamily="2"/>
                <a:cs typeface="Mangal" pitchFamily="2"/>
              </a:rPr>
              <a:t>expert</a:t>
            </a:r>
            <a:endParaRPr lang="et-EE" sz="2000" i="0" u="none" strike="noStrike" kern="1200" cap="none" spc="0" baseline="0" dirty="0">
              <a:solidFill>
                <a:srgbClr val="FFFFFF"/>
              </a:solidFill>
              <a:uFillTx/>
              <a:latin typeface="Arial Narrow" panose="020B0606020202030204" pitchFamily="34" charset="0"/>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000" b="0" i="0" u="none" strike="noStrike" kern="1200" cap="none" spc="0" baseline="0" dirty="0" err="1" smtClean="0">
                <a:solidFill>
                  <a:srgbClr val="FFFFFF"/>
                </a:solidFill>
                <a:uFillTx/>
                <a:latin typeface="Arial Narrow" panose="020B0606020202030204" pitchFamily="34" charset="0"/>
                <a:ea typeface="Microsoft YaHei" pitchFamily="2"/>
                <a:cs typeface="Mangal" pitchFamily="2"/>
              </a:rPr>
              <a:t>Research</a:t>
            </a:r>
            <a:r>
              <a:rPr lang="et-EE" sz="2000" b="0" i="0" u="none" strike="noStrike" kern="1200" cap="none" spc="0" baseline="0" dirty="0" smtClean="0">
                <a:solidFill>
                  <a:srgbClr val="FFFFFF"/>
                </a:solidFill>
                <a:uFillTx/>
                <a:latin typeface="Arial Narrow" panose="020B0606020202030204" pitchFamily="34" charset="0"/>
                <a:ea typeface="Microsoft YaHei" pitchFamily="2"/>
                <a:cs typeface="Mangal" pitchFamily="2"/>
              </a:rPr>
              <a:t> </a:t>
            </a:r>
            <a:r>
              <a:rPr lang="et-EE" sz="2000" b="0" i="0" u="none" strike="noStrike" kern="1200" cap="none" spc="0" baseline="0" dirty="0" err="1" smtClean="0">
                <a:solidFill>
                  <a:srgbClr val="FFFFFF"/>
                </a:solidFill>
                <a:uFillTx/>
                <a:latin typeface="Arial Narrow" panose="020B0606020202030204" pitchFamily="34" charset="0"/>
                <a:ea typeface="Microsoft YaHei" pitchFamily="2"/>
                <a:cs typeface="Mangal" pitchFamily="2"/>
              </a:rPr>
              <a:t>Policy</a:t>
            </a:r>
            <a:r>
              <a:rPr lang="et-EE" sz="2000" b="0" i="0" u="none" strike="noStrike" kern="1200" cap="none" spc="0" baseline="0" dirty="0" smtClean="0">
                <a:solidFill>
                  <a:srgbClr val="FFFFFF"/>
                </a:solidFill>
                <a:uFillTx/>
                <a:latin typeface="Arial Narrow" panose="020B0606020202030204" pitchFamily="34" charset="0"/>
                <a:ea typeface="Microsoft YaHei" pitchFamily="2"/>
                <a:cs typeface="Mangal" pitchFamily="2"/>
              </a:rPr>
              <a:t> </a:t>
            </a:r>
            <a:r>
              <a:rPr lang="et-EE" sz="2000" b="0" i="0" u="none" strike="noStrike" kern="1200" cap="none" spc="0" baseline="0" dirty="0" err="1" smtClean="0">
                <a:solidFill>
                  <a:srgbClr val="FFFFFF"/>
                </a:solidFill>
                <a:uFillTx/>
                <a:latin typeface="Arial Narrow" panose="020B0606020202030204" pitchFamily="34" charset="0"/>
                <a:ea typeface="Microsoft YaHei" pitchFamily="2"/>
                <a:cs typeface="Mangal" pitchFamily="2"/>
              </a:rPr>
              <a:t>Department</a:t>
            </a:r>
            <a:endParaRPr lang="et-EE" sz="2000" b="0" i="0" u="none" strike="noStrike" kern="1200" cap="none" spc="0" baseline="0" dirty="0">
              <a:solidFill>
                <a:srgbClr val="FFFFFF"/>
              </a:solidFill>
              <a:uFillTx/>
              <a:latin typeface="Arial Narrow" panose="020B0606020202030204" pitchFamily="34" charset="0"/>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000" kern="0" dirty="0" smtClean="0">
                <a:solidFill>
                  <a:srgbClr val="FFFFFF"/>
                </a:solidFill>
                <a:latin typeface="Arial Narrow" panose="020B0606020202030204" pitchFamily="34" charset="0"/>
                <a:ea typeface="Microsoft YaHei" pitchFamily="2"/>
                <a:cs typeface="Mangal" pitchFamily="2"/>
              </a:rPr>
              <a:t>22.09</a:t>
            </a:r>
            <a:r>
              <a:rPr lang="et-EE" sz="2000" b="0" i="0" u="none" strike="noStrike" kern="1200" cap="none" spc="0" baseline="0" dirty="0" smtClean="0">
                <a:solidFill>
                  <a:srgbClr val="FFFFFF"/>
                </a:solidFill>
                <a:uFillTx/>
                <a:latin typeface="Arial Narrow" panose="020B0606020202030204" pitchFamily="34" charset="0"/>
                <a:ea typeface="Microsoft YaHei" pitchFamily="2"/>
                <a:cs typeface="Mangal" pitchFamily="2"/>
              </a:rPr>
              <a:t>.2017</a:t>
            </a:r>
            <a:endParaRPr lang="et-EE" sz="2000" b="0" i="0" u="none" strike="noStrike" kern="1200" cap="none" spc="0" baseline="0" dirty="0">
              <a:solidFill>
                <a:srgbClr val="FFFFFF"/>
              </a:solidFill>
              <a:uFillTx/>
              <a:latin typeface="Arial Narrow" panose="020B0606020202030204" pitchFamily="34" charset="0"/>
              <a:ea typeface="Microsoft YaHei" pitchFamily="2"/>
              <a:cs typeface="Mangal" pitchFamily="2"/>
            </a:endParaRPr>
          </a:p>
        </p:txBody>
      </p:sp>
      <p:sp>
        <p:nvSpPr>
          <p:cNvPr id="4" name="Rectangle 8"/>
          <p:cNvSpPr/>
          <p:nvPr/>
        </p:nvSpPr>
        <p:spPr>
          <a:xfrm>
            <a:off x="0" y="-52251"/>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t-EE" sz="1800" b="0" i="0" u="none" strike="noStrike" kern="1200" cap="none" spc="0" baseline="0">
              <a:solidFill>
                <a:srgbClr val="FFFFFF"/>
              </a:solidFill>
              <a:uFillTx/>
              <a:latin typeface="Arial Narrow" panose="020B0606020202030204" pitchFamily="34" charset="0"/>
            </a:endParaRPr>
          </a:p>
        </p:txBody>
      </p:sp>
      <p:pic>
        <p:nvPicPr>
          <p:cNvPr id="5"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195" y="216000"/>
            <a:ext cx="3464999" cy="1385999"/>
          </a:xfrm>
          <a:prstGeom prst="rect">
            <a:avLst/>
          </a:prstGeom>
          <a:noFill/>
          <a:ln>
            <a:noFill/>
          </a:ln>
        </p:spPr>
      </p:pic>
      <p:pic>
        <p:nvPicPr>
          <p:cNvPr id="6" name="Pilt 5" descr="C:\Users\pille.pikker\AppData\Local\Microsoft\Windows\INetCache\Content.Outlook\562UPO11\norwaygrants_logo_new (2).gif"/>
          <p:cNvPicPr/>
          <p:nvPr/>
        </p:nvPicPr>
        <p:blipFill>
          <a:blip r:embed="rId4">
            <a:extLst>
              <a:ext uri="{28A0092B-C50C-407E-A947-70E740481C1C}">
                <a14:useLocalDpi xmlns:a14="http://schemas.microsoft.com/office/drawing/2010/main" val="0"/>
              </a:ext>
            </a:extLst>
          </a:blip>
          <a:srcRect/>
          <a:stretch>
            <a:fillRect/>
          </a:stretch>
        </p:blipFill>
        <p:spPr bwMode="auto">
          <a:xfrm>
            <a:off x="6515993" y="345806"/>
            <a:ext cx="1357883" cy="9142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35027" y="271985"/>
            <a:ext cx="7740186" cy="598667"/>
          </a:xfrm>
        </p:spPr>
        <p:txBody>
          <a:bodyPr/>
          <a:lstStyle/>
          <a:p>
            <a:pPr lvl="0">
              <a:buNone/>
            </a:pPr>
            <a:r>
              <a:rPr lang="et-EE" sz="3600" b="1" dirty="0" err="1" smtClean="0">
                <a:latin typeface="Arial Narrow" panose="020B0606020202030204" pitchFamily="34" charset="0"/>
              </a:rPr>
              <a:t>Planning</a:t>
            </a:r>
            <a:r>
              <a:rPr lang="et-EE" sz="3600" b="1" dirty="0" smtClean="0">
                <a:latin typeface="Arial Narrow" panose="020B0606020202030204" pitchFamily="34" charset="0"/>
              </a:rPr>
              <a:t> </a:t>
            </a:r>
            <a:r>
              <a:rPr lang="et-EE" sz="3600" b="1" dirty="0" err="1" smtClean="0">
                <a:latin typeface="Arial Narrow" panose="020B0606020202030204" pitchFamily="34" charset="0"/>
              </a:rPr>
              <a:t>documents</a:t>
            </a:r>
            <a:r>
              <a:rPr lang="et-EE" sz="3600" b="1" dirty="0" smtClean="0">
                <a:latin typeface="Arial Narrow" panose="020B0606020202030204" pitchFamily="34" charset="0"/>
              </a:rPr>
              <a:t> </a:t>
            </a:r>
            <a:r>
              <a:rPr lang="et-EE" sz="3600" b="1" dirty="0" err="1" smtClean="0">
                <a:latin typeface="Arial Narrow" panose="020B0606020202030204" pitchFamily="34" charset="0"/>
              </a:rPr>
              <a:t>for</a:t>
            </a:r>
            <a:r>
              <a:rPr lang="et-EE" sz="3600" b="1" dirty="0" smtClean="0">
                <a:latin typeface="Arial Narrow" panose="020B0606020202030204" pitchFamily="34" charset="0"/>
              </a:rPr>
              <a:t> </a:t>
            </a:r>
            <a:r>
              <a:rPr lang="et-EE" sz="3600" b="1" dirty="0" err="1" smtClean="0">
                <a:latin typeface="Arial Narrow" panose="020B0606020202030204" pitchFamily="34" charset="0"/>
              </a:rPr>
              <a:t>the</a:t>
            </a:r>
            <a:r>
              <a:rPr lang="et-EE" sz="3600" b="1" dirty="0" smtClean="0">
                <a:latin typeface="Arial Narrow" panose="020B0606020202030204" pitchFamily="34" charset="0"/>
              </a:rPr>
              <a:t> </a:t>
            </a:r>
            <a:r>
              <a:rPr lang="et-EE" sz="3600" b="1" dirty="0" err="1" smtClean="0">
                <a:latin typeface="Arial Narrow" panose="020B0606020202030204" pitchFamily="34" charset="0"/>
              </a:rPr>
              <a:t>new</a:t>
            </a:r>
            <a:r>
              <a:rPr lang="et-EE" sz="3600" b="1" dirty="0" smtClean="0">
                <a:latin typeface="Arial Narrow" panose="020B0606020202030204" pitchFamily="34" charset="0"/>
              </a:rPr>
              <a:t> </a:t>
            </a:r>
            <a:r>
              <a:rPr lang="et-EE" sz="3600" b="1" dirty="0" err="1" smtClean="0">
                <a:latin typeface="Arial Narrow" panose="020B0606020202030204" pitchFamily="34" charset="0"/>
              </a:rPr>
              <a:t>period</a:t>
            </a:r>
            <a:endParaRPr lang="et-EE" sz="3600" b="1" dirty="0">
              <a:latin typeface="Arial Narrow" panose="020B0606020202030204" pitchFamily="34" charset="0"/>
            </a:endParaRPr>
          </a:p>
        </p:txBody>
      </p:sp>
      <p:sp>
        <p:nvSpPr>
          <p:cNvPr id="3" name="Text Placeholder 2"/>
          <p:cNvSpPr txBox="1">
            <a:spLocks noGrp="1"/>
          </p:cNvSpPr>
          <p:nvPr>
            <p:ph type="body" idx="4294967295"/>
          </p:nvPr>
        </p:nvSpPr>
        <p:spPr>
          <a:xfrm>
            <a:off x="20527" y="1009197"/>
            <a:ext cx="8223657" cy="5256584"/>
          </a:xfrm>
        </p:spPr>
        <p:txBody>
          <a:bodyPr/>
          <a:lstStyle/>
          <a:p>
            <a:pPr lvl="0"/>
            <a:r>
              <a:rPr lang="et-EE" sz="2200" b="1" dirty="0" smtClean="0">
                <a:latin typeface="Arial Narrow" panose="020B0606020202030204" pitchFamily="34" charset="0"/>
              </a:rPr>
              <a:t>N</a:t>
            </a:r>
            <a:r>
              <a:rPr lang="en-GB" sz="2200" b="1" dirty="0" err="1" smtClean="0">
                <a:latin typeface="Arial Narrow" panose="020B0606020202030204" pitchFamily="34" charset="0"/>
              </a:rPr>
              <a:t>ational</a:t>
            </a:r>
            <a:r>
              <a:rPr lang="en-GB" sz="2200" b="1" dirty="0" smtClean="0">
                <a:latin typeface="Arial Narrow" panose="020B0606020202030204" pitchFamily="34" charset="0"/>
              </a:rPr>
              <a:t> </a:t>
            </a:r>
            <a:r>
              <a:rPr lang="en-GB" sz="2200" b="1" dirty="0">
                <a:latin typeface="Arial Narrow" panose="020B0606020202030204" pitchFamily="34" charset="0"/>
              </a:rPr>
              <a:t>strategies</a:t>
            </a:r>
            <a:r>
              <a:rPr lang="en-GB" sz="2200" dirty="0">
                <a:latin typeface="Arial Narrow" panose="020B0606020202030204" pitchFamily="34" charset="0"/>
              </a:rPr>
              <a:t> (Estonian RDI Strategy, Lifelong Learning Strategy, Entrepreneurship Growth Strategy</a:t>
            </a:r>
            <a:r>
              <a:rPr lang="en-GB" sz="2200" dirty="0" smtClean="0">
                <a:latin typeface="Arial Narrow" panose="020B0606020202030204" pitchFamily="34" charset="0"/>
              </a:rPr>
              <a:t>)</a:t>
            </a:r>
            <a:endParaRPr lang="et-EE" sz="2200" dirty="0" smtClean="0">
              <a:latin typeface="Arial Narrow" panose="020B0606020202030204" pitchFamily="34" charset="0"/>
            </a:endParaRPr>
          </a:p>
          <a:p>
            <a:pPr lvl="0"/>
            <a:r>
              <a:rPr lang="en-GB" sz="2200" b="1" dirty="0" smtClean="0">
                <a:latin typeface="Arial Narrow" panose="020B0606020202030204" pitchFamily="34" charset="0"/>
              </a:rPr>
              <a:t>M</a:t>
            </a:r>
            <a:r>
              <a:rPr lang="et-EE" sz="2200" b="1" dirty="0" err="1" smtClean="0">
                <a:latin typeface="Arial Narrow" panose="020B0606020202030204" pitchFamily="34" charset="0"/>
              </a:rPr>
              <a:t>em</a:t>
            </a:r>
            <a:r>
              <a:rPr lang="en-GB" sz="2200" b="1" dirty="0" smtClean="0">
                <a:latin typeface="Arial Narrow" panose="020B0606020202030204" pitchFamily="34" charset="0"/>
              </a:rPr>
              <a:t>o</a:t>
            </a:r>
            <a:r>
              <a:rPr lang="et-EE" sz="2200" b="1" dirty="0" err="1" smtClean="0">
                <a:latin typeface="Arial Narrow" panose="020B0606020202030204" pitchFamily="34" charset="0"/>
              </a:rPr>
              <a:t>randum</a:t>
            </a:r>
            <a:r>
              <a:rPr lang="et-EE" sz="2200" b="1" dirty="0" smtClean="0">
                <a:latin typeface="Arial Narrow" panose="020B0606020202030204" pitchFamily="34" charset="0"/>
              </a:rPr>
              <a:t> of </a:t>
            </a:r>
            <a:r>
              <a:rPr lang="en-GB" sz="2200" b="1" dirty="0" smtClean="0">
                <a:latin typeface="Arial Narrow" panose="020B0606020202030204" pitchFamily="34" charset="0"/>
              </a:rPr>
              <a:t>U</a:t>
            </a:r>
            <a:r>
              <a:rPr lang="et-EE" sz="2200" b="1" dirty="0" err="1" smtClean="0">
                <a:latin typeface="Arial Narrow" panose="020B0606020202030204" pitchFamily="34" charset="0"/>
              </a:rPr>
              <a:t>nderstanding</a:t>
            </a:r>
            <a:r>
              <a:rPr lang="en-GB" sz="2200" b="1" dirty="0" smtClean="0">
                <a:latin typeface="Arial Narrow" panose="020B0606020202030204" pitchFamily="34" charset="0"/>
              </a:rPr>
              <a:t> </a:t>
            </a:r>
            <a:r>
              <a:rPr lang="et-EE" sz="2200" dirty="0" smtClean="0">
                <a:latin typeface="Arial Narrow" panose="020B0606020202030204" pitchFamily="34" charset="0"/>
              </a:rPr>
              <a:t>on t</a:t>
            </a:r>
            <a:r>
              <a:rPr lang="en-GB" sz="2200" dirty="0" smtClean="0">
                <a:latin typeface="Arial Narrow" panose="020B0606020202030204" pitchFamily="34" charset="0"/>
              </a:rPr>
              <a:t>he Implementation Of </a:t>
            </a:r>
            <a:r>
              <a:rPr lang="en-GB" sz="2200" dirty="0">
                <a:latin typeface="Arial Narrow" panose="020B0606020202030204" pitchFamily="34" charset="0"/>
              </a:rPr>
              <a:t>The EEA Financial Mechanism </a:t>
            </a:r>
            <a:r>
              <a:rPr lang="en-GB" sz="2200" dirty="0" smtClean="0">
                <a:latin typeface="Arial Narrow" panose="020B0606020202030204" pitchFamily="34" charset="0"/>
              </a:rPr>
              <a:t>2014-2021</a:t>
            </a:r>
            <a:r>
              <a:rPr lang="et-EE" sz="2200" dirty="0" smtClean="0">
                <a:latin typeface="Arial Narrow" panose="020B0606020202030204" pitchFamily="34" charset="0"/>
              </a:rPr>
              <a:t> (</a:t>
            </a:r>
            <a:r>
              <a:rPr lang="et-EE" sz="2200" dirty="0" err="1" smtClean="0">
                <a:latin typeface="Arial Narrow" panose="020B0606020202030204" pitchFamily="34" charset="0"/>
              </a:rPr>
              <a:t>signed</a:t>
            </a:r>
            <a:r>
              <a:rPr lang="et-EE" sz="2200" dirty="0" smtClean="0">
                <a:latin typeface="Arial Narrow" panose="020B0606020202030204" pitchFamily="34" charset="0"/>
              </a:rPr>
              <a:t> in </a:t>
            </a:r>
            <a:r>
              <a:rPr lang="et-EE" sz="2200" dirty="0" err="1" smtClean="0">
                <a:latin typeface="Arial Narrow" panose="020B0606020202030204" pitchFamily="34" charset="0"/>
              </a:rPr>
              <a:t>May</a:t>
            </a:r>
            <a:r>
              <a:rPr lang="et-EE" sz="2200" dirty="0" smtClean="0">
                <a:latin typeface="Arial Narrow" panose="020B0606020202030204" pitchFamily="34" charset="0"/>
              </a:rPr>
              <a:t> 9, 2017)</a:t>
            </a:r>
            <a:r>
              <a:rPr lang="en-GB" sz="2200" dirty="0" smtClean="0">
                <a:latin typeface="Arial Narrow" panose="020B0606020202030204" pitchFamily="34" charset="0"/>
              </a:rPr>
              <a:t>:</a:t>
            </a:r>
            <a:endParaRPr lang="et-EE" sz="2200" dirty="0">
              <a:latin typeface="Arial Narrow" panose="020B0606020202030204" pitchFamily="34" charset="0"/>
            </a:endParaRPr>
          </a:p>
          <a:p>
            <a:pPr lvl="1"/>
            <a:r>
              <a:rPr lang="en-GB" sz="2000" u="sng" dirty="0">
                <a:latin typeface="Arial Narrow" panose="020B0606020202030204" pitchFamily="34" charset="0"/>
              </a:rPr>
              <a:t>Objective of Research Programme</a:t>
            </a:r>
            <a:r>
              <a:rPr lang="en-GB" sz="2000" dirty="0">
                <a:latin typeface="Arial Narrow" panose="020B0606020202030204" pitchFamily="34" charset="0"/>
              </a:rPr>
              <a:t>: Enhanced research-based knowledge development</a:t>
            </a:r>
            <a:endParaRPr lang="et-EE" sz="1800" dirty="0">
              <a:latin typeface="Arial Narrow" panose="020B0606020202030204" pitchFamily="34" charset="0"/>
            </a:endParaRPr>
          </a:p>
          <a:p>
            <a:pPr lvl="1"/>
            <a:r>
              <a:rPr lang="en-GB" sz="2000" u="sng" dirty="0">
                <a:latin typeface="Arial Narrow" panose="020B0606020202030204" pitchFamily="34" charset="0"/>
              </a:rPr>
              <a:t>Special concerns</a:t>
            </a:r>
            <a:r>
              <a:rPr lang="en-GB" sz="2000" dirty="0">
                <a:latin typeface="Arial Narrow" panose="020B0606020202030204" pitchFamily="34" charset="0"/>
              </a:rPr>
              <a:t>: The possibility of joint calls for proposals together with the relevant designated Programme Operators in the Republic of Latvia and the Republic of Lithuania, on Joint Baltic Research and Education, shall be explored when developing the concept note.</a:t>
            </a:r>
            <a:endParaRPr lang="et-EE" sz="1800" dirty="0">
              <a:latin typeface="Arial Narrow" panose="020B0606020202030204" pitchFamily="34" charset="0"/>
            </a:endParaRPr>
          </a:p>
          <a:p>
            <a:pPr lvl="0"/>
            <a:r>
              <a:rPr lang="en-GB" sz="2200" b="1" dirty="0" smtClean="0">
                <a:latin typeface="Arial Narrow" panose="020B0606020202030204" pitchFamily="34" charset="0"/>
              </a:rPr>
              <a:t>Blue </a:t>
            </a:r>
            <a:r>
              <a:rPr lang="en-GB" sz="2200" b="1" dirty="0">
                <a:latin typeface="Arial Narrow" panose="020B0606020202030204" pitchFamily="34" charset="0"/>
              </a:rPr>
              <a:t>Book</a:t>
            </a:r>
            <a:r>
              <a:rPr lang="en-GB" sz="2200" dirty="0">
                <a:latin typeface="Arial Narrow" panose="020B0606020202030204" pitchFamily="34" charset="0"/>
              </a:rPr>
              <a:t>: research cooperation between </a:t>
            </a:r>
            <a:r>
              <a:rPr lang="en-GB" sz="2200" dirty="0" smtClean="0">
                <a:latin typeface="Arial Narrow" panose="020B0606020202030204" pitchFamily="34" charset="0"/>
              </a:rPr>
              <a:t>donor </a:t>
            </a:r>
            <a:r>
              <a:rPr lang="en-GB" sz="2200" dirty="0">
                <a:latin typeface="Arial Narrow" panose="020B0606020202030204" pitchFamily="34" charset="0"/>
              </a:rPr>
              <a:t>&amp; beneficiary countries, research within the priority sectors and/or programme areas, application of research results, capacity building in research, participation &amp; cooperation of beneficiary countries in the European Research Area</a:t>
            </a:r>
            <a:r>
              <a:rPr lang="en-GB" sz="2200" dirty="0" smtClean="0">
                <a:latin typeface="Arial Narrow" panose="020B0606020202030204" pitchFamily="34" charset="0"/>
              </a:rPr>
              <a:t>.</a:t>
            </a:r>
            <a:endParaRPr lang="et-EE" sz="2200" dirty="0">
              <a:latin typeface="Arial Narrow" panose="020B0606020202030204" pitchFamily="34" charset="0"/>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4010505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3998" y="301322"/>
            <a:ext cx="7812195" cy="1262155"/>
          </a:xfrm>
        </p:spPr>
        <p:txBody>
          <a:bodyPr/>
          <a:lstStyle/>
          <a:p>
            <a:pPr algn="ctr">
              <a:buNone/>
            </a:pPr>
            <a:r>
              <a:rPr lang="et-EE" sz="3600" b="1" dirty="0" smtClean="0">
                <a:latin typeface="Arial Narrow" panose="020B0606020202030204" pitchFamily="34" charset="0"/>
              </a:rPr>
              <a:t>Estonian RDI </a:t>
            </a:r>
            <a:r>
              <a:rPr lang="et-EE" sz="3600" b="1" dirty="0" err="1" smtClean="0">
                <a:latin typeface="Arial Narrow" panose="020B0606020202030204" pitchFamily="34" charset="0"/>
              </a:rPr>
              <a:t>Strategy</a:t>
            </a:r>
            <a:r>
              <a:rPr lang="et-EE" sz="3600" b="1" dirty="0" smtClean="0">
                <a:latin typeface="Arial Narrow" panose="020B0606020202030204" pitchFamily="34" charset="0"/>
              </a:rPr>
              <a:t> 2014-2020</a:t>
            </a:r>
            <a:endParaRPr lang="et-EE" sz="3600" b="1" dirty="0">
              <a:latin typeface="Arial Narrow" panose="020B0606020202030204" pitchFamily="34" charset="0"/>
            </a:endParaRPr>
          </a:p>
        </p:txBody>
      </p:sp>
      <p:sp>
        <p:nvSpPr>
          <p:cNvPr id="3" name="Sisu kohatäide 2"/>
          <p:cNvSpPr>
            <a:spLocks noGrp="1"/>
          </p:cNvSpPr>
          <p:nvPr>
            <p:ph idx="1"/>
          </p:nvPr>
        </p:nvSpPr>
        <p:spPr>
          <a:xfrm>
            <a:off x="395313" y="1692077"/>
            <a:ext cx="7596171" cy="4514401"/>
          </a:xfrm>
        </p:spPr>
        <p:txBody>
          <a:bodyPr/>
          <a:lstStyle/>
          <a:p>
            <a:pPr marL="108000" indent="0">
              <a:buNone/>
            </a:pPr>
            <a:r>
              <a:rPr lang="en-GB" sz="2000" b="1" dirty="0">
                <a:latin typeface="Arial Narrow" panose="020B0606020202030204" pitchFamily="34" charset="0"/>
              </a:rPr>
              <a:t>Vision for </a:t>
            </a:r>
            <a:r>
              <a:rPr lang="en-GB" sz="2000" b="1" dirty="0" smtClean="0">
                <a:latin typeface="Arial Narrow" panose="020B0606020202030204" pitchFamily="34" charset="0"/>
              </a:rPr>
              <a:t>2020</a:t>
            </a:r>
            <a:r>
              <a:rPr lang="et-EE" sz="2000" b="1" dirty="0" smtClean="0">
                <a:latin typeface="Arial Narrow" panose="020B0606020202030204" pitchFamily="34" charset="0"/>
              </a:rPr>
              <a:t>:</a:t>
            </a:r>
            <a:endParaRPr lang="et-EE" sz="2000" dirty="0" smtClean="0">
              <a:latin typeface="Arial Narrow" panose="020B0606020202030204" pitchFamily="34" charset="0"/>
            </a:endParaRPr>
          </a:p>
          <a:p>
            <a:r>
              <a:rPr lang="en-GB" sz="2000" dirty="0" smtClean="0">
                <a:latin typeface="Arial Narrow" panose="020B0606020202030204" pitchFamily="34" charset="0"/>
              </a:rPr>
              <a:t>Estonian </a:t>
            </a:r>
            <a:r>
              <a:rPr lang="en-GB" sz="2000" dirty="0">
                <a:latin typeface="Arial Narrow" panose="020B0606020202030204" pitchFamily="34" charset="0"/>
              </a:rPr>
              <a:t>researchers have achieved outstanding results globally, Estonian research is internationally competitive and a </a:t>
            </a:r>
            <a:r>
              <a:rPr lang="en-GB" sz="2000" u="sng" dirty="0">
                <a:solidFill>
                  <a:srgbClr val="7030A0"/>
                </a:solidFill>
                <a:latin typeface="Arial Narrow" panose="020B0606020202030204" pitchFamily="34" charset="0"/>
              </a:rPr>
              <a:t>natural part of the Nordic and European Research Area</a:t>
            </a:r>
            <a:r>
              <a:rPr lang="en-GB" sz="2000" dirty="0">
                <a:latin typeface="Arial Narrow" panose="020B0606020202030204" pitchFamily="34" charset="0"/>
              </a:rPr>
              <a:t>.</a:t>
            </a:r>
            <a:endParaRPr lang="et-EE" sz="2000" dirty="0">
              <a:latin typeface="Arial Narrow" panose="020B0606020202030204" pitchFamily="34" charset="0"/>
            </a:endParaRPr>
          </a:p>
          <a:p>
            <a:pPr marL="108000" indent="0">
              <a:buNone/>
            </a:pPr>
            <a:r>
              <a:rPr lang="et-EE" sz="2000" b="1" dirty="0" err="1" smtClean="0">
                <a:latin typeface="Arial Narrow" panose="020B0606020202030204" pitchFamily="34" charset="0"/>
              </a:rPr>
              <a:t>Some</a:t>
            </a:r>
            <a:r>
              <a:rPr lang="et-EE" sz="2000" b="1" dirty="0" smtClean="0">
                <a:latin typeface="Arial Narrow" panose="020B0606020202030204" pitchFamily="34" charset="0"/>
              </a:rPr>
              <a:t> a</a:t>
            </a:r>
            <a:r>
              <a:rPr lang="en-GB" sz="2000" b="1" dirty="0" err="1" smtClean="0">
                <a:latin typeface="Arial Narrow" panose="020B0606020202030204" pitchFamily="34" charset="0"/>
              </a:rPr>
              <a:t>ctivities</a:t>
            </a:r>
            <a:r>
              <a:rPr lang="en-GB" sz="2000" b="1" dirty="0" smtClean="0">
                <a:latin typeface="Arial Narrow" panose="020B0606020202030204" pitchFamily="34" charset="0"/>
              </a:rPr>
              <a:t> </a:t>
            </a:r>
            <a:r>
              <a:rPr lang="en-GB" sz="2000" b="1" dirty="0">
                <a:latin typeface="Arial Narrow" panose="020B0606020202030204" pitchFamily="34" charset="0"/>
              </a:rPr>
              <a:t>for international RDI cooperation</a:t>
            </a:r>
            <a:r>
              <a:rPr lang="en-GB" sz="2000" dirty="0">
                <a:latin typeface="Arial Narrow" panose="020B0606020202030204" pitchFamily="34" charset="0"/>
              </a:rPr>
              <a:t>: </a:t>
            </a:r>
            <a:endParaRPr lang="et-EE" sz="2000" dirty="0">
              <a:latin typeface="Arial Narrow" panose="020B0606020202030204" pitchFamily="34" charset="0"/>
            </a:endParaRPr>
          </a:p>
          <a:p>
            <a:pPr lvl="0"/>
            <a:r>
              <a:rPr lang="en-GB" sz="2000" dirty="0">
                <a:latin typeface="Arial Narrow" panose="020B0606020202030204" pitchFamily="34" charset="0"/>
              </a:rPr>
              <a:t>Estonia participates in the initiatives of the European Research Area, (incl. In the joint programming of research), European innovation partnerships, </a:t>
            </a:r>
            <a:r>
              <a:rPr lang="en-GB" sz="2000" u="sng" dirty="0">
                <a:solidFill>
                  <a:srgbClr val="7030A0"/>
                </a:solidFill>
                <a:latin typeface="Arial Narrow" panose="020B0606020202030204" pitchFamily="34" charset="0"/>
              </a:rPr>
              <a:t>initiatives in the Baltic and Nordic region</a:t>
            </a:r>
            <a:r>
              <a:rPr lang="en-GB" sz="2000" dirty="0">
                <a:latin typeface="Arial Narrow" panose="020B0606020202030204" pitchFamily="34" charset="0"/>
              </a:rPr>
              <a:t>, and international research infrastructures</a:t>
            </a:r>
            <a:r>
              <a:rPr lang="en-GB" sz="2000" dirty="0" smtClean="0">
                <a:latin typeface="Arial Narrow" panose="020B0606020202030204" pitchFamily="34" charset="0"/>
              </a:rPr>
              <a:t>.</a:t>
            </a:r>
            <a:endParaRPr lang="et-EE" sz="2000" dirty="0">
              <a:latin typeface="Arial Narrow" panose="020B0606020202030204" pitchFamily="34" charset="0"/>
            </a:endParaRPr>
          </a:p>
          <a:p>
            <a:pPr lvl="0"/>
            <a:r>
              <a:rPr lang="en-GB" sz="2000" dirty="0">
                <a:latin typeface="Arial Narrow" panose="020B0606020202030204" pitchFamily="34" charset="0"/>
              </a:rPr>
              <a:t>Ensure the </a:t>
            </a:r>
            <a:r>
              <a:rPr lang="en-GB" sz="2000" u="sng" dirty="0">
                <a:solidFill>
                  <a:srgbClr val="7030A0"/>
                </a:solidFill>
                <a:latin typeface="Arial Narrow" panose="020B0606020202030204" pitchFamily="34" charset="0"/>
              </a:rPr>
              <a:t>openness</a:t>
            </a:r>
            <a:r>
              <a:rPr lang="en-GB" sz="2000" dirty="0">
                <a:latin typeface="Arial Narrow" panose="020B0606020202030204" pitchFamily="34" charset="0"/>
              </a:rPr>
              <a:t> of Estonian research and development programmes for </a:t>
            </a:r>
            <a:r>
              <a:rPr lang="et-EE" sz="2000" dirty="0" smtClean="0">
                <a:latin typeface="Arial Narrow" panose="020B0606020202030204" pitchFamily="34" charset="0"/>
              </a:rPr>
              <a:t>i</a:t>
            </a:r>
            <a:r>
              <a:rPr lang="en-GB" sz="2000" dirty="0" err="1" smtClean="0">
                <a:latin typeface="Arial Narrow" panose="020B0606020202030204" pitchFamily="34" charset="0"/>
              </a:rPr>
              <a:t>nternational</a:t>
            </a:r>
            <a:r>
              <a:rPr lang="en-GB" sz="2000" dirty="0" smtClean="0">
                <a:latin typeface="Arial Narrow" panose="020B0606020202030204" pitchFamily="34" charset="0"/>
              </a:rPr>
              <a:t> </a:t>
            </a:r>
            <a:r>
              <a:rPr lang="en-GB" sz="2000" dirty="0">
                <a:latin typeface="Arial Narrow" panose="020B0606020202030204" pitchFamily="34" charset="0"/>
              </a:rPr>
              <a:t>cooperation on </a:t>
            </a:r>
            <a:r>
              <a:rPr lang="en-GB" sz="2000" u="sng" dirty="0">
                <a:solidFill>
                  <a:srgbClr val="7030A0"/>
                </a:solidFill>
                <a:latin typeface="Arial Narrow" panose="020B0606020202030204" pitchFamily="34" charset="0"/>
              </a:rPr>
              <a:t>mutually beneficial bases</a:t>
            </a:r>
            <a:r>
              <a:rPr lang="en-GB" sz="2000" dirty="0">
                <a:latin typeface="Arial Narrow" panose="020B0606020202030204" pitchFamily="34" charset="0"/>
              </a:rPr>
              <a:t>.</a:t>
            </a:r>
            <a:endParaRPr lang="et-EE" sz="2000" dirty="0">
              <a:latin typeface="Arial Narrow" panose="020B0606020202030204" pitchFamily="34" charset="0"/>
            </a:endParaRPr>
          </a:p>
          <a:p>
            <a:pPr marL="108000" indent="0">
              <a:buNone/>
            </a:pPr>
            <a:endParaRPr lang="et-EE" sz="2000" dirty="0">
              <a:latin typeface="Arial Narrow" panose="020B0606020202030204" pitchFamily="34" charset="0"/>
            </a:endParaRPr>
          </a:p>
        </p:txBody>
      </p:sp>
    </p:spTree>
    <p:extLst>
      <p:ext uri="{BB962C8B-B14F-4D97-AF65-F5344CB8AC3E}">
        <p14:creationId xmlns:p14="http://schemas.microsoft.com/office/powerpoint/2010/main" val="2912624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598667"/>
          </a:xfrm>
        </p:spPr>
        <p:txBody>
          <a:bodyPr/>
          <a:lstStyle/>
          <a:p>
            <a:pPr lvl="0" algn="ctr">
              <a:buNone/>
            </a:pPr>
            <a:r>
              <a:rPr lang="et-EE" sz="3600" b="1" dirty="0" err="1" smtClean="0">
                <a:latin typeface="Arial Narrow" panose="020B0606020202030204" pitchFamily="34" charset="0"/>
              </a:rPr>
              <a:t>Principles</a:t>
            </a:r>
            <a:r>
              <a:rPr lang="et-EE" sz="3600" b="1" dirty="0" smtClean="0">
                <a:latin typeface="Arial Narrow" panose="020B0606020202030204" pitchFamily="34" charset="0"/>
              </a:rPr>
              <a:t> </a:t>
            </a:r>
            <a:r>
              <a:rPr lang="et-EE" sz="3600" b="1" dirty="0" err="1" smtClean="0">
                <a:latin typeface="Arial Narrow" panose="020B0606020202030204" pitchFamily="34" charset="0"/>
              </a:rPr>
              <a:t>for</a:t>
            </a:r>
            <a:r>
              <a:rPr lang="et-EE" sz="3600" b="1" dirty="0" smtClean="0">
                <a:latin typeface="Arial Narrow" panose="020B0606020202030204" pitchFamily="34" charset="0"/>
              </a:rPr>
              <a:t> </a:t>
            </a:r>
            <a:r>
              <a:rPr lang="et-EE" sz="3600" b="1" dirty="0" err="1" smtClean="0">
                <a:latin typeface="Arial Narrow" panose="020B0606020202030204" pitchFamily="34" charset="0"/>
              </a:rPr>
              <a:t>new</a:t>
            </a:r>
            <a:r>
              <a:rPr lang="et-EE" sz="3600" b="1" dirty="0" smtClean="0">
                <a:latin typeface="Arial Narrow" panose="020B0606020202030204" pitchFamily="34" charset="0"/>
              </a:rPr>
              <a:t> programme </a:t>
            </a:r>
            <a:endParaRPr lang="et-EE" sz="3600" b="1" dirty="0">
              <a:latin typeface="Arial Narrow" panose="020B0606020202030204" pitchFamily="34" charset="0"/>
            </a:endParaRPr>
          </a:p>
        </p:txBody>
      </p:sp>
      <p:sp>
        <p:nvSpPr>
          <p:cNvPr id="3" name="Text Placeholder 2"/>
          <p:cNvSpPr txBox="1">
            <a:spLocks noGrp="1"/>
          </p:cNvSpPr>
          <p:nvPr>
            <p:ph type="body" idx="4294967295"/>
          </p:nvPr>
        </p:nvSpPr>
        <p:spPr>
          <a:xfrm>
            <a:off x="393066" y="1175781"/>
            <a:ext cx="7848871" cy="5256584"/>
          </a:xfrm>
        </p:spPr>
        <p:txBody>
          <a:bodyPr/>
          <a:lstStyle/>
          <a:p>
            <a:pPr marL="108000" indent="0">
              <a:buNone/>
            </a:pPr>
            <a:r>
              <a:rPr lang="et-EE" sz="2400" dirty="0" err="1" smtClean="0"/>
              <a:t>The</a:t>
            </a:r>
            <a:r>
              <a:rPr lang="et-EE" sz="2400" dirty="0" smtClean="0"/>
              <a:t> n</a:t>
            </a:r>
            <a:r>
              <a:rPr lang="en-GB" sz="2400" dirty="0" err="1" smtClean="0"/>
              <a:t>ew</a:t>
            </a:r>
            <a:r>
              <a:rPr lang="en-GB" sz="2400" dirty="0" smtClean="0"/>
              <a:t> </a:t>
            </a:r>
            <a:r>
              <a:rPr lang="en-GB" sz="2400" dirty="0"/>
              <a:t>programme should be:</a:t>
            </a:r>
            <a:endParaRPr lang="et-EE" sz="2400" dirty="0"/>
          </a:p>
          <a:p>
            <a:pPr lvl="0"/>
            <a:r>
              <a:rPr lang="en-GB" sz="2400" dirty="0"/>
              <a:t>With simple planning and implementation structure</a:t>
            </a:r>
            <a:endParaRPr lang="et-EE" sz="2400" dirty="0"/>
          </a:p>
          <a:p>
            <a:pPr lvl="0"/>
            <a:r>
              <a:rPr lang="en-GB" sz="2400" dirty="0"/>
              <a:t>With low administration costs</a:t>
            </a:r>
            <a:endParaRPr lang="et-EE" sz="2400" dirty="0"/>
          </a:p>
          <a:p>
            <a:pPr lvl="0"/>
            <a:r>
              <a:rPr lang="en-GB" sz="2400" dirty="0"/>
              <a:t>Easy to apply for applicants, not much bureaucracy</a:t>
            </a:r>
            <a:endParaRPr lang="et-EE" sz="2400" dirty="0"/>
          </a:p>
          <a:p>
            <a:pPr lvl="0"/>
            <a:r>
              <a:rPr lang="en-GB" sz="2400" dirty="0"/>
              <a:t>Follow the rules of existing programmes </a:t>
            </a:r>
            <a:endParaRPr lang="et-EE" sz="2400" dirty="0" smtClean="0"/>
          </a:p>
          <a:p>
            <a:pPr lvl="0"/>
            <a:r>
              <a:rPr lang="en-GB" sz="2400" dirty="0" smtClean="0"/>
              <a:t>In </a:t>
            </a:r>
            <a:r>
              <a:rPr lang="en-GB" sz="2400" dirty="0"/>
              <a:t>case of aligning research </a:t>
            </a:r>
            <a:r>
              <a:rPr lang="en-GB" sz="2400" dirty="0" smtClean="0"/>
              <a:t>program</a:t>
            </a:r>
            <a:r>
              <a:rPr lang="et-EE" sz="2400" dirty="0" smtClean="0"/>
              <a:t>me</a:t>
            </a:r>
            <a:r>
              <a:rPr lang="en-GB" sz="2400" dirty="0" smtClean="0"/>
              <a:t>s</a:t>
            </a:r>
            <a:r>
              <a:rPr lang="en-GB" sz="2400" dirty="0"/>
              <a:t>: ensure mutual openness, similar conditions and quality standards</a:t>
            </a:r>
            <a:endParaRPr lang="et-EE" sz="2400" dirty="0"/>
          </a:p>
          <a:p>
            <a:pPr lvl="0"/>
            <a:r>
              <a:rPr lang="en-GB" sz="2400" dirty="0" smtClean="0"/>
              <a:t>No </a:t>
            </a:r>
            <a:r>
              <a:rPr lang="en-GB" sz="2400" dirty="0"/>
              <a:t>duplication with programmes financed by EU </a:t>
            </a:r>
            <a:r>
              <a:rPr lang="en-GB" sz="2400" dirty="0" smtClean="0"/>
              <a:t>funds</a:t>
            </a:r>
            <a:endParaRPr lang="et-EE" sz="2400" dirty="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2664557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301322"/>
            <a:ext cx="7740186" cy="598667"/>
          </a:xfrm>
        </p:spPr>
        <p:txBody>
          <a:bodyPr/>
          <a:lstStyle/>
          <a:p>
            <a:pPr lvl="0" algn="ctr">
              <a:buNone/>
            </a:pPr>
            <a:r>
              <a:rPr lang="et-EE" sz="3600" b="1" dirty="0" err="1" smtClean="0">
                <a:latin typeface="Arial Narrow" panose="020B0606020202030204" pitchFamily="34" charset="0"/>
              </a:rPr>
              <a:t>Towards</a:t>
            </a:r>
            <a:r>
              <a:rPr lang="et-EE" sz="3600" b="1" dirty="0" smtClean="0">
                <a:latin typeface="Arial Narrow" panose="020B0606020202030204" pitchFamily="34" charset="0"/>
              </a:rPr>
              <a:t> </a:t>
            </a:r>
            <a:r>
              <a:rPr lang="et-EE" sz="3600" b="1" dirty="0" err="1" smtClean="0">
                <a:latin typeface="Arial Narrow" panose="020B0606020202030204" pitchFamily="34" charset="0"/>
              </a:rPr>
              <a:t>the</a:t>
            </a:r>
            <a:r>
              <a:rPr lang="et-EE" sz="3600" b="1" dirty="0" smtClean="0">
                <a:latin typeface="Arial Narrow" panose="020B0606020202030204" pitchFamily="34" charset="0"/>
              </a:rPr>
              <a:t> Baltic </a:t>
            </a:r>
            <a:r>
              <a:rPr lang="et-EE" sz="3600" b="1" dirty="0" err="1" smtClean="0">
                <a:latin typeface="Arial Narrow" panose="020B0606020202030204" pitchFamily="34" charset="0"/>
              </a:rPr>
              <a:t>Research</a:t>
            </a:r>
            <a:r>
              <a:rPr lang="et-EE" sz="3600" b="1" dirty="0" smtClean="0">
                <a:latin typeface="Arial Narrow" panose="020B0606020202030204" pitchFamily="34" charset="0"/>
              </a:rPr>
              <a:t> programme </a:t>
            </a:r>
            <a:endParaRPr lang="et-EE" sz="3600" b="1" dirty="0">
              <a:latin typeface="Arial Narrow" panose="020B0606020202030204" pitchFamily="34" charset="0"/>
            </a:endParaRPr>
          </a:p>
        </p:txBody>
      </p:sp>
      <p:sp>
        <p:nvSpPr>
          <p:cNvPr id="3" name="Text Placeholder 2"/>
          <p:cNvSpPr txBox="1">
            <a:spLocks noGrp="1"/>
          </p:cNvSpPr>
          <p:nvPr>
            <p:ph type="body" idx="4294967295"/>
          </p:nvPr>
        </p:nvSpPr>
        <p:spPr>
          <a:xfrm>
            <a:off x="395313" y="1044005"/>
            <a:ext cx="7848871" cy="5256584"/>
          </a:xfrm>
        </p:spPr>
        <p:txBody>
          <a:bodyPr/>
          <a:lstStyle/>
          <a:p>
            <a:r>
              <a:rPr lang="et-EE" sz="2400" dirty="0" smtClean="0"/>
              <a:t>All Baltic </a:t>
            </a:r>
            <a:r>
              <a:rPr lang="et-EE" sz="2400" dirty="0" err="1" smtClean="0"/>
              <a:t>states</a:t>
            </a:r>
            <a:r>
              <a:rPr lang="et-EE" sz="2400" dirty="0" smtClean="0"/>
              <a:t> </a:t>
            </a:r>
            <a:r>
              <a:rPr lang="et-EE" sz="2400" dirty="0" err="1" smtClean="0"/>
              <a:t>have</a:t>
            </a:r>
            <a:r>
              <a:rPr lang="et-EE" sz="2400" dirty="0" smtClean="0"/>
              <a:t> </a:t>
            </a:r>
            <a:r>
              <a:rPr lang="et-EE" sz="2400" dirty="0" err="1" smtClean="0"/>
              <a:t>research</a:t>
            </a:r>
            <a:r>
              <a:rPr lang="et-EE" sz="2400" dirty="0" smtClean="0"/>
              <a:t> </a:t>
            </a:r>
            <a:r>
              <a:rPr lang="et-EE" sz="2400" dirty="0" err="1" smtClean="0"/>
              <a:t>activities</a:t>
            </a:r>
            <a:r>
              <a:rPr lang="et-EE" sz="2400" dirty="0" smtClean="0"/>
              <a:t> </a:t>
            </a:r>
            <a:r>
              <a:rPr lang="et-EE" sz="2400" dirty="0" err="1" smtClean="0"/>
              <a:t>under</a:t>
            </a:r>
            <a:r>
              <a:rPr lang="et-EE" sz="2400" dirty="0" smtClean="0"/>
              <a:t> </a:t>
            </a:r>
            <a:r>
              <a:rPr lang="et-EE" sz="2400" dirty="0" err="1" smtClean="0"/>
              <a:t>the</a:t>
            </a:r>
            <a:r>
              <a:rPr lang="et-EE" sz="2400" dirty="0" smtClean="0"/>
              <a:t> </a:t>
            </a:r>
            <a:r>
              <a:rPr lang="et-EE" sz="2400" dirty="0" err="1" smtClean="0"/>
              <a:t>new</a:t>
            </a:r>
            <a:r>
              <a:rPr lang="et-EE" sz="2400" dirty="0" smtClean="0"/>
              <a:t> </a:t>
            </a:r>
            <a:r>
              <a:rPr lang="et-EE" sz="2400" dirty="0" err="1" smtClean="0"/>
              <a:t>period</a:t>
            </a:r>
            <a:r>
              <a:rPr lang="et-EE" sz="2400" dirty="0" smtClean="0"/>
              <a:t> of EEA/</a:t>
            </a:r>
            <a:r>
              <a:rPr lang="et-EE" sz="2400" dirty="0" err="1" smtClean="0"/>
              <a:t>Norway</a:t>
            </a:r>
            <a:r>
              <a:rPr lang="et-EE" sz="2400" dirty="0" smtClean="0"/>
              <a:t> </a:t>
            </a:r>
            <a:r>
              <a:rPr lang="et-EE" sz="2400" dirty="0" err="1"/>
              <a:t>Grants</a:t>
            </a:r>
            <a:r>
              <a:rPr lang="et-EE" sz="2400" dirty="0"/>
              <a:t> </a:t>
            </a:r>
            <a:endParaRPr lang="et-EE" sz="2400" dirty="0" smtClean="0"/>
          </a:p>
          <a:p>
            <a:r>
              <a:rPr lang="et-EE" sz="2400" dirty="0" err="1" smtClean="0"/>
              <a:t>Discussions</a:t>
            </a:r>
            <a:r>
              <a:rPr lang="et-EE" sz="2400" dirty="0" smtClean="0"/>
              <a:t> so </a:t>
            </a:r>
            <a:r>
              <a:rPr lang="et-EE" sz="2400" dirty="0" err="1" smtClean="0"/>
              <a:t>far</a:t>
            </a:r>
            <a:r>
              <a:rPr lang="et-EE" sz="2400" dirty="0" smtClean="0"/>
              <a:t>: </a:t>
            </a:r>
            <a:r>
              <a:rPr lang="et-EE" sz="2400" dirty="0" err="1" smtClean="0"/>
              <a:t>aligning</a:t>
            </a:r>
            <a:r>
              <a:rPr lang="et-EE" sz="2400" dirty="0" smtClean="0"/>
              <a:t> all Baltic </a:t>
            </a:r>
            <a:r>
              <a:rPr lang="et-EE" sz="2400" dirty="0" err="1" smtClean="0"/>
              <a:t>research</a:t>
            </a:r>
            <a:r>
              <a:rPr lang="et-EE" sz="2400" dirty="0" smtClean="0"/>
              <a:t> </a:t>
            </a:r>
            <a:r>
              <a:rPr lang="et-EE" sz="2400" dirty="0" err="1" smtClean="0"/>
              <a:t>activities</a:t>
            </a:r>
            <a:r>
              <a:rPr lang="et-EE" sz="2400" dirty="0" smtClean="0"/>
              <a:t> </a:t>
            </a:r>
            <a:r>
              <a:rPr lang="et-EE" sz="2400" dirty="0" err="1" smtClean="0"/>
              <a:t>under</a:t>
            </a:r>
            <a:r>
              <a:rPr lang="et-EE" sz="2400" dirty="0" smtClean="0"/>
              <a:t> </a:t>
            </a:r>
            <a:r>
              <a:rPr lang="et-EE" sz="2400" dirty="0" err="1" smtClean="0"/>
              <a:t>the</a:t>
            </a:r>
            <a:r>
              <a:rPr lang="et-EE" sz="2400" dirty="0" smtClean="0"/>
              <a:t> Baltic </a:t>
            </a:r>
            <a:r>
              <a:rPr lang="et-EE" sz="2400" dirty="0" err="1" smtClean="0"/>
              <a:t>Research</a:t>
            </a:r>
            <a:r>
              <a:rPr lang="et-EE" sz="2400" dirty="0" smtClean="0"/>
              <a:t> Programme</a:t>
            </a:r>
          </a:p>
          <a:p>
            <a:r>
              <a:rPr lang="et-EE" sz="2400" dirty="0" smtClean="0"/>
              <a:t>Main aim and </a:t>
            </a:r>
            <a:r>
              <a:rPr lang="et-EE" sz="2400" dirty="0" err="1" smtClean="0"/>
              <a:t>added</a:t>
            </a:r>
            <a:r>
              <a:rPr lang="et-EE" sz="2400" dirty="0" smtClean="0"/>
              <a:t> </a:t>
            </a:r>
            <a:r>
              <a:rPr lang="et-EE" sz="2400" dirty="0" err="1"/>
              <a:t>value</a:t>
            </a:r>
            <a:r>
              <a:rPr lang="et-EE" sz="2400" dirty="0"/>
              <a:t>: </a:t>
            </a:r>
            <a:r>
              <a:rPr lang="et-EE" sz="2400" dirty="0" smtClean="0"/>
              <a:t>s</a:t>
            </a:r>
            <a:r>
              <a:rPr lang="da-DK" sz="2400" dirty="0" smtClean="0"/>
              <a:t>trengthen </a:t>
            </a:r>
            <a:r>
              <a:rPr lang="da-DK" sz="2400" dirty="0"/>
              <a:t>the </a:t>
            </a:r>
            <a:r>
              <a:rPr lang="et-EE" sz="2400" dirty="0" err="1" smtClean="0"/>
              <a:t>Nordic</a:t>
            </a:r>
            <a:r>
              <a:rPr lang="et-EE" sz="2400" dirty="0" smtClean="0"/>
              <a:t>-</a:t>
            </a:r>
            <a:r>
              <a:rPr lang="da-DK" sz="2400" dirty="0" err="1" smtClean="0"/>
              <a:t>Baltic</a:t>
            </a:r>
            <a:r>
              <a:rPr lang="da-DK" sz="2400" dirty="0" smtClean="0"/>
              <a:t> </a:t>
            </a:r>
            <a:r>
              <a:rPr lang="da-DK" sz="2400" dirty="0"/>
              <a:t>regional cooperation within research</a:t>
            </a:r>
          </a:p>
          <a:p>
            <a:r>
              <a:rPr lang="et-EE" sz="2400" dirty="0" err="1" smtClean="0"/>
              <a:t>Similar</a:t>
            </a:r>
            <a:r>
              <a:rPr lang="et-EE" sz="2400" dirty="0" smtClean="0"/>
              <a:t> </a:t>
            </a:r>
            <a:r>
              <a:rPr lang="et-EE" sz="2400" dirty="0" err="1" smtClean="0"/>
              <a:t>conditions</a:t>
            </a:r>
            <a:r>
              <a:rPr lang="et-EE" sz="2400" dirty="0" smtClean="0"/>
              <a:t> in EE, LV and LT </a:t>
            </a:r>
            <a:r>
              <a:rPr lang="et-EE" sz="2400" dirty="0" err="1" smtClean="0"/>
              <a:t>calls</a:t>
            </a:r>
            <a:r>
              <a:rPr lang="et-EE" sz="2400" dirty="0" smtClean="0"/>
              <a:t>, </a:t>
            </a:r>
            <a:r>
              <a:rPr lang="et-EE" sz="2400" dirty="0" err="1"/>
              <a:t>mutual</a:t>
            </a:r>
            <a:r>
              <a:rPr lang="et-EE" sz="2400" dirty="0"/>
              <a:t> </a:t>
            </a:r>
            <a:r>
              <a:rPr lang="et-EE" sz="2400" dirty="0" err="1" smtClean="0"/>
              <a:t>openness</a:t>
            </a:r>
            <a:r>
              <a:rPr lang="et-EE" sz="2400" dirty="0" smtClean="0"/>
              <a:t>, </a:t>
            </a:r>
            <a:r>
              <a:rPr lang="et-EE" sz="2400" dirty="0" err="1" smtClean="0"/>
              <a:t>same</a:t>
            </a:r>
            <a:r>
              <a:rPr lang="et-EE" sz="2400" dirty="0" smtClean="0"/>
              <a:t> </a:t>
            </a:r>
            <a:r>
              <a:rPr lang="et-EE" sz="2400" dirty="0" err="1" smtClean="0"/>
              <a:t>applicants</a:t>
            </a:r>
            <a:r>
              <a:rPr lang="et-EE" sz="2400" dirty="0" smtClean="0"/>
              <a:t>´ </a:t>
            </a:r>
            <a:r>
              <a:rPr lang="et-EE" sz="2400" dirty="0" err="1" smtClean="0"/>
              <a:t>guide</a:t>
            </a:r>
            <a:r>
              <a:rPr lang="et-EE" sz="2400" dirty="0" smtClean="0"/>
              <a:t>, </a:t>
            </a:r>
            <a:r>
              <a:rPr lang="et-EE" sz="2400" dirty="0" err="1" smtClean="0"/>
              <a:t>same</a:t>
            </a:r>
            <a:r>
              <a:rPr lang="et-EE" sz="2400" dirty="0" smtClean="0"/>
              <a:t> </a:t>
            </a:r>
            <a:r>
              <a:rPr lang="et-EE" sz="2400" dirty="0" err="1" smtClean="0"/>
              <a:t>principles</a:t>
            </a:r>
            <a:r>
              <a:rPr lang="et-EE" sz="2400" dirty="0" smtClean="0"/>
              <a:t>: </a:t>
            </a:r>
            <a:r>
              <a:rPr lang="et-EE" sz="2400" dirty="0" err="1" smtClean="0"/>
              <a:t>quality</a:t>
            </a:r>
            <a:r>
              <a:rPr lang="et-EE" sz="2400" dirty="0" smtClean="0"/>
              <a:t> of </a:t>
            </a:r>
            <a:r>
              <a:rPr lang="et-EE" sz="2400" dirty="0" err="1" smtClean="0"/>
              <a:t>research</a:t>
            </a:r>
            <a:endParaRPr lang="et-EE" sz="2400" dirty="0" smtClean="0"/>
          </a:p>
          <a:p>
            <a:r>
              <a:rPr lang="et-EE" sz="2400" dirty="0" err="1" smtClean="0"/>
              <a:t>Open</a:t>
            </a:r>
            <a:r>
              <a:rPr lang="et-EE" sz="2400" dirty="0" smtClean="0"/>
              <a:t> </a:t>
            </a:r>
            <a:r>
              <a:rPr lang="et-EE" sz="2400" dirty="0" err="1" smtClean="0"/>
              <a:t>approach</a:t>
            </a:r>
            <a:r>
              <a:rPr lang="et-EE" sz="2400" dirty="0" smtClean="0"/>
              <a:t> – </a:t>
            </a:r>
            <a:r>
              <a:rPr lang="et-EE" sz="2400" dirty="0" err="1" smtClean="0"/>
              <a:t>not</a:t>
            </a:r>
            <a:r>
              <a:rPr lang="et-EE" sz="2400" dirty="0" smtClean="0"/>
              <a:t> </a:t>
            </a:r>
            <a:r>
              <a:rPr lang="et-EE" sz="2400" dirty="0" err="1" smtClean="0"/>
              <a:t>thematically</a:t>
            </a:r>
            <a:r>
              <a:rPr lang="et-EE" sz="2400" dirty="0" smtClean="0"/>
              <a:t> </a:t>
            </a:r>
            <a:r>
              <a:rPr lang="et-EE" sz="2400" dirty="0" err="1" smtClean="0"/>
              <a:t>restrictive</a:t>
            </a:r>
            <a:r>
              <a:rPr lang="et-EE" sz="2400" dirty="0" smtClean="0"/>
              <a:t>, </a:t>
            </a:r>
            <a:r>
              <a:rPr lang="et-EE" sz="2400" dirty="0" err="1" smtClean="0"/>
              <a:t>focus</a:t>
            </a:r>
            <a:r>
              <a:rPr lang="et-EE" sz="2400" dirty="0" smtClean="0"/>
              <a:t> on </a:t>
            </a:r>
            <a:r>
              <a:rPr lang="et-EE" sz="2400" dirty="0" err="1" smtClean="0"/>
              <a:t>Nordic</a:t>
            </a:r>
            <a:r>
              <a:rPr lang="et-EE" sz="2400" dirty="0" smtClean="0"/>
              <a:t>-Baltic </a:t>
            </a:r>
            <a:r>
              <a:rPr lang="et-EE" sz="2400" dirty="0" err="1" smtClean="0"/>
              <a:t>added</a:t>
            </a:r>
            <a:r>
              <a:rPr lang="et-EE" sz="2400" dirty="0" smtClean="0"/>
              <a:t> </a:t>
            </a:r>
            <a:r>
              <a:rPr lang="et-EE" sz="2400" dirty="0" err="1" smtClean="0"/>
              <a:t>value</a:t>
            </a:r>
            <a:endParaRPr lang="et-EE" sz="2400" dirty="0" smtClean="0"/>
          </a:p>
          <a:p>
            <a:r>
              <a:rPr lang="et-EE" sz="2400" dirty="0" err="1" smtClean="0"/>
              <a:t>Harmonise</a:t>
            </a:r>
            <a:r>
              <a:rPr lang="et-EE" sz="2400" dirty="0" smtClean="0"/>
              <a:t> </a:t>
            </a:r>
            <a:r>
              <a:rPr lang="et-EE" sz="2400" dirty="0" err="1" smtClean="0"/>
              <a:t>with</a:t>
            </a:r>
            <a:r>
              <a:rPr lang="et-EE" sz="2400" dirty="0" smtClean="0"/>
              <a:t> </a:t>
            </a:r>
            <a:r>
              <a:rPr lang="et-EE" sz="2400" dirty="0" err="1" smtClean="0"/>
              <a:t>Horizon</a:t>
            </a:r>
            <a:r>
              <a:rPr lang="et-EE" sz="2400" dirty="0" smtClean="0"/>
              <a:t> 2020 </a:t>
            </a:r>
            <a:r>
              <a:rPr lang="et-EE" sz="2400" dirty="0" err="1" smtClean="0"/>
              <a:t>rules</a:t>
            </a:r>
            <a:endParaRPr lang="et-EE" sz="2400" dirty="0" smtClean="0"/>
          </a:p>
          <a:p>
            <a:pPr marL="108000" indent="0">
              <a:buNone/>
            </a:pPr>
            <a:endParaRPr lang="et-EE" sz="2200" dirty="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3929166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29416"/>
            <a:ext cx="7740186" cy="598667"/>
          </a:xfrm>
        </p:spPr>
        <p:txBody>
          <a:bodyPr/>
          <a:lstStyle/>
          <a:p>
            <a:pPr lvl="0" algn="ctr">
              <a:buNone/>
            </a:pPr>
            <a:r>
              <a:rPr lang="en-US" sz="2400" b="1" dirty="0">
                <a:latin typeface="Arial Narrow" panose="020B0606020202030204" pitchFamily="34" charset="0"/>
              </a:rPr>
              <a:t>Baltic Research </a:t>
            </a:r>
            <a:r>
              <a:rPr lang="en-US" sz="2400" b="1" dirty="0" err="1">
                <a:latin typeface="Arial Narrow" panose="020B0606020202030204" pitchFamily="34" charset="0"/>
              </a:rPr>
              <a:t>Programme</a:t>
            </a:r>
            <a:r>
              <a:rPr lang="en-US" sz="2400" b="1" dirty="0">
                <a:latin typeface="Arial Narrow" panose="020B0606020202030204" pitchFamily="34" charset="0"/>
              </a:rPr>
              <a:t> </a:t>
            </a:r>
            <a:br>
              <a:rPr lang="en-US" sz="2400" b="1" dirty="0">
                <a:latin typeface="Arial Narrow" panose="020B0606020202030204" pitchFamily="34" charset="0"/>
              </a:rPr>
            </a:br>
            <a:r>
              <a:rPr lang="en-US" sz="2400" b="1" dirty="0">
                <a:latin typeface="Arial Narrow" panose="020B0606020202030204" pitchFamily="34" charset="0"/>
              </a:rPr>
              <a:t>(EEA/Norway Grants)</a:t>
            </a:r>
            <a:endParaRPr lang="et-EE" sz="2400" b="1" dirty="0">
              <a:latin typeface="Arial Narrow" panose="020B0606020202030204" pitchFamily="34" charset="0"/>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5" name="Võrdkülgne kolmnurk 4"/>
          <p:cNvSpPr/>
          <p:nvPr/>
        </p:nvSpPr>
        <p:spPr>
          <a:xfrm>
            <a:off x="503998" y="638046"/>
            <a:ext cx="7532476" cy="16561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Strategic Steering Committee</a:t>
            </a:r>
          </a:p>
          <a:p>
            <a:pPr algn="ctr"/>
            <a:r>
              <a:rPr lang="et-EE" sz="1400" b="1" dirty="0"/>
              <a:t>Common objectives,</a:t>
            </a:r>
            <a:r>
              <a:rPr lang="en-US" sz="1400" b="1" dirty="0"/>
              <a:t> </a:t>
            </a:r>
            <a:r>
              <a:rPr lang="et-EE" sz="1400" b="1" dirty="0"/>
              <a:t>procedures and evaluation standards</a:t>
            </a:r>
            <a:r>
              <a:rPr lang="en-US" sz="1400" b="1" dirty="0"/>
              <a:t>. Project follow-up. Joint events</a:t>
            </a:r>
            <a:endParaRPr lang="et-EE" sz="1400" b="1" dirty="0"/>
          </a:p>
        </p:txBody>
      </p:sp>
      <p:graphicFrame>
        <p:nvGraphicFramePr>
          <p:cNvPr id="7" name="Skemaatiline diagramm 6"/>
          <p:cNvGraphicFramePr/>
          <p:nvPr>
            <p:extLst/>
          </p:nvPr>
        </p:nvGraphicFramePr>
        <p:xfrm>
          <a:off x="490634" y="2897185"/>
          <a:ext cx="7374364" cy="2376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57884" y="5365288"/>
            <a:ext cx="8408078" cy="1200329"/>
          </a:xfrm>
          <a:prstGeom prst="rect">
            <a:avLst/>
          </a:prstGeom>
          <a:noFill/>
        </p:spPr>
        <p:txBody>
          <a:bodyPr wrap="square" rtlCol="0">
            <a:spAutoFit/>
          </a:bodyPr>
          <a:lstStyle/>
          <a:p>
            <a:pPr marL="285750" indent="-285750">
              <a:buFontTx/>
              <a:buChar char="-"/>
            </a:pPr>
            <a:r>
              <a:rPr lang="et-EE" dirty="0" err="1"/>
              <a:t>Programs</a:t>
            </a:r>
            <a:r>
              <a:rPr lang="et-EE" dirty="0"/>
              <a:t> are </a:t>
            </a:r>
            <a:r>
              <a:rPr lang="et-EE" b="1" dirty="0" err="1"/>
              <a:t>mutually</a:t>
            </a:r>
            <a:r>
              <a:rPr lang="et-EE" b="1" dirty="0"/>
              <a:t> </a:t>
            </a:r>
            <a:r>
              <a:rPr lang="et-EE" b="1" dirty="0" err="1"/>
              <a:t>open</a:t>
            </a:r>
            <a:r>
              <a:rPr lang="et-EE" b="1" dirty="0"/>
              <a:t> </a:t>
            </a:r>
            <a:r>
              <a:rPr lang="et-EE" dirty="0"/>
              <a:t>and </a:t>
            </a:r>
            <a:r>
              <a:rPr lang="et-EE" dirty="0" err="1"/>
              <a:t>with</a:t>
            </a:r>
            <a:r>
              <a:rPr lang="et-EE" dirty="0"/>
              <a:t> </a:t>
            </a:r>
            <a:r>
              <a:rPr lang="et-EE" dirty="0" err="1"/>
              <a:t>similar</a:t>
            </a:r>
            <a:r>
              <a:rPr lang="et-EE" dirty="0"/>
              <a:t> </a:t>
            </a:r>
            <a:r>
              <a:rPr lang="et-EE" dirty="0" err="1"/>
              <a:t>principles</a:t>
            </a:r>
            <a:endParaRPr lang="et-EE" dirty="0"/>
          </a:p>
          <a:p>
            <a:pPr marL="285750" indent="-285750">
              <a:buFontTx/>
              <a:buChar char="-"/>
            </a:pPr>
            <a:r>
              <a:rPr lang="et-EE" u="sng" dirty="0"/>
              <a:t>Project consortium</a:t>
            </a:r>
            <a:r>
              <a:rPr lang="et-EE" dirty="0"/>
              <a:t>: Coordinator + at least 1 Partner</a:t>
            </a:r>
            <a:r>
              <a:rPr lang="en-US" dirty="0"/>
              <a:t> from the Baltics and at least 1 from donor countries</a:t>
            </a:r>
            <a:r>
              <a:rPr lang="et-EE" dirty="0"/>
              <a:t>. Nr of </a:t>
            </a:r>
            <a:r>
              <a:rPr lang="et-EE" dirty="0" err="1"/>
              <a:t>partners</a:t>
            </a:r>
            <a:r>
              <a:rPr lang="et-EE" dirty="0"/>
              <a:t> </a:t>
            </a:r>
            <a:r>
              <a:rPr lang="et-EE" dirty="0" err="1"/>
              <a:t>not</a:t>
            </a:r>
            <a:r>
              <a:rPr lang="et-EE" dirty="0"/>
              <a:t> </a:t>
            </a:r>
            <a:r>
              <a:rPr lang="et-EE" dirty="0" err="1"/>
              <a:t>limited</a:t>
            </a:r>
            <a:endParaRPr lang="et-EE" dirty="0"/>
          </a:p>
          <a:p>
            <a:pPr marL="285750" indent="-285750">
              <a:buFontTx/>
              <a:buChar char="-"/>
            </a:pPr>
            <a:r>
              <a:rPr lang="et-EE" u="sng" dirty="0" err="1"/>
              <a:t>Timing</a:t>
            </a:r>
            <a:r>
              <a:rPr lang="et-EE" u="sng" dirty="0"/>
              <a:t> of </a:t>
            </a:r>
            <a:r>
              <a:rPr lang="et-EE" u="sng" dirty="0" err="1"/>
              <a:t>the</a:t>
            </a:r>
            <a:r>
              <a:rPr lang="et-EE" u="sng" dirty="0"/>
              <a:t> </a:t>
            </a:r>
            <a:r>
              <a:rPr lang="et-EE" u="sng" dirty="0" err="1"/>
              <a:t>calls</a:t>
            </a:r>
            <a:r>
              <a:rPr lang="et-EE" dirty="0"/>
              <a:t>: </a:t>
            </a:r>
            <a:r>
              <a:rPr lang="et-EE" dirty="0" err="1"/>
              <a:t>Can</a:t>
            </a:r>
            <a:r>
              <a:rPr lang="et-EE" dirty="0"/>
              <a:t> </a:t>
            </a:r>
            <a:r>
              <a:rPr lang="et-EE" dirty="0" err="1"/>
              <a:t>be</a:t>
            </a:r>
            <a:r>
              <a:rPr lang="et-EE" dirty="0"/>
              <a:t> </a:t>
            </a:r>
            <a:r>
              <a:rPr lang="et-EE" dirty="0" err="1"/>
              <a:t>organised</a:t>
            </a:r>
            <a:r>
              <a:rPr lang="et-EE" dirty="0"/>
              <a:t> at </a:t>
            </a:r>
            <a:r>
              <a:rPr lang="et-EE" dirty="0" err="1"/>
              <a:t>different</a:t>
            </a:r>
            <a:r>
              <a:rPr lang="et-EE" dirty="0"/>
              <a:t> </a:t>
            </a:r>
            <a:r>
              <a:rPr lang="et-EE" dirty="0" err="1"/>
              <a:t>times</a:t>
            </a:r>
            <a:r>
              <a:rPr lang="et-EE" dirty="0"/>
              <a:t>; no need </a:t>
            </a:r>
            <a:r>
              <a:rPr lang="et-EE" dirty="0" err="1"/>
              <a:t>to</a:t>
            </a:r>
            <a:r>
              <a:rPr lang="et-EE" dirty="0"/>
              <a:t> </a:t>
            </a:r>
            <a:r>
              <a:rPr lang="et-EE" dirty="0" err="1"/>
              <a:t>be</a:t>
            </a:r>
            <a:r>
              <a:rPr lang="et-EE" dirty="0"/>
              <a:t> </a:t>
            </a:r>
            <a:r>
              <a:rPr lang="et-EE" dirty="0" err="1"/>
              <a:t>simultaneous</a:t>
            </a:r>
            <a:endParaRPr lang="et-EE" dirty="0"/>
          </a:p>
        </p:txBody>
      </p:sp>
      <p:sp>
        <p:nvSpPr>
          <p:cNvPr id="3" name="Rectangle 2">
            <a:extLst>
              <a:ext uri="{FF2B5EF4-FFF2-40B4-BE49-F238E27FC236}">
                <a16:creationId xmlns:a16="http://schemas.microsoft.com/office/drawing/2014/main" id="{78FF230B-DE66-47AA-BE26-67F84AAE1295}"/>
              </a:ext>
            </a:extLst>
          </p:cNvPr>
          <p:cNvSpPr/>
          <p:nvPr/>
        </p:nvSpPr>
        <p:spPr>
          <a:xfrm>
            <a:off x="490634" y="2340149"/>
            <a:ext cx="753247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Operational committee (practical implementation), PO-s, </a:t>
            </a:r>
            <a:r>
              <a:rPr lang="en-US" dirty="0" err="1"/>
              <a:t>etc</a:t>
            </a:r>
            <a:endParaRPr lang="en-US" dirty="0"/>
          </a:p>
        </p:txBody>
      </p:sp>
    </p:spTree>
    <p:extLst>
      <p:ext uri="{BB962C8B-B14F-4D97-AF65-F5344CB8AC3E}">
        <p14:creationId xmlns:p14="http://schemas.microsoft.com/office/powerpoint/2010/main" val="574898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2" name="Title 1"/>
          <p:cNvSpPr txBox="1">
            <a:spLocks noGrp="1"/>
          </p:cNvSpPr>
          <p:nvPr>
            <p:ph type="title" idx="4294967295"/>
          </p:nvPr>
        </p:nvSpPr>
        <p:spPr>
          <a:xfrm>
            <a:off x="503999" y="301322"/>
            <a:ext cx="7740186" cy="598667"/>
          </a:xfrm>
        </p:spPr>
        <p:txBody>
          <a:bodyPr/>
          <a:lstStyle/>
          <a:p>
            <a:pPr lvl="0" algn="ctr">
              <a:buNone/>
            </a:pPr>
            <a:r>
              <a:rPr lang="et-EE" sz="3600" b="1" dirty="0" err="1" smtClean="0">
                <a:solidFill>
                  <a:schemeClr val="tx1"/>
                </a:solidFill>
                <a:latin typeface="Arial Narrow" panose="020B0606020202030204" pitchFamily="34" charset="0"/>
              </a:rPr>
              <a:t>Budget</a:t>
            </a:r>
            <a:r>
              <a:rPr lang="et-EE" sz="3600" b="1" dirty="0" smtClean="0">
                <a:solidFill>
                  <a:schemeClr val="tx1"/>
                </a:solidFill>
                <a:latin typeface="Arial Narrow" panose="020B0606020202030204" pitchFamily="34" charset="0"/>
              </a:rPr>
              <a:t> </a:t>
            </a:r>
            <a:r>
              <a:rPr lang="et-EE" sz="3600" b="1" dirty="0" err="1" smtClean="0">
                <a:solidFill>
                  <a:schemeClr val="tx1"/>
                </a:solidFill>
                <a:latin typeface="Arial Narrow" panose="020B0606020202030204" pitchFamily="34" charset="0"/>
              </a:rPr>
              <a:t>for</a:t>
            </a:r>
            <a:r>
              <a:rPr lang="et-EE" sz="3600" b="1" dirty="0" smtClean="0">
                <a:solidFill>
                  <a:schemeClr val="tx1"/>
                </a:solidFill>
                <a:latin typeface="Arial Narrow" panose="020B0606020202030204" pitchFamily="34" charset="0"/>
              </a:rPr>
              <a:t> </a:t>
            </a:r>
            <a:r>
              <a:rPr lang="et-EE" sz="3600" b="1" dirty="0" err="1" smtClean="0">
                <a:solidFill>
                  <a:schemeClr val="tx1"/>
                </a:solidFill>
                <a:latin typeface="Arial Narrow" panose="020B0606020202030204" pitchFamily="34" charset="0"/>
              </a:rPr>
              <a:t>the</a:t>
            </a:r>
            <a:r>
              <a:rPr lang="et-EE" sz="3600" b="1" dirty="0" smtClean="0">
                <a:solidFill>
                  <a:schemeClr val="tx1"/>
                </a:solidFill>
                <a:latin typeface="Arial Narrow" panose="020B0606020202030204" pitchFamily="34" charset="0"/>
              </a:rPr>
              <a:t> Estonian programme </a:t>
            </a:r>
            <a:r>
              <a:rPr lang="et-EE" sz="3600" b="1" dirty="0" smtClean="0">
                <a:solidFill>
                  <a:schemeClr val="tx1"/>
                </a:solidFill>
                <a:latin typeface="Arial Narrow" panose="020B0606020202030204" pitchFamily="34" charset="0"/>
              </a:rPr>
              <a:t> EEA/</a:t>
            </a:r>
            <a:r>
              <a:rPr lang="et-EE" sz="3600" b="1" dirty="0" err="1" smtClean="0">
                <a:solidFill>
                  <a:schemeClr val="tx1"/>
                </a:solidFill>
                <a:latin typeface="Arial Narrow" panose="020B0606020202030204" pitchFamily="34" charset="0"/>
              </a:rPr>
              <a:t>Norway</a:t>
            </a:r>
            <a:r>
              <a:rPr lang="et-EE" sz="3600" b="1" dirty="0" smtClean="0">
                <a:solidFill>
                  <a:schemeClr val="tx1"/>
                </a:solidFill>
                <a:latin typeface="Arial Narrow" panose="020B0606020202030204" pitchFamily="34" charset="0"/>
              </a:rPr>
              <a:t> </a:t>
            </a:r>
            <a:r>
              <a:rPr lang="et-EE" sz="3600" b="1" dirty="0" err="1" smtClean="0">
                <a:solidFill>
                  <a:schemeClr val="tx1"/>
                </a:solidFill>
                <a:latin typeface="Arial Narrow" panose="020B0606020202030204" pitchFamily="34" charset="0"/>
              </a:rPr>
              <a:t>Grants</a:t>
            </a:r>
            <a:endParaRPr lang="et-EE" sz="3600" b="1" dirty="0">
              <a:solidFill>
                <a:schemeClr val="tx1"/>
              </a:solidFill>
              <a:latin typeface="Arial Narrow" panose="020B0606020202030204" pitchFamily="34" charset="0"/>
            </a:endParaRPr>
          </a:p>
        </p:txBody>
      </p:sp>
      <p:sp>
        <p:nvSpPr>
          <p:cNvPr id="3" name="Text Placeholder 2"/>
          <p:cNvSpPr txBox="1">
            <a:spLocks noGrp="1"/>
          </p:cNvSpPr>
          <p:nvPr>
            <p:ph type="body" idx="4294967295"/>
          </p:nvPr>
        </p:nvSpPr>
        <p:spPr>
          <a:xfrm>
            <a:off x="236041" y="1404045"/>
            <a:ext cx="8223657" cy="5256584"/>
          </a:xfrm>
        </p:spPr>
        <p:txBody>
          <a:bodyPr/>
          <a:lstStyle/>
          <a:p>
            <a:pPr lvl="0"/>
            <a:r>
              <a:rPr lang="en-GB" sz="2800" dirty="0">
                <a:latin typeface="Arial Narrow" panose="020B0606020202030204" pitchFamily="34" charset="0"/>
              </a:rPr>
              <a:t>Programme grant </a:t>
            </a:r>
            <a:r>
              <a:rPr lang="en-GB" sz="2800" b="1" dirty="0">
                <a:latin typeface="Arial Narrow" panose="020B0606020202030204" pitchFamily="34" charset="0"/>
              </a:rPr>
              <a:t>7,1 </a:t>
            </a:r>
            <a:r>
              <a:rPr lang="en-GB" sz="2800" b="1" dirty="0" smtClean="0">
                <a:latin typeface="Arial Narrow" panose="020B0606020202030204" pitchFamily="34" charset="0"/>
              </a:rPr>
              <a:t>MEUR</a:t>
            </a:r>
            <a:r>
              <a:rPr lang="et-EE" sz="2800" b="1" dirty="0" smtClean="0">
                <a:latin typeface="Arial Narrow" panose="020B0606020202030204" pitchFamily="34" charset="0"/>
              </a:rPr>
              <a:t> </a:t>
            </a:r>
            <a:r>
              <a:rPr lang="et-EE" sz="2800" dirty="0" smtClean="0">
                <a:latin typeface="Arial Narrow" panose="020B0606020202030204" pitchFamily="34" charset="0"/>
              </a:rPr>
              <a:t>(+</a:t>
            </a:r>
            <a:r>
              <a:rPr lang="en-GB" sz="2800" dirty="0" smtClean="0">
                <a:latin typeface="Arial Narrow" panose="020B0606020202030204" pitchFamily="34" charset="0"/>
              </a:rPr>
              <a:t>national </a:t>
            </a:r>
            <a:r>
              <a:rPr lang="en-GB" sz="2800" dirty="0">
                <a:latin typeface="Arial Narrow" panose="020B0606020202030204" pitchFamily="34" charset="0"/>
              </a:rPr>
              <a:t>contribution </a:t>
            </a:r>
            <a:r>
              <a:rPr lang="en-GB" sz="2800" b="1" dirty="0">
                <a:latin typeface="Arial Narrow" panose="020B0606020202030204" pitchFamily="34" charset="0"/>
              </a:rPr>
              <a:t>1,25 </a:t>
            </a:r>
            <a:r>
              <a:rPr lang="en-GB" sz="2800" b="1" dirty="0" smtClean="0">
                <a:latin typeface="Arial Narrow" panose="020B0606020202030204" pitchFamily="34" charset="0"/>
              </a:rPr>
              <a:t>MEUR</a:t>
            </a:r>
            <a:r>
              <a:rPr lang="et-EE" sz="2800" dirty="0" smtClean="0">
                <a:latin typeface="Arial Narrow" panose="020B0606020202030204" pitchFamily="34" charset="0"/>
              </a:rPr>
              <a:t>):</a:t>
            </a:r>
            <a:endParaRPr lang="et-EE" sz="2400" dirty="0">
              <a:latin typeface="Arial Narrow" panose="020B0606020202030204" pitchFamily="34" charset="0"/>
            </a:endParaRPr>
          </a:p>
          <a:p>
            <a:pPr lvl="1">
              <a:buFont typeface="Arial" panose="020B0604020202020204" pitchFamily="34" charset="0"/>
              <a:buChar char="•"/>
            </a:pPr>
            <a:r>
              <a:rPr lang="et-EE" b="1" dirty="0" smtClean="0">
                <a:latin typeface="Arial Narrow" panose="020B0606020202030204" pitchFamily="34" charset="0"/>
              </a:rPr>
              <a:t>5,0 MEUR </a:t>
            </a:r>
            <a:r>
              <a:rPr lang="et-EE" b="1" dirty="0" err="1">
                <a:latin typeface="Arial Narrow" panose="020B0606020202030204" pitchFamily="34" charset="0"/>
              </a:rPr>
              <a:t>for</a:t>
            </a:r>
            <a:r>
              <a:rPr lang="et-EE" b="1" dirty="0">
                <a:latin typeface="Arial Narrow" panose="020B0606020202030204" pitchFamily="34" charset="0"/>
              </a:rPr>
              <a:t> </a:t>
            </a:r>
            <a:r>
              <a:rPr lang="et-EE" b="1" dirty="0" err="1">
                <a:latin typeface="Arial Narrow" panose="020B0606020202030204" pitchFamily="34" charset="0"/>
              </a:rPr>
              <a:t>research</a:t>
            </a:r>
            <a:r>
              <a:rPr lang="et-EE" b="1" dirty="0">
                <a:latin typeface="Arial Narrow" panose="020B0606020202030204" pitchFamily="34" charset="0"/>
              </a:rPr>
              <a:t> </a:t>
            </a:r>
            <a:r>
              <a:rPr lang="et-EE" b="1" dirty="0" err="1" smtClean="0">
                <a:latin typeface="Arial Narrow" panose="020B0606020202030204" pitchFamily="34" charset="0"/>
              </a:rPr>
              <a:t>activities</a:t>
            </a:r>
            <a:r>
              <a:rPr lang="et-EE" b="1" dirty="0">
                <a:latin typeface="Arial Narrow" panose="020B0606020202030204" pitchFamily="34" charset="0"/>
              </a:rPr>
              <a:t> </a:t>
            </a:r>
            <a:r>
              <a:rPr lang="et-EE" dirty="0" smtClean="0">
                <a:solidFill>
                  <a:srgbClr val="0070C0"/>
                </a:solidFill>
                <a:latin typeface="Arial Narrow" panose="020B0606020202030204" pitchFamily="34" charset="0"/>
              </a:rPr>
              <a:t>(</a:t>
            </a:r>
            <a:r>
              <a:rPr lang="et-EE" dirty="0" err="1" smtClean="0">
                <a:solidFill>
                  <a:srgbClr val="0070C0"/>
                </a:solidFill>
                <a:latin typeface="Arial Narrow" panose="020B0606020202030204" pitchFamily="34" charset="0"/>
              </a:rPr>
              <a:t>for</a:t>
            </a:r>
            <a:r>
              <a:rPr lang="et-EE" dirty="0" smtClean="0">
                <a:solidFill>
                  <a:srgbClr val="0070C0"/>
                </a:solidFill>
                <a:latin typeface="Arial Narrow" panose="020B0606020202030204" pitchFamily="34" charset="0"/>
              </a:rPr>
              <a:t> </a:t>
            </a:r>
            <a:r>
              <a:rPr lang="et-EE" dirty="0" err="1" smtClean="0">
                <a:solidFill>
                  <a:srgbClr val="0070C0"/>
                </a:solidFill>
                <a:latin typeface="Arial Narrow" panose="020B0606020202030204" pitchFamily="34" charset="0"/>
              </a:rPr>
              <a:t>implementation</a:t>
            </a:r>
            <a:r>
              <a:rPr lang="et-EE" dirty="0" smtClean="0">
                <a:solidFill>
                  <a:srgbClr val="0070C0"/>
                </a:solidFill>
                <a:latin typeface="Arial Narrow" panose="020B0606020202030204" pitchFamily="34" charset="0"/>
              </a:rPr>
              <a:t> </a:t>
            </a:r>
            <a:r>
              <a:rPr lang="et-EE" dirty="0" err="1" smtClean="0">
                <a:solidFill>
                  <a:srgbClr val="0070C0"/>
                </a:solidFill>
                <a:latin typeface="Arial Narrow" panose="020B0606020202030204" pitchFamily="34" charset="0"/>
              </a:rPr>
              <a:t>under</a:t>
            </a:r>
            <a:r>
              <a:rPr lang="et-EE" dirty="0" smtClean="0">
                <a:solidFill>
                  <a:srgbClr val="0070C0"/>
                </a:solidFill>
                <a:latin typeface="Arial Narrow" panose="020B0606020202030204" pitchFamily="34" charset="0"/>
              </a:rPr>
              <a:t> </a:t>
            </a:r>
            <a:r>
              <a:rPr lang="et-EE" dirty="0" err="1" smtClean="0">
                <a:solidFill>
                  <a:srgbClr val="0070C0"/>
                </a:solidFill>
                <a:latin typeface="Arial Narrow" panose="020B0606020202030204" pitchFamily="34" charset="0"/>
              </a:rPr>
              <a:t>the</a:t>
            </a:r>
            <a:r>
              <a:rPr lang="et-EE" dirty="0" smtClean="0">
                <a:solidFill>
                  <a:srgbClr val="0070C0"/>
                </a:solidFill>
                <a:latin typeface="Arial Narrow" panose="020B0606020202030204" pitchFamily="34" charset="0"/>
              </a:rPr>
              <a:t> Baltic </a:t>
            </a:r>
            <a:r>
              <a:rPr lang="et-EE" dirty="0" err="1" smtClean="0">
                <a:solidFill>
                  <a:srgbClr val="0070C0"/>
                </a:solidFill>
                <a:latin typeface="Arial Narrow" panose="020B0606020202030204" pitchFamily="34" charset="0"/>
              </a:rPr>
              <a:t>Research</a:t>
            </a:r>
            <a:r>
              <a:rPr lang="et-EE" dirty="0" smtClean="0">
                <a:solidFill>
                  <a:srgbClr val="0070C0"/>
                </a:solidFill>
                <a:latin typeface="Arial Narrow" panose="020B0606020202030204" pitchFamily="34" charset="0"/>
              </a:rPr>
              <a:t> Programme)</a:t>
            </a:r>
            <a:endParaRPr lang="et-EE" dirty="0">
              <a:solidFill>
                <a:srgbClr val="0070C0"/>
              </a:solidFill>
              <a:latin typeface="Arial Narrow" panose="020B0606020202030204" pitchFamily="34" charset="0"/>
            </a:endParaRPr>
          </a:p>
          <a:p>
            <a:pPr lvl="1">
              <a:buFont typeface="Arial" panose="020B0604020202020204" pitchFamily="34" charset="0"/>
              <a:buChar char="•"/>
            </a:pPr>
            <a:r>
              <a:rPr lang="et-EE" b="1" dirty="0" smtClean="0">
                <a:latin typeface="Arial Narrow" panose="020B0606020202030204" pitchFamily="34" charset="0"/>
              </a:rPr>
              <a:t>1,6 MEUR </a:t>
            </a:r>
            <a:r>
              <a:rPr lang="et-EE" b="1" dirty="0" err="1">
                <a:latin typeface="Arial Narrow" panose="020B0606020202030204" pitchFamily="34" charset="0"/>
              </a:rPr>
              <a:t>for</a:t>
            </a:r>
            <a:r>
              <a:rPr lang="et-EE" b="1" dirty="0">
                <a:latin typeface="Arial Narrow" panose="020B0606020202030204" pitchFamily="34" charset="0"/>
              </a:rPr>
              <a:t> </a:t>
            </a:r>
            <a:r>
              <a:rPr lang="et-EE" b="1" dirty="0" err="1">
                <a:latin typeface="Arial Narrow" panose="020B0606020202030204" pitchFamily="34" charset="0"/>
              </a:rPr>
              <a:t>scholarships</a:t>
            </a:r>
            <a:endParaRPr lang="et-EE" b="1" dirty="0">
              <a:latin typeface="Arial Narrow" panose="020B0606020202030204" pitchFamily="34" charset="0"/>
            </a:endParaRPr>
          </a:p>
          <a:p>
            <a:pPr lvl="1">
              <a:buFont typeface="Arial" panose="020B0604020202020204" pitchFamily="34" charset="0"/>
              <a:buChar char="•"/>
            </a:pPr>
            <a:r>
              <a:rPr lang="et-EE" b="1" dirty="0">
                <a:latin typeface="Arial Narrow" panose="020B0606020202030204" pitchFamily="34" charset="0"/>
              </a:rPr>
              <a:t>0,5 </a:t>
            </a:r>
            <a:r>
              <a:rPr lang="et-EE" b="1" dirty="0" smtClean="0">
                <a:latin typeface="Arial Narrow" panose="020B0606020202030204" pitchFamily="34" charset="0"/>
              </a:rPr>
              <a:t>MEUR </a:t>
            </a:r>
            <a:r>
              <a:rPr lang="et-EE" b="1" dirty="0" err="1">
                <a:latin typeface="Arial Narrow" panose="020B0606020202030204" pitchFamily="34" charset="0"/>
              </a:rPr>
              <a:t>for</a:t>
            </a:r>
            <a:r>
              <a:rPr lang="et-EE" b="1" dirty="0">
                <a:latin typeface="Arial Narrow" panose="020B0606020202030204" pitchFamily="34" charset="0"/>
              </a:rPr>
              <a:t> </a:t>
            </a:r>
            <a:r>
              <a:rPr lang="et-EE" b="1" dirty="0" err="1">
                <a:latin typeface="Arial Narrow" panose="020B0606020202030204" pitchFamily="34" charset="0"/>
              </a:rPr>
              <a:t>pre-defined</a:t>
            </a:r>
            <a:r>
              <a:rPr lang="et-EE" b="1" dirty="0">
                <a:latin typeface="Arial Narrow" panose="020B0606020202030204" pitchFamily="34" charset="0"/>
              </a:rPr>
              <a:t> </a:t>
            </a:r>
            <a:r>
              <a:rPr lang="et-EE" b="1" dirty="0" err="1">
                <a:latin typeface="Arial Narrow" panose="020B0606020202030204" pitchFamily="34" charset="0"/>
              </a:rPr>
              <a:t>projects</a:t>
            </a:r>
            <a:r>
              <a:rPr lang="et-EE" b="1" dirty="0">
                <a:latin typeface="Arial Narrow" panose="020B0606020202030204" pitchFamily="34" charset="0"/>
              </a:rPr>
              <a:t> </a:t>
            </a:r>
          </a:p>
          <a:p>
            <a:pPr lvl="2">
              <a:buFont typeface="Arial" panose="020B0604020202020204" pitchFamily="34" charset="0"/>
              <a:buChar char="•"/>
            </a:pPr>
            <a:r>
              <a:rPr lang="et-EE" sz="2800" dirty="0">
                <a:latin typeface="Arial Narrow" panose="020B0606020202030204" pitchFamily="34" charset="0"/>
              </a:rPr>
              <a:t>0,15 M€ </a:t>
            </a:r>
            <a:r>
              <a:rPr lang="et-EE" sz="2800" dirty="0" err="1">
                <a:latin typeface="Arial Narrow" panose="020B0606020202030204" pitchFamily="34" charset="0"/>
              </a:rPr>
              <a:t>Chair</a:t>
            </a:r>
            <a:r>
              <a:rPr lang="et-EE" sz="2800" dirty="0">
                <a:latin typeface="Arial Narrow" panose="020B0606020202030204" pitchFamily="34" charset="0"/>
              </a:rPr>
              <a:t> of </a:t>
            </a:r>
            <a:r>
              <a:rPr lang="et-EE" sz="2800" dirty="0" err="1">
                <a:latin typeface="Arial Narrow" panose="020B0606020202030204" pitchFamily="34" charset="0"/>
              </a:rPr>
              <a:t>Norwegian</a:t>
            </a:r>
            <a:r>
              <a:rPr lang="et-EE" sz="2800" dirty="0">
                <a:latin typeface="Arial Narrow" panose="020B0606020202030204" pitchFamily="34" charset="0"/>
              </a:rPr>
              <a:t> </a:t>
            </a:r>
            <a:r>
              <a:rPr lang="et-EE" sz="2800" dirty="0" err="1">
                <a:latin typeface="Arial Narrow" panose="020B0606020202030204" pitchFamily="34" charset="0"/>
              </a:rPr>
              <a:t>Language</a:t>
            </a:r>
            <a:r>
              <a:rPr lang="et-EE" sz="2800" dirty="0">
                <a:latin typeface="Arial Narrow" panose="020B0606020202030204" pitchFamily="34" charset="0"/>
              </a:rPr>
              <a:t> at UT</a:t>
            </a:r>
          </a:p>
          <a:p>
            <a:pPr lvl="2">
              <a:buFont typeface="Arial" panose="020B0604020202020204" pitchFamily="34" charset="0"/>
              <a:buChar char="•"/>
            </a:pPr>
            <a:r>
              <a:rPr lang="et-EE" sz="2800" dirty="0">
                <a:latin typeface="Arial Narrow" panose="020B0606020202030204" pitchFamily="34" charset="0"/>
              </a:rPr>
              <a:t>0,35 M€ </a:t>
            </a:r>
            <a:r>
              <a:rPr lang="et-EE" sz="2800" dirty="0" err="1" smtClean="0">
                <a:latin typeface="Arial Narrow" panose="020B0606020202030204" pitchFamily="34" charset="0"/>
              </a:rPr>
              <a:t>Education</a:t>
            </a:r>
            <a:r>
              <a:rPr lang="et-EE" sz="2800" dirty="0" smtClean="0">
                <a:latin typeface="Arial Narrow" panose="020B0606020202030204" pitchFamily="34" charset="0"/>
              </a:rPr>
              <a:t> </a:t>
            </a:r>
            <a:r>
              <a:rPr lang="et-EE" sz="2800" dirty="0" err="1" smtClean="0">
                <a:latin typeface="Arial Narrow" panose="020B0606020202030204" pitchFamily="34" charset="0"/>
              </a:rPr>
              <a:t>activities</a:t>
            </a:r>
            <a:endParaRPr lang="et-EE" sz="2800" dirty="0">
              <a:latin typeface="Arial Narrow" panose="020B0606020202030204" pitchFamily="34" charset="0"/>
            </a:endParaRPr>
          </a:p>
          <a:p>
            <a:pPr lvl="1"/>
            <a:endParaRPr lang="et-EE" sz="2000" dirty="0">
              <a:latin typeface="Arial Narrow" panose="020B06060202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9">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1403996" y="2340003"/>
            <a:ext cx="6768181" cy="1296289"/>
          </a:xfrm>
        </p:spPr>
        <p:txBody>
          <a:bodyPr anchor="t"/>
          <a:lstStyle/>
          <a:p>
            <a:pPr lvl="0">
              <a:buNone/>
            </a:pPr>
            <a:r>
              <a:rPr lang="et-EE" sz="4400" dirty="0" smtClean="0">
                <a:solidFill>
                  <a:srgbClr val="FFFFFF"/>
                </a:solidFill>
              </a:rPr>
              <a:t/>
            </a:r>
            <a:br>
              <a:rPr lang="et-EE" sz="4400" dirty="0" smtClean="0">
                <a:solidFill>
                  <a:srgbClr val="FFFFFF"/>
                </a:solidFill>
              </a:rPr>
            </a:br>
            <a:r>
              <a:rPr lang="et-EE" sz="4400" dirty="0" err="1" smtClean="0">
                <a:solidFill>
                  <a:srgbClr val="FFFFFF"/>
                </a:solidFill>
              </a:rPr>
              <a:t>Thank</a:t>
            </a:r>
            <a:r>
              <a:rPr lang="et-EE" sz="4400" dirty="0" smtClean="0">
                <a:solidFill>
                  <a:srgbClr val="FFFFFF"/>
                </a:solidFill>
              </a:rPr>
              <a:t> </a:t>
            </a:r>
            <a:r>
              <a:rPr lang="et-EE" sz="4400" dirty="0" err="1" smtClean="0">
                <a:solidFill>
                  <a:srgbClr val="FFFFFF"/>
                </a:solidFill>
              </a:rPr>
              <a:t>you</a:t>
            </a:r>
            <a:r>
              <a:rPr lang="et-EE" sz="4400" dirty="0" smtClean="0">
                <a:solidFill>
                  <a:srgbClr val="FFFFFF"/>
                </a:solidFill>
              </a:rPr>
              <a:t>!</a:t>
            </a:r>
            <a:endParaRPr lang="et-EE" sz="4400" dirty="0">
              <a:solidFill>
                <a:srgbClr val="FFFFFF"/>
              </a:solidFill>
            </a:endParaRPr>
          </a:p>
        </p:txBody>
      </p:sp>
      <p:sp>
        <p:nvSpPr>
          <p:cNvPr id="3" name="TextBox 3"/>
          <p:cNvSpPr txBox="1"/>
          <p:nvPr/>
        </p:nvSpPr>
        <p:spPr>
          <a:xfrm>
            <a:off x="1403998" y="4356373"/>
            <a:ext cx="6768180" cy="1296144"/>
          </a:xfrm>
          <a:prstGeom prst="rect">
            <a:avLst/>
          </a:prstGeom>
          <a:noFill/>
          <a:ln>
            <a:noFill/>
          </a:ln>
        </p:spPr>
        <p:txBody>
          <a:bodyPr vert="horz" wrap="square" lIns="0" tIns="0" rIns="0" bIns="0" anchor="t" anchorCtr="0" compatLnSpc="1"/>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t-EE" b="1" kern="0" dirty="0" smtClean="0">
              <a:solidFill>
                <a:srgbClr val="FFFFFF"/>
              </a:solidFill>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t-EE" b="1" kern="0" dirty="0">
              <a:solidFill>
                <a:srgbClr val="FFFFFF"/>
              </a:solidFill>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b="1" kern="0" dirty="0" smtClean="0">
                <a:solidFill>
                  <a:srgbClr val="FFFFFF"/>
                </a:solidFill>
                <a:latin typeface="Roboto Condensed" pitchFamily="18"/>
                <a:ea typeface="Microsoft YaHei" pitchFamily="2"/>
                <a:cs typeface="Mangal" pitchFamily="2"/>
              </a:rPr>
              <a:t>Pille Pikker</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kern="0" dirty="0" smtClean="0">
                <a:solidFill>
                  <a:srgbClr val="FFFFFF"/>
                </a:solidFill>
                <a:latin typeface="Roboto Condensed" pitchFamily="18"/>
                <a:ea typeface="Microsoft YaHei" pitchFamily="2"/>
                <a:cs typeface="Mangal" pitchFamily="2"/>
              </a:rPr>
              <a:t>Pille.Pikker@hm.ee</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t-EE" b="1" kern="0" dirty="0" smtClean="0">
              <a:solidFill>
                <a:srgbClr val="FFFFFF"/>
              </a:solidFill>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t-EE" b="1" i="0" u="none" strike="noStrike" kern="1200" cap="none" spc="0" baseline="0" dirty="0">
              <a:solidFill>
                <a:srgbClr val="FFFFFF"/>
              </a:solidFill>
              <a:uFillTx/>
              <a:latin typeface="Roboto Condensed" pitchFamily="18"/>
              <a:ea typeface="Microsoft YaHei" pitchFamily="2"/>
              <a:cs typeface="Mangal" pitchFamily="2"/>
            </a:endParaRPr>
          </a:p>
        </p:txBody>
      </p:sp>
      <p:sp>
        <p:nvSpPr>
          <p:cNvPr id="4" name="Rectangle 7"/>
          <p:cNvSpPr/>
          <p:nvPr/>
        </p:nvSpPr>
        <p:spPr>
          <a:xfrm>
            <a:off x="0" y="-87672"/>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t-EE" sz="1800" b="0" i="0" u="none" strike="noStrike" kern="1200" cap="none" spc="0" baseline="0">
              <a:solidFill>
                <a:srgbClr val="FFFFFF"/>
              </a:solidFill>
              <a:uFillTx/>
              <a:latin typeface="Calibri"/>
            </a:endParaRPr>
          </a:p>
        </p:txBody>
      </p:sp>
      <p:pic>
        <p:nvPicPr>
          <p:cNvPr id="5"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195" y="216000"/>
            <a:ext cx="3464999" cy="1385999"/>
          </a:xfrm>
          <a:prstGeom prst="rect">
            <a:avLst/>
          </a:prstGeom>
          <a:noFill/>
          <a:ln>
            <a:noFill/>
          </a:ln>
        </p:spPr>
      </p:pic>
      <p:pic>
        <p:nvPicPr>
          <p:cNvPr id="6" name="Pilt 5" descr="C:\Users\pille.pikker\AppData\Local\Microsoft\Windows\INetCache\Content.Outlook\562UPO11\norwaygrants_logo_new (2).gif"/>
          <p:cNvPicPr/>
          <p:nvPr/>
        </p:nvPicPr>
        <p:blipFill>
          <a:blip r:embed="rId4">
            <a:extLst>
              <a:ext uri="{28A0092B-C50C-407E-A947-70E740481C1C}">
                <a14:useLocalDpi xmlns:a14="http://schemas.microsoft.com/office/drawing/2010/main" val="0"/>
              </a:ext>
            </a:extLst>
          </a:blip>
          <a:srcRect/>
          <a:stretch>
            <a:fillRect/>
          </a:stretch>
        </p:blipFill>
        <p:spPr bwMode="auto">
          <a:xfrm>
            <a:off x="6515993" y="345806"/>
            <a:ext cx="1357883" cy="9142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F5DD59C80553E498E1C3C6494A24EC4" ma:contentTypeVersion="2" ma:contentTypeDescription="Loo uus dokument" ma:contentTypeScope="" ma:versionID="87f1bfba3ba722b58e56ab95aba41352">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c116b8ca5dbcc76f2b253cc8702b25d6"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E0B8E5E-920D-4D35-8516-21AFC455539B}">
  <ds:schemaRefs>
    <ds:schemaRef ds:uri="http://schemas.microsoft.com/sharepoint/v3/contenttype/forms"/>
  </ds:schemaRefs>
</ds:datastoreItem>
</file>

<file path=customXml/itemProps2.xml><?xml version="1.0" encoding="utf-8"?>
<ds:datastoreItem xmlns:ds="http://schemas.openxmlformats.org/officeDocument/2006/customXml" ds:itemID="{E092AA6C-1634-4F9C-97AB-79679D148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5E94C6-344E-402C-8DD4-0D51020A4F20}">
  <ds:schemaRefs>
    <ds:schemaRef ds:uri="http://www.w3.org/XML/1998/namespace"/>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schemas.microsoft.com/sharepoint/v4"/>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4389</TotalTime>
  <Words>593</Words>
  <Application>Microsoft Office PowerPoint</Application>
  <PresentationFormat>Kohandatud</PresentationFormat>
  <Paragraphs>60</Paragraphs>
  <Slides>8</Slides>
  <Notes>8</Notes>
  <HiddenSlides>0</HiddenSlides>
  <MMClips>0</MMClips>
  <ScaleCrop>false</ScaleCrop>
  <HeadingPairs>
    <vt:vector size="6" baseType="variant">
      <vt:variant>
        <vt:lpstr>Kasutatud fondid</vt:lpstr>
      </vt:variant>
      <vt:variant>
        <vt:i4>10</vt:i4>
      </vt:variant>
      <vt:variant>
        <vt:lpstr>Kujundus</vt:lpstr>
      </vt:variant>
      <vt:variant>
        <vt:i4>1</vt:i4>
      </vt:variant>
      <vt:variant>
        <vt:lpstr>Slaidipealkirjad</vt:lpstr>
      </vt:variant>
      <vt:variant>
        <vt:i4>8</vt:i4>
      </vt:variant>
    </vt:vector>
  </HeadingPairs>
  <TitlesOfParts>
    <vt:vector size="19" baseType="lpstr">
      <vt:lpstr>Arial Unicode MS</vt:lpstr>
      <vt:lpstr>Microsoft YaHei</vt:lpstr>
      <vt:lpstr>Arial</vt:lpstr>
      <vt:lpstr>Arial Narrow</vt:lpstr>
      <vt:lpstr>Calibri</vt:lpstr>
      <vt:lpstr>Mangal</vt:lpstr>
      <vt:lpstr>Roboto Condensed</vt:lpstr>
      <vt:lpstr>StarSymbol</vt:lpstr>
      <vt:lpstr>Tahoma</vt:lpstr>
      <vt:lpstr>Times New Roman</vt:lpstr>
      <vt:lpstr>Default</vt:lpstr>
      <vt:lpstr>  EEA/Norway Grants – perspectives of new period</vt:lpstr>
      <vt:lpstr>Planning documents for the new period</vt:lpstr>
      <vt:lpstr>Estonian RDI Strategy 2014-2020</vt:lpstr>
      <vt:lpstr>Principles for new programme </vt:lpstr>
      <vt:lpstr>Towards the Baltic Research programme </vt:lpstr>
      <vt:lpstr>Baltic Research Programme  (EEA/Norway Grants)</vt:lpstr>
      <vt:lpstr>Budget for the Estonian programme  EEA/Norway Grants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Esitlusslaidide kujundusest</dc:title>
  <dc:creator>Kaimar Koemets</dc:creator>
  <cp:lastModifiedBy>Pille Pikker</cp:lastModifiedBy>
  <cp:revision>155</cp:revision>
  <dcterms:created xsi:type="dcterms:W3CDTF">2013-12-29T20:00:13Z</dcterms:created>
  <dcterms:modified xsi:type="dcterms:W3CDTF">2017-09-19T11:08:14Z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0x0101002F5DD59C80553E498E1C3C6494A24EC4</vt:lpwstr>
  </property>
</Properties>
</file>