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3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87163-BDBC-4F56-AB8D-CA65A69B3B83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5CBB-9310-43DF-94C2-5BB0CBB6E6C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2208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5CBB-9310-43DF-94C2-5BB0CBB6E6C8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959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227704-4893-43CA-9F13-1FF478343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stil på tittel i malen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399F4E7-5E10-4F9C-BF22-ABA44F021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stil på undertittel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EB226E3F-13A9-4674-A36F-4E54B9A9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0D19D23-D966-4F03-B10A-99D45CF6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D944684F-715A-4E05-A752-D4B2B38A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4131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B4CE5A-86EF-479E-83E4-ED873BCC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8DEA140D-CDBC-45D0-8AD6-DF91513EB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21B34331-A70B-4FD8-A8E1-6E1E540F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9A38EF7E-AACA-41CB-81EF-81E990D8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BAD1057E-814C-4A37-85B6-EEE22C01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1036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1AA5B41-A1D8-49BA-87BF-B9AB818C9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AF5F9E3E-FCEB-4BF7-B3AB-569E9145A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E87134B8-01E1-4450-894B-0878C41E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50A5C73C-FF76-4931-AB2A-9ED96563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26EF62E-46BB-439C-A81D-458B1A4D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2014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B79616-A666-4B8C-BBEA-FF5DAAD4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6C9EAD8-6488-4D42-A55F-5A0D71FE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380569B0-90D5-4B6C-A6AE-350A2CE8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8B7B5177-4BA1-42CF-BFE4-C58794F0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203D1CD7-9AE4-4FCC-9FF9-778A19CE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0671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ECB0A-8D61-4F01-B9E7-6FAE8282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8A614019-B835-46EC-A78F-2BAE96231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8BF23E5-8718-4A49-AFBC-3CAF66FD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FAAA4EC-60F3-4416-B848-53ACF8D6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146EC5A-F390-4A8F-B437-838710CE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8314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889689-3677-40EB-ACFC-8185C571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1F43EF70-6262-4289-80D0-A25113809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C6368CFC-3028-4EF6-9B15-9C5FEAA4B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793D2B0F-2B84-46D7-B5BE-5EC8E791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11354CEC-1E01-47A7-AEED-0A698B49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690D1E52-B050-4A3D-9CF7-6CA2CB76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7923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9639B-2ACB-4A0F-9E0C-EFA561348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6056A30-5422-4CCA-A9D6-ADBA1C586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D2FECEB3-C981-4051-A194-08C1F733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126F9DBA-4BD7-4FEC-A4FB-059BB351B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C289C0CC-CC07-4D66-B514-9800EA0D0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3D9D3A0A-EF8D-432D-8F09-A256327B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6FCE2623-557A-47A4-9C9B-40A3FAE5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171D7FF6-9216-4006-A36D-3E63193A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050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131DC6-9E42-4403-A1D9-09164C46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88EC5C2E-DF1F-458A-A9B9-4BDC8665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3911998F-E2AC-4467-ADFC-023BC774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B0F063A5-E6D8-408F-AC1C-1CA181DA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828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989F3A51-23AD-4383-9AB4-83E2302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A41A73A8-C09B-49F2-A5F1-AE669CBB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F58ADF92-67AA-4820-9247-624174C6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740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2DE4E0-F6B4-4A51-B9F5-E12385D6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0414BB1C-09E8-4D00-ADC4-25DD572FC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DD5119FA-2404-432B-9DCE-8D61434C4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BC851C45-8A8F-4AD5-BD95-E4A729DA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32EEE3D8-D6F3-4B94-80E0-BD2364A7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46BFED86-AA8A-407A-9FBE-C9633F2C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439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76EB9B-EBE9-4F60-A349-366E78C1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27FE02C3-087C-43EF-BA66-0F398ADB0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70F83461-A8B3-4B07-9368-FC754873C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647A275C-5CA7-4606-8CA4-77936017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83F117A3-2D94-4198-A627-AF7E09E6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AF3CAB5D-D089-4CFF-B431-237377AB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746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9C496D27-CC88-4FF7-B9A0-EB42F001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stil på tittel i malen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27B5F00C-D136-4174-86C5-93C9C66D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E9CDEA79-EADF-479C-846D-BBE300DA1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B163-1F1E-4786-BFA1-91F40B6A8210}" type="datetimeFigureOut">
              <a:rPr lang="nn-NO" smtClean="0"/>
              <a:t>19.09.2017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3A2FF77E-2A1E-459F-9C27-A0F3B55F5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965E9930-0CEE-421D-8B40-51A532EEC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CD57-B190-426F-87A6-78198F8EB4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6633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B0A80F-DFC7-448F-B4C7-CFB0B63C2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kern="1200" noProof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Topical issues of consumer credit in Estonia and Norway</a:t>
            </a:r>
            <a:endParaRPr lang="en-GB" noProof="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AE609D2-FB97-45F4-8214-40407105F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Kåre Lilleholt, University of Oslo</a:t>
            </a: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10E3E3C1-55A0-4829-92BE-6966DA97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77" y="4174924"/>
            <a:ext cx="2540127" cy="254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ED1D07-7AF8-476E-9E90-C0571E2C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Objective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ACCD83D-457B-47B5-9001-AAEDFD8B9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Compare solutions</a:t>
            </a:r>
            <a:r>
              <a:rPr lang="en-GB" baseline="0" noProof="0" dirty="0"/>
              <a:t> chosen in Estonia and Norway with regard to implementation of EU directives on consumer credit</a:t>
            </a:r>
          </a:p>
          <a:p>
            <a:r>
              <a:rPr lang="en-GB" baseline="0" noProof="0" dirty="0"/>
              <a:t>Assess compatibility with EU law</a:t>
            </a:r>
          </a:p>
          <a:p>
            <a:r>
              <a:rPr lang="en-GB" baseline="0" noProof="0" dirty="0"/>
              <a:t>Assess effects</a:t>
            </a:r>
          </a:p>
          <a:p>
            <a:r>
              <a:rPr lang="en-GB" baseline="0" noProof="0" dirty="0"/>
              <a:t>Reflect on measures to tackle over-indebtedness</a:t>
            </a:r>
          </a:p>
        </p:txBody>
      </p:sp>
    </p:spTree>
    <p:extLst>
      <p:ext uri="{BB962C8B-B14F-4D97-AF65-F5344CB8AC3E}">
        <p14:creationId xmlns:p14="http://schemas.microsoft.com/office/powerpoint/2010/main" val="5865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390D6-A867-435D-BE1A-946D2D3C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The project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75287DA-CF23-4495-B2D6-92F790FA9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Initiated by the University</a:t>
            </a:r>
            <a:r>
              <a:rPr lang="en-GB" baseline="0" noProof="0" dirty="0"/>
              <a:t> of Tartu</a:t>
            </a:r>
          </a:p>
          <a:p>
            <a:r>
              <a:rPr lang="en-GB" baseline="0" noProof="0" dirty="0"/>
              <a:t>Professor Karin Sein project leader and principal investigator in Tartu</a:t>
            </a:r>
          </a:p>
          <a:p>
            <a:r>
              <a:rPr lang="en-GB" baseline="0" noProof="0" dirty="0"/>
              <a:t>Partner University of Oslo (Professor Kåre Lilleholt together with administrative staff)</a:t>
            </a:r>
          </a:p>
          <a:p>
            <a:r>
              <a:rPr lang="en-GB" baseline="0" noProof="0" dirty="0"/>
              <a:t>Total budget: € 149 326</a:t>
            </a:r>
          </a:p>
        </p:txBody>
      </p:sp>
    </p:spTree>
    <p:extLst>
      <p:ext uri="{BB962C8B-B14F-4D97-AF65-F5344CB8AC3E}">
        <p14:creationId xmlns:p14="http://schemas.microsoft.com/office/powerpoint/2010/main" val="254323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6AF16-B16B-4E6A-B7B3-8E2B7C21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Results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67255E94-27A6-4A60-AA94-EBC9749EE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Scientific publications: 13</a:t>
            </a:r>
          </a:p>
          <a:p>
            <a:r>
              <a:rPr lang="en-GB" noProof="0" dirty="0"/>
              <a:t>Two</a:t>
            </a:r>
            <a:r>
              <a:rPr lang="en-GB" baseline="0" noProof="0" dirty="0"/>
              <a:t> conferences and one seminar</a:t>
            </a:r>
          </a:p>
          <a:p>
            <a:pPr lvl="1"/>
            <a:r>
              <a:rPr lang="en-GB" baseline="0" noProof="0" dirty="0"/>
              <a:t>participation also from other countries</a:t>
            </a:r>
          </a:p>
          <a:p>
            <a:pPr lvl="1"/>
            <a:r>
              <a:rPr lang="en-GB" baseline="0" noProof="0" dirty="0"/>
              <a:t>participation by academics, government officials, and stakeholders</a:t>
            </a:r>
          </a:p>
          <a:p>
            <a:pPr lvl="0"/>
            <a:r>
              <a:rPr lang="en-GB" baseline="0" noProof="0" dirty="0"/>
              <a:t>Impact on legislative measures</a:t>
            </a:r>
          </a:p>
          <a:p>
            <a:pPr lvl="0"/>
            <a:r>
              <a:rPr lang="en-GB" baseline="0" noProof="0" dirty="0"/>
              <a:t>Strengthening of networks and co-operation</a:t>
            </a:r>
          </a:p>
        </p:txBody>
      </p:sp>
    </p:spTree>
    <p:extLst>
      <p:ext uri="{BB962C8B-B14F-4D97-AF65-F5344CB8AC3E}">
        <p14:creationId xmlns:p14="http://schemas.microsoft.com/office/powerpoint/2010/main" val="77416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117</Words>
  <Application>Microsoft Office PowerPoint</Application>
  <PresentationFormat>Laiekraan</PresentationFormat>
  <Paragraphs>20</Paragraphs>
  <Slides>4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Topical issues of consumer credit in Estonia and Norway</vt:lpstr>
      <vt:lpstr>Objective</vt:lpstr>
      <vt:lpstr>The project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issues of consumer credit in Estonia and Norway</dc:title>
  <dc:creator>Kåre Lilleholt</dc:creator>
  <cp:lastModifiedBy>Pille Pikker</cp:lastModifiedBy>
  <cp:revision>4</cp:revision>
  <dcterms:created xsi:type="dcterms:W3CDTF">2017-09-19T10:33:47Z</dcterms:created>
  <dcterms:modified xsi:type="dcterms:W3CDTF">2017-09-19T12:07:39Z</dcterms:modified>
</cp:coreProperties>
</file>