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7" r:id="rId1"/>
    <p:sldMasterId id="2147483906" r:id="rId2"/>
    <p:sldMasterId id="2147484058" r:id="rId3"/>
    <p:sldMasterId id="2147486336" r:id="rId4"/>
    <p:sldMasterId id="2147493356" r:id="rId5"/>
    <p:sldMasterId id="2147493446" r:id="rId6"/>
    <p:sldMasterId id="2147508031" r:id="rId7"/>
    <p:sldMasterId id="2147534282" r:id="rId8"/>
    <p:sldMasterId id="2147537406" r:id="rId9"/>
    <p:sldMasterId id="2147537418" r:id="rId10"/>
  </p:sldMasterIdLst>
  <p:notesMasterIdLst>
    <p:notesMasterId r:id="rId28"/>
  </p:notesMasterIdLst>
  <p:handoutMasterIdLst>
    <p:handoutMasterId r:id="rId29"/>
  </p:handoutMasterIdLst>
  <p:sldIdLst>
    <p:sldId id="2528" r:id="rId11"/>
    <p:sldId id="2891" r:id="rId12"/>
    <p:sldId id="2889" r:id="rId13"/>
    <p:sldId id="2871" r:id="rId14"/>
    <p:sldId id="2900" r:id="rId15"/>
    <p:sldId id="2895" r:id="rId16"/>
    <p:sldId id="2892" r:id="rId17"/>
    <p:sldId id="2617" r:id="rId18"/>
    <p:sldId id="2873" r:id="rId19"/>
    <p:sldId id="2882" r:id="rId20"/>
    <p:sldId id="2589" r:id="rId21"/>
    <p:sldId id="2867" r:id="rId22"/>
    <p:sldId id="2897" r:id="rId23"/>
    <p:sldId id="2903" r:id="rId24"/>
    <p:sldId id="2896" r:id="rId25"/>
    <p:sldId id="2898" r:id="rId26"/>
    <p:sldId id="2904" r:id="rId27"/>
  </p:sldIdLst>
  <p:sldSz cx="10287000" cy="6858000" type="35mm"/>
  <p:notesSz cx="6797675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00FF"/>
        </a:solidFill>
        <a:latin typeface="Arial" pitchFamily="34" charset="0"/>
        <a:ea typeface="+mn-ea"/>
        <a:cs typeface="Arial" pitchFamily="34" charset="0"/>
      </a:defRPr>
    </a:lvl1pPr>
    <a:lvl2pPr marL="454025" indent="1588" algn="l" rtl="0" fontAlgn="base">
      <a:spcBef>
        <a:spcPct val="0"/>
      </a:spcBef>
      <a:spcAft>
        <a:spcPct val="0"/>
      </a:spcAft>
      <a:defRPr sz="3200" kern="1200">
        <a:solidFill>
          <a:srgbClr val="0000FF"/>
        </a:solidFill>
        <a:latin typeface="Arial" pitchFamily="34" charset="0"/>
        <a:ea typeface="+mn-ea"/>
        <a:cs typeface="Arial" pitchFamily="34" charset="0"/>
      </a:defRPr>
    </a:lvl2pPr>
    <a:lvl3pPr marL="911225" indent="1588" algn="l" rtl="0" fontAlgn="base">
      <a:spcBef>
        <a:spcPct val="0"/>
      </a:spcBef>
      <a:spcAft>
        <a:spcPct val="0"/>
      </a:spcAft>
      <a:defRPr sz="3200" kern="1200">
        <a:solidFill>
          <a:srgbClr val="0000FF"/>
        </a:solidFill>
        <a:latin typeface="Arial" pitchFamily="34" charset="0"/>
        <a:ea typeface="+mn-ea"/>
        <a:cs typeface="Arial" pitchFamily="34" charset="0"/>
      </a:defRPr>
    </a:lvl3pPr>
    <a:lvl4pPr marL="1368425" indent="1588" algn="l" rtl="0" fontAlgn="base">
      <a:spcBef>
        <a:spcPct val="0"/>
      </a:spcBef>
      <a:spcAft>
        <a:spcPct val="0"/>
      </a:spcAft>
      <a:defRPr sz="3200" kern="1200">
        <a:solidFill>
          <a:srgbClr val="0000FF"/>
        </a:solidFill>
        <a:latin typeface="Arial" pitchFamily="34" charset="0"/>
        <a:ea typeface="+mn-ea"/>
        <a:cs typeface="Arial" pitchFamily="34" charset="0"/>
      </a:defRPr>
    </a:lvl4pPr>
    <a:lvl5pPr marL="1825625" indent="1588" algn="l" rtl="0" fontAlgn="base">
      <a:spcBef>
        <a:spcPct val="0"/>
      </a:spcBef>
      <a:spcAft>
        <a:spcPct val="0"/>
      </a:spcAft>
      <a:defRPr sz="3200" kern="1200">
        <a:solidFill>
          <a:srgbClr val="0000FF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rgbClr val="0000FF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rgbClr val="0000FF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rgbClr val="0000FF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rgbClr val="0000FF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ECBB"/>
    <a:srgbClr val="00FF00"/>
    <a:srgbClr val="0000FF"/>
    <a:srgbClr val="FDEDBF"/>
    <a:srgbClr val="FDEFC7"/>
    <a:srgbClr val="66CCFF"/>
    <a:srgbClr val="51562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7378" autoAdjust="0"/>
    <p:restoredTop sz="88587" autoAdjust="0"/>
  </p:normalViewPr>
  <p:slideViewPr>
    <p:cSldViewPr snapToGrid="0">
      <p:cViewPr>
        <p:scale>
          <a:sx n="55" d="100"/>
          <a:sy n="55" d="100"/>
        </p:scale>
        <p:origin x="-2765" y="-806"/>
      </p:cViewPr>
      <p:guideLst>
        <p:guide orient="horz" pos="2160"/>
        <p:guide pos="3240"/>
      </p:guideLst>
    </p:cSldViewPr>
  </p:slideViewPr>
  <p:outlineViewPr>
    <p:cViewPr>
      <p:scale>
        <a:sx n="25" d="100"/>
        <a:sy n="25" d="100"/>
      </p:scale>
      <p:origin x="0" y="3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50" y="-7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Bergen\Electrophysiology\K252a\Post-HFS\10h%20post-HSF\New%20Microsoft%20Excel%20Worksheet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834168456215762"/>
          <c:y val="0.2046732683763762"/>
          <c:w val="0.69486956175932557"/>
          <c:h val="0.60439254458299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'AVERAGE 10H POST INFUSION'!$B$1547</c:f>
              <c:strCache>
                <c:ptCount val="1"/>
                <c:pt idx="0">
                  <c:v>HFS + Veh</c:v>
                </c:pt>
              </c:strCache>
            </c:strRef>
          </c:tx>
          <c:spPr>
            <a:solidFill>
              <a:srgbClr val="99CCFF"/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'AVERAGE 10H POST INFUSION'!$C$1548:$C$1550</c:f>
                <c:numCache>
                  <c:formatCode>General</c:formatCode>
                  <c:ptCount val="3"/>
                  <c:pt idx="0">
                    <c:v>10.839949927802639</c:v>
                  </c:pt>
                  <c:pt idx="1">
                    <c:v>4.0351203445703483</c:v>
                  </c:pt>
                  <c:pt idx="2">
                    <c:v>7.4115152266681665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'AVERAGE 10H POST INFUSION'!$A$1548:$A$1550</c:f>
              <c:strCache>
                <c:ptCount val="3"/>
                <c:pt idx="0">
                  <c:v>4h</c:v>
                </c:pt>
                <c:pt idx="1">
                  <c:v>8h</c:v>
                </c:pt>
                <c:pt idx="2">
                  <c:v>10h</c:v>
                </c:pt>
              </c:strCache>
            </c:strRef>
          </c:cat>
          <c:val>
            <c:numRef>
              <c:f>'AVERAGE 10H POST INFUSION'!$B$1548:$B$1550</c:f>
              <c:numCache>
                <c:formatCode>General</c:formatCode>
                <c:ptCount val="3"/>
                <c:pt idx="0">
                  <c:v>47.038931489705099</c:v>
                </c:pt>
                <c:pt idx="1">
                  <c:v>44.589600034331902</c:v>
                </c:pt>
                <c:pt idx="2">
                  <c:v>44.957582769726379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64-46D9-AAFA-F19764948BF5}"/>
            </c:ext>
          </c:extLst>
        </c:ser>
        <c:ser>
          <c:idx val="1"/>
          <c:order val="1"/>
          <c:tx>
            <c:strRef>
              <c:f>'AVERAGE 10H POST INFUSION'!$D$1547</c:f>
              <c:strCache>
                <c:ptCount val="1"/>
                <c:pt idx="0">
                  <c:v>HFS + K252a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'AVERAGE 10H POST INFUSION'!$E$1548:$E$1550</c:f>
                <c:numCache>
                  <c:formatCode>General</c:formatCode>
                  <c:ptCount val="3"/>
                  <c:pt idx="0">
                    <c:v>4.1889421856824862</c:v>
                  </c:pt>
                  <c:pt idx="1">
                    <c:v>4.5667841316706292</c:v>
                  </c:pt>
                  <c:pt idx="2">
                    <c:v>5.9026847570656953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'AVERAGE 10H POST INFUSION'!$A$1548:$A$1550</c:f>
              <c:strCache>
                <c:ptCount val="3"/>
                <c:pt idx="0">
                  <c:v>4h</c:v>
                </c:pt>
                <c:pt idx="1">
                  <c:v>8h</c:v>
                </c:pt>
                <c:pt idx="2">
                  <c:v>10h</c:v>
                </c:pt>
              </c:strCache>
            </c:strRef>
          </c:cat>
          <c:val>
            <c:numRef>
              <c:f>'AVERAGE 10H POST INFUSION'!$D$1548:$D$1550</c:f>
              <c:numCache>
                <c:formatCode>General</c:formatCode>
                <c:ptCount val="3"/>
                <c:pt idx="0">
                  <c:v>15.515799043934329</c:v>
                </c:pt>
                <c:pt idx="1">
                  <c:v>34.079733917182963</c:v>
                </c:pt>
                <c:pt idx="2">
                  <c:v>45.211165658762944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64-46D9-AAFA-F19764948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07492864"/>
        <c:axId val="107494784"/>
      </c:barChart>
      <c:catAx>
        <c:axId val="107492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 sz="1400"/>
                  <a:t>Time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nb-NO"/>
          </a:p>
        </c:txPr>
        <c:crossAx val="107494784"/>
        <c:crosses val="autoZero"/>
        <c:auto val="1"/>
        <c:lblAlgn val="ctr"/>
        <c:lblOffset val="100"/>
        <c:noMultiLvlLbl val="0"/>
      </c:catAx>
      <c:valAx>
        <c:axId val="107494784"/>
        <c:scaling>
          <c:orientation val="minMax"/>
          <c:max val="60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nb-NO" sz="1400"/>
                  <a:t>fEPSP</a:t>
                </a:r>
                <a:r>
                  <a:rPr lang="nb-NO" sz="1400" baseline="0"/>
                  <a:t> (% change)</a:t>
                </a:r>
                <a:endParaRPr lang="nb-NO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nb-NO"/>
          </a:p>
        </c:txPr>
        <c:crossAx val="107492864"/>
        <c:crosses val="autoZero"/>
        <c:crossBetween val="between"/>
        <c:majorUnit val="10"/>
        <c:minorUnit val="10"/>
      </c:valAx>
    </c:plotArea>
    <c:legend>
      <c:legendPos val="r"/>
      <c:layout>
        <c:manualLayout>
          <c:xMode val="edge"/>
          <c:yMode val="edge"/>
          <c:x val="0.52333890081921375"/>
          <c:y val="4.2457713619131181E-3"/>
          <c:w val="0.46656008907977548"/>
          <c:h val="0.12966243802857977"/>
        </c:manualLayout>
      </c:layout>
      <c:overlay val="0"/>
      <c:txPr>
        <a:bodyPr/>
        <a:lstStyle/>
        <a:p>
          <a:pPr>
            <a:defRPr sz="90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575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9638"/>
            <a:ext cx="4981575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838" tIns="43640" rIns="88838" bIns="43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Klikk for å redigere notatmalstiler i delmalen</a:t>
            </a:r>
          </a:p>
          <a:p>
            <a:pPr lvl="1"/>
            <a:r>
              <a:rPr lang="en-US" noProof="0" smtClean="0"/>
              <a:t>Andre nivå</a:t>
            </a:r>
          </a:p>
          <a:p>
            <a:pPr lvl="2"/>
            <a:r>
              <a:rPr lang="en-US" noProof="0" smtClean="0"/>
              <a:t>Tredje nivå</a:t>
            </a:r>
          </a:p>
          <a:p>
            <a:pPr lvl="3"/>
            <a:r>
              <a:rPr lang="en-US" noProof="0" smtClean="0"/>
              <a:t>Fjerde nivå</a:t>
            </a:r>
          </a:p>
          <a:p>
            <a:pPr lvl="4"/>
            <a:r>
              <a:rPr lang="en-US" noProof="0" smtClean="0"/>
              <a:t>Femte nivå</a:t>
            </a:r>
          </a:p>
        </p:txBody>
      </p:sp>
      <p:sp>
        <p:nvSpPr>
          <p:cNvPr id="4167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0575" y="865188"/>
            <a:ext cx="5216525" cy="3478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97075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4537" algn="l" defTabSz="9138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47" algn="l" defTabSz="9138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354" algn="l" defTabSz="9138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264" algn="l" defTabSz="9138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1650" cy="3722687"/>
          </a:xfrm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sz="10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0575" y="865188"/>
            <a:ext cx="5216525" cy="3478212"/>
          </a:xfrm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65188"/>
            <a:ext cx="5214937" cy="3478212"/>
          </a:xfrm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9638"/>
            <a:ext cx="4981575" cy="4179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0575" y="865188"/>
            <a:ext cx="5216525" cy="3478212"/>
          </a:xfrm>
          <a:ln/>
        </p:spPr>
      </p:sp>
      <p:sp>
        <p:nvSpPr>
          <p:cNvPr id="452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19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0575" y="865188"/>
            <a:ext cx="5216525" cy="3478212"/>
          </a:xfrm>
          <a:ln/>
        </p:spPr>
      </p:sp>
      <p:sp>
        <p:nvSpPr>
          <p:cNvPr id="452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80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0575" y="865188"/>
            <a:ext cx="5216525" cy="3478212"/>
          </a:xfrm>
          <a:ln/>
        </p:spPr>
      </p:sp>
      <p:sp>
        <p:nvSpPr>
          <p:cNvPr id="452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67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0575" y="865188"/>
            <a:ext cx="5216525" cy="3478212"/>
          </a:xfrm>
          <a:ln/>
        </p:spPr>
      </p:sp>
      <p:sp>
        <p:nvSpPr>
          <p:cNvPr id="452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86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0575" y="865188"/>
            <a:ext cx="5216525" cy="3478212"/>
          </a:xfrm>
          <a:ln/>
        </p:spPr>
      </p:sp>
      <p:sp>
        <p:nvSpPr>
          <p:cNvPr id="452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8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1650" cy="3722687"/>
          </a:xfrm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sz="10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21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1650" cy="3722687"/>
          </a:xfrm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0575" y="865188"/>
            <a:ext cx="5216525" cy="3478212"/>
          </a:xfrm>
          <a:ln/>
        </p:spPr>
      </p:sp>
      <p:sp>
        <p:nvSpPr>
          <p:cNvPr id="452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0575" y="865188"/>
            <a:ext cx="5216525" cy="3478212"/>
          </a:xfrm>
          <a:ln/>
        </p:spPr>
      </p:sp>
      <p:sp>
        <p:nvSpPr>
          <p:cNvPr id="452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5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0575" y="865188"/>
            <a:ext cx="5216525" cy="3478212"/>
          </a:xfrm>
          <a:ln/>
        </p:spPr>
      </p:sp>
      <p:sp>
        <p:nvSpPr>
          <p:cNvPr id="452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59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0575" y="865188"/>
            <a:ext cx="5216525" cy="3478212"/>
          </a:xfrm>
          <a:ln/>
        </p:spPr>
      </p:sp>
      <p:sp>
        <p:nvSpPr>
          <p:cNvPr id="452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50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0575" y="865188"/>
            <a:ext cx="5216525" cy="3478212"/>
          </a:xfrm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b-NO" altLang="nb-NO" sz="1000" smtClean="0">
                <a:latin typeface="Arial" pitchFamily="34" charset="0"/>
              </a:rPr>
              <a:t>Nervous system allows us to interact with the environment, extract information about lrelevant information that is used to spape behavior. .  </a:t>
            </a:r>
          </a:p>
          <a:p>
            <a:endParaRPr lang="nb-NO" altLang="nb-NO" sz="1000" smtClean="0">
              <a:latin typeface="Arial" pitchFamily="34" charset="0"/>
            </a:endParaRPr>
          </a:p>
          <a:p>
            <a:r>
              <a:rPr lang="nb-NO" altLang="nb-NO" sz="1000" smtClean="0">
                <a:latin typeface="Arial" pitchFamily="34" charset="0"/>
              </a:rPr>
              <a:t>Evident to the first anatomist to see them that synapse could be the substrate for this speciifity. </a:t>
            </a:r>
          </a:p>
          <a:p>
            <a:endParaRPr lang="nb-NO" altLang="nb-NO" sz="1000" smtClean="0">
              <a:latin typeface="Arial" pitchFamily="34" charset="0"/>
            </a:endParaRPr>
          </a:p>
          <a:p>
            <a:r>
              <a:rPr lang="nb-NO" altLang="nb-NO" sz="1000" smtClean="0">
                <a:latin typeface="Arial" pitchFamily="34" charset="0"/>
              </a:rPr>
              <a:t>Spine as compartment sufficiently autonomus to provide speciifcity for information storage. </a:t>
            </a:r>
          </a:p>
          <a:p>
            <a:endParaRPr lang="nb-NO" altLang="nb-NO" sz="1000" smtClean="0">
              <a:latin typeface="Arial" pitchFamily="34" charset="0"/>
            </a:endParaRPr>
          </a:p>
          <a:p>
            <a:r>
              <a:rPr lang="nb-NO" altLang="nb-NO" sz="1000" smtClean="0">
                <a:latin typeface="Arial" pitchFamily="34" charset="0"/>
              </a:rPr>
              <a:t>Synaptic plastiicty  as a natural focus point in considering adaptic responses of neural circuits in a variety of functions, cinlding liearning nd memory. </a:t>
            </a:r>
          </a:p>
          <a:p>
            <a:endParaRPr lang="nb-NO" altLang="nb-NO" sz="1000" smtClean="0">
              <a:latin typeface="Arial" pitchFamily="34" charset="0"/>
            </a:endParaRPr>
          </a:p>
          <a:p>
            <a:r>
              <a:rPr lang="nb-NO" altLang="nb-NO" sz="1000" smtClean="0">
                <a:latin typeface="Arial" pitchFamily="34" charset="0"/>
              </a:rPr>
              <a:t>Rich variety of types.  LTP, LTD, depotentiation, metaplascitiy. </a:t>
            </a:r>
          </a:p>
          <a:p>
            <a:endParaRPr lang="nb-NO" altLang="nb-NO" sz="1000" smtClean="0">
              <a:latin typeface="Arial" pitchFamily="34" charset="0"/>
            </a:endParaRPr>
          </a:p>
          <a:p>
            <a:r>
              <a:rPr lang="nb-NO" altLang="nb-NO" sz="1000" smtClean="0">
                <a:latin typeface="Arial" pitchFamily="34" charset="0"/>
              </a:rPr>
              <a:t>The formation of long-term chnage requires actiivity-depedent changes in gene expression.  What are the genes involve whose actiivty-dependent expression is necssary for and perhaps causes the change in synaptic strength. </a:t>
            </a:r>
          </a:p>
          <a:p>
            <a:endParaRPr lang="nb-NO" altLang="nb-NO" sz="1000" smtClean="0">
              <a:latin typeface="Arial" pitchFamily="34" charset="0"/>
            </a:endParaRPr>
          </a:p>
          <a:p>
            <a:r>
              <a:rPr lang="nb-NO" altLang="nb-NO" sz="1000" smtClean="0">
                <a:latin typeface="Arial" pitchFamily="34" charset="0"/>
              </a:rPr>
              <a:t>This talk is dvidein to two parts  The firat part of this talk I will present evidence suggesting that LTP conssolidation critically requires the actiivty-induced, dendritically transported mRNA species, Arc. </a:t>
            </a:r>
          </a:p>
          <a:p>
            <a:r>
              <a:rPr lang="nb-NO" altLang="nb-NO" sz="1000" smtClean="0">
                <a:latin typeface="Arial" pitchFamily="34" charset="0"/>
              </a:rPr>
              <a:t>In the scond part of the talk about  dendritic protein synthesis and how biochemical control of local protein synthesis shapes the consolidation process.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0575" y="865188"/>
            <a:ext cx="5216525" cy="3478212"/>
          </a:xfrm>
          <a:ln/>
        </p:spPr>
      </p:sp>
      <p:sp>
        <p:nvSpPr>
          <p:cNvPr id="452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40734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90672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02" indent="0">
              <a:buNone/>
              <a:defRPr sz="1800"/>
            </a:lvl2pPr>
            <a:lvl3pPr marL="913815" indent="0">
              <a:buNone/>
              <a:defRPr sz="1600"/>
            </a:lvl3pPr>
            <a:lvl4pPr marL="1370725" indent="0">
              <a:buNone/>
              <a:defRPr sz="1400"/>
            </a:lvl4pPr>
            <a:lvl5pPr marL="1827629" indent="0">
              <a:buNone/>
              <a:defRPr sz="1400"/>
            </a:lvl5pPr>
            <a:lvl6pPr marL="2284537" indent="0">
              <a:buNone/>
              <a:defRPr sz="1400"/>
            </a:lvl6pPr>
            <a:lvl7pPr marL="2741447" indent="0">
              <a:buNone/>
              <a:defRPr sz="1400"/>
            </a:lvl7pPr>
            <a:lvl8pPr marL="3198354" indent="0">
              <a:buNone/>
              <a:defRPr sz="1400"/>
            </a:lvl8pPr>
            <a:lvl9pPr marL="365526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CE546AD-06DD-4F43-8B88-D9D17F497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8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2499AA7-2B34-48D4-A57F-2D98E8845E5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88503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B6582D-5CEB-4628-A0B2-88B87306915E}" type="datetimeFigureOut">
              <a:rPr lang="en-US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8C6C57-9E97-40EA-9927-DF338A092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034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FE7846-D0F9-42C9-9A3C-7E1A6BB3C6FD}" type="datetimeFigureOut">
              <a:rPr lang="en-US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F537D90-D7B2-4CF3-8F7C-280C2AC5F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264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964468-90BD-4C08-9030-722AC4256091}" type="datetimeFigureOut">
              <a:rPr lang="en-US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AF2D954-6974-4AC2-8F50-70EDD3A9E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328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B860F0-772D-4DD5-9930-99BB10127AC3}" type="datetimeFigureOut">
              <a:rPr lang="en-US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E373D1-E20F-42EA-87AC-89CFB1C3B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885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8EA6CD-F329-4916-AF21-5559A89CEDC7}" type="datetimeFigureOut">
              <a:rPr lang="en-US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159CB8-8159-4AC5-97E0-69BA6BEC9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017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174E36-80AF-4676-A7CE-3AFE2F60EA63}" type="datetimeFigureOut">
              <a:rPr lang="en-US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677995-3CCE-4189-BCE8-09100B1B6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27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F972793-3AD4-477B-841A-AE8DE47335B3}" type="datetimeFigureOut">
              <a:rPr lang="en-US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5CC1E6-7536-42AF-880A-3D03CD0E1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493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227CE8-DFC5-48E1-B3B1-B130929DD2C1}" type="datetimeFigureOut">
              <a:rPr lang="en-US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14720F-1000-4E81-9730-06CDD5F3A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549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17D4B5-08D3-4B2C-AC46-142B976152E5}" type="datetimeFigureOut">
              <a:rPr lang="en-US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30091ED-A482-4389-8EF9-123D5837F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96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04FD5D-6EFF-4CEF-8735-78FF2E5266F5}" type="datetimeFigureOut">
              <a:rPr lang="en-US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11FB9B-882A-4C47-BBE1-61783D68B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4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40734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90672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02" indent="0">
              <a:buNone/>
              <a:defRPr sz="1800"/>
            </a:lvl2pPr>
            <a:lvl3pPr marL="913815" indent="0">
              <a:buNone/>
              <a:defRPr sz="1600"/>
            </a:lvl3pPr>
            <a:lvl4pPr marL="1370725" indent="0">
              <a:buNone/>
              <a:defRPr sz="1400"/>
            </a:lvl4pPr>
            <a:lvl5pPr marL="1827629" indent="0">
              <a:buNone/>
              <a:defRPr sz="1400"/>
            </a:lvl5pPr>
            <a:lvl6pPr marL="2284537" indent="0">
              <a:buNone/>
              <a:defRPr sz="1400"/>
            </a:lvl6pPr>
            <a:lvl7pPr marL="2741447" indent="0">
              <a:buNone/>
              <a:defRPr sz="1400"/>
            </a:lvl7pPr>
            <a:lvl8pPr marL="3198354" indent="0">
              <a:buNone/>
              <a:defRPr sz="1400"/>
            </a:lvl8pPr>
            <a:lvl9pPr marL="365526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A0EA03B-D94F-4222-AA5A-71CD1911904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820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6" y="1600235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35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1D36702-855D-42F5-A05C-3E7FD99304A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7597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35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15" indent="0">
              <a:buNone/>
              <a:defRPr sz="1800" b="1"/>
            </a:lvl3pPr>
            <a:lvl4pPr marL="1370725" indent="0">
              <a:buNone/>
              <a:defRPr sz="1600" b="1"/>
            </a:lvl4pPr>
            <a:lvl5pPr marL="1827629" indent="0">
              <a:buNone/>
              <a:defRPr sz="1600" b="1"/>
            </a:lvl5pPr>
            <a:lvl6pPr marL="2284537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4" indent="0">
              <a:buNone/>
              <a:defRPr sz="1600" b="1"/>
            </a:lvl8pPr>
            <a:lvl9pPr marL="36552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162" y="1535135"/>
            <a:ext cx="45466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15" indent="0">
              <a:buNone/>
              <a:defRPr sz="1800" b="1"/>
            </a:lvl3pPr>
            <a:lvl4pPr marL="1370725" indent="0">
              <a:buNone/>
              <a:defRPr sz="1600" b="1"/>
            </a:lvl4pPr>
            <a:lvl5pPr marL="1827629" indent="0">
              <a:buNone/>
              <a:defRPr sz="1600" b="1"/>
            </a:lvl5pPr>
            <a:lvl6pPr marL="2284537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4" indent="0">
              <a:buNone/>
              <a:defRPr sz="1600" b="1"/>
            </a:lvl8pPr>
            <a:lvl9pPr marL="36552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162" y="2174875"/>
            <a:ext cx="45466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13ACB7B-82EB-4BA9-AF20-E125B00BC41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36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F4FC1BD-E31E-4731-A36F-5975271D719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6279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9EEF854-DB11-4554-BE04-E3826E6DEE0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900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9" y="273050"/>
            <a:ext cx="338455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60" y="27307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9" y="1435104"/>
            <a:ext cx="338455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15" indent="0">
              <a:buNone/>
              <a:defRPr sz="1000"/>
            </a:lvl3pPr>
            <a:lvl4pPr marL="1370725" indent="0">
              <a:buNone/>
              <a:defRPr sz="900"/>
            </a:lvl4pPr>
            <a:lvl5pPr marL="1827629" indent="0">
              <a:buNone/>
              <a:defRPr sz="900"/>
            </a:lvl5pPr>
            <a:lvl6pPr marL="2284537" indent="0">
              <a:buNone/>
              <a:defRPr sz="900"/>
            </a:lvl6pPr>
            <a:lvl7pPr marL="2741447" indent="0">
              <a:buNone/>
              <a:defRPr sz="900"/>
            </a:lvl7pPr>
            <a:lvl8pPr marL="3198354" indent="0">
              <a:buNone/>
              <a:defRPr sz="900"/>
            </a:lvl8pPr>
            <a:lvl9pPr marL="36552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8085F39-1E45-4DE6-929B-B46200F40A5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3007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1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2" indent="0">
              <a:buNone/>
              <a:defRPr sz="2800"/>
            </a:lvl2pPr>
            <a:lvl3pPr marL="913815" indent="0">
              <a:buNone/>
              <a:defRPr sz="2400"/>
            </a:lvl3pPr>
            <a:lvl4pPr marL="1370725" indent="0">
              <a:buNone/>
              <a:defRPr sz="2000"/>
            </a:lvl4pPr>
            <a:lvl5pPr marL="1827629" indent="0">
              <a:buNone/>
              <a:defRPr sz="2000"/>
            </a:lvl5pPr>
            <a:lvl6pPr marL="2284537" indent="0">
              <a:buNone/>
              <a:defRPr sz="2000"/>
            </a:lvl6pPr>
            <a:lvl7pPr marL="2741447" indent="0">
              <a:buNone/>
              <a:defRPr sz="2000"/>
            </a:lvl7pPr>
            <a:lvl8pPr marL="3198354" indent="0">
              <a:buNone/>
              <a:defRPr sz="2000"/>
            </a:lvl8pPr>
            <a:lvl9pPr marL="3655264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9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15" indent="0">
              <a:buNone/>
              <a:defRPr sz="1000"/>
            </a:lvl3pPr>
            <a:lvl4pPr marL="1370725" indent="0">
              <a:buNone/>
              <a:defRPr sz="900"/>
            </a:lvl4pPr>
            <a:lvl5pPr marL="1827629" indent="0">
              <a:buNone/>
              <a:defRPr sz="900"/>
            </a:lvl5pPr>
            <a:lvl6pPr marL="2284537" indent="0">
              <a:buNone/>
              <a:defRPr sz="900"/>
            </a:lvl6pPr>
            <a:lvl7pPr marL="2741447" indent="0">
              <a:buNone/>
              <a:defRPr sz="900"/>
            </a:lvl7pPr>
            <a:lvl8pPr marL="3198354" indent="0">
              <a:buNone/>
              <a:defRPr sz="900"/>
            </a:lvl8pPr>
            <a:lvl9pPr marL="36552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E0AB11B-D65D-45F3-8C6A-E5F4B43B0F6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7517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2AA6971-3E41-480E-957A-33B34C2D144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8098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8" y="274683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93" y="274683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3419086-C8B1-470E-9F03-4A0B999B0FF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00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6" y="1600235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35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D91A81F-1EB7-4B7C-A582-565B5DDB9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9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843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02" indent="0" algn="ctr">
              <a:buNone/>
              <a:defRPr/>
            </a:lvl2pPr>
            <a:lvl3pPr marL="913815" indent="0" algn="ctr">
              <a:buNone/>
              <a:defRPr/>
            </a:lvl3pPr>
            <a:lvl4pPr marL="1370725" indent="0" algn="ctr">
              <a:buNone/>
              <a:defRPr/>
            </a:lvl4pPr>
            <a:lvl5pPr marL="1827629" indent="0" algn="ctr">
              <a:buNone/>
              <a:defRPr/>
            </a:lvl5pPr>
            <a:lvl6pPr marL="2284537" indent="0" algn="ctr">
              <a:buNone/>
              <a:defRPr/>
            </a:lvl6pPr>
            <a:lvl7pPr marL="2741447" indent="0" algn="ctr">
              <a:buNone/>
              <a:defRPr/>
            </a:lvl7pPr>
            <a:lvl8pPr marL="3198354" indent="0" algn="ctr">
              <a:buNone/>
              <a:defRPr/>
            </a:lvl8pPr>
            <a:lvl9pPr marL="3655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8B5ABA4-5E46-4670-B906-FFE691E57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28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3070396-7D3E-4FA8-BB12-C4D32DBB0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734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02" indent="0">
              <a:buNone/>
              <a:defRPr sz="1800"/>
            </a:lvl2pPr>
            <a:lvl3pPr marL="913815" indent="0">
              <a:buNone/>
              <a:defRPr sz="1600"/>
            </a:lvl3pPr>
            <a:lvl4pPr marL="1370725" indent="0">
              <a:buNone/>
              <a:defRPr sz="1400"/>
            </a:lvl4pPr>
            <a:lvl5pPr marL="1827629" indent="0">
              <a:buNone/>
              <a:defRPr sz="1400"/>
            </a:lvl5pPr>
            <a:lvl6pPr marL="2284537" indent="0">
              <a:buNone/>
              <a:defRPr sz="1400"/>
            </a:lvl6pPr>
            <a:lvl7pPr marL="2741447" indent="0">
              <a:buNone/>
              <a:defRPr sz="1400"/>
            </a:lvl7pPr>
            <a:lvl8pPr marL="3198354" indent="0">
              <a:buNone/>
              <a:defRPr sz="1400"/>
            </a:lvl8pPr>
            <a:lvl9pPr marL="365526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F5FCD88-85FE-429A-AEA9-6836865B5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14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6" y="1600235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35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86BB9FB-11BC-48C2-A51B-A40D643B4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39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35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15" indent="0">
              <a:buNone/>
              <a:defRPr sz="1800" b="1"/>
            </a:lvl3pPr>
            <a:lvl4pPr marL="1370725" indent="0">
              <a:buNone/>
              <a:defRPr sz="1600" b="1"/>
            </a:lvl4pPr>
            <a:lvl5pPr marL="1827629" indent="0">
              <a:buNone/>
              <a:defRPr sz="1600" b="1"/>
            </a:lvl5pPr>
            <a:lvl6pPr marL="2284537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4" indent="0">
              <a:buNone/>
              <a:defRPr sz="1600" b="1"/>
            </a:lvl8pPr>
            <a:lvl9pPr marL="36552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61" y="1535135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15" indent="0">
              <a:buNone/>
              <a:defRPr sz="1800" b="1"/>
            </a:lvl3pPr>
            <a:lvl4pPr marL="1370725" indent="0">
              <a:buNone/>
              <a:defRPr sz="1600" b="1"/>
            </a:lvl4pPr>
            <a:lvl5pPr marL="1827629" indent="0">
              <a:buNone/>
              <a:defRPr sz="1600" b="1"/>
            </a:lvl5pPr>
            <a:lvl6pPr marL="2284537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4" indent="0">
              <a:buNone/>
              <a:defRPr sz="1600" b="1"/>
            </a:lvl8pPr>
            <a:lvl9pPr marL="36552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61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640C7D8-CE17-4D7F-939F-0C0677A84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7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518646E-A372-444B-AE8D-3E30D784F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4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7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60" y="27306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7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15" indent="0">
              <a:buNone/>
              <a:defRPr sz="1000"/>
            </a:lvl3pPr>
            <a:lvl4pPr marL="1370725" indent="0">
              <a:buNone/>
              <a:defRPr sz="900"/>
            </a:lvl4pPr>
            <a:lvl5pPr marL="1827629" indent="0">
              <a:buNone/>
              <a:defRPr sz="900"/>
            </a:lvl5pPr>
            <a:lvl6pPr marL="2284537" indent="0">
              <a:buNone/>
              <a:defRPr sz="900"/>
            </a:lvl6pPr>
            <a:lvl7pPr marL="2741447" indent="0">
              <a:buNone/>
              <a:defRPr sz="900"/>
            </a:lvl7pPr>
            <a:lvl8pPr marL="3198354" indent="0">
              <a:buNone/>
              <a:defRPr sz="900"/>
            </a:lvl8pPr>
            <a:lvl9pPr marL="36552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D483952-5FB6-47F2-9275-7127D8594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06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2" indent="0">
              <a:buNone/>
              <a:defRPr sz="2800"/>
            </a:lvl2pPr>
            <a:lvl3pPr marL="913815" indent="0">
              <a:buNone/>
              <a:defRPr sz="2400"/>
            </a:lvl3pPr>
            <a:lvl4pPr marL="1370725" indent="0">
              <a:buNone/>
              <a:defRPr sz="2000"/>
            </a:lvl4pPr>
            <a:lvl5pPr marL="1827629" indent="0">
              <a:buNone/>
              <a:defRPr sz="2000"/>
            </a:lvl5pPr>
            <a:lvl6pPr marL="2284537" indent="0">
              <a:buNone/>
              <a:defRPr sz="2000"/>
            </a:lvl6pPr>
            <a:lvl7pPr marL="2741447" indent="0">
              <a:buNone/>
              <a:defRPr sz="2000"/>
            </a:lvl7pPr>
            <a:lvl8pPr marL="3198354" indent="0">
              <a:buNone/>
              <a:defRPr sz="2000"/>
            </a:lvl8pPr>
            <a:lvl9pPr marL="3655264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15" indent="0">
              <a:buNone/>
              <a:defRPr sz="1000"/>
            </a:lvl3pPr>
            <a:lvl4pPr marL="1370725" indent="0">
              <a:buNone/>
              <a:defRPr sz="900"/>
            </a:lvl4pPr>
            <a:lvl5pPr marL="1827629" indent="0">
              <a:buNone/>
              <a:defRPr sz="900"/>
            </a:lvl5pPr>
            <a:lvl6pPr marL="2284537" indent="0">
              <a:buNone/>
              <a:defRPr sz="900"/>
            </a:lvl6pPr>
            <a:lvl7pPr marL="2741447" indent="0">
              <a:buNone/>
              <a:defRPr sz="900"/>
            </a:lvl7pPr>
            <a:lvl8pPr marL="3198354" indent="0">
              <a:buNone/>
              <a:defRPr sz="900"/>
            </a:lvl8pPr>
            <a:lvl9pPr marL="36552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43A9E6-AE69-4128-A46A-B38509B2C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56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A697B9D-7A4C-4419-8D06-ECB85EBCF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04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8" y="27467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93" y="27467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5CAE81A-B575-423F-91DE-E88494065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9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35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15" indent="0">
              <a:buNone/>
              <a:defRPr sz="1800" b="1"/>
            </a:lvl3pPr>
            <a:lvl4pPr marL="1370725" indent="0">
              <a:buNone/>
              <a:defRPr sz="1600" b="1"/>
            </a:lvl4pPr>
            <a:lvl5pPr marL="1827629" indent="0">
              <a:buNone/>
              <a:defRPr sz="1600" b="1"/>
            </a:lvl5pPr>
            <a:lvl6pPr marL="2284537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4" indent="0">
              <a:buNone/>
              <a:defRPr sz="1600" b="1"/>
            </a:lvl8pPr>
            <a:lvl9pPr marL="36552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162" y="1535135"/>
            <a:ext cx="45466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15" indent="0">
              <a:buNone/>
              <a:defRPr sz="1800" b="1"/>
            </a:lvl3pPr>
            <a:lvl4pPr marL="1370725" indent="0">
              <a:buNone/>
              <a:defRPr sz="1600" b="1"/>
            </a:lvl4pPr>
            <a:lvl5pPr marL="1827629" indent="0">
              <a:buNone/>
              <a:defRPr sz="1600" b="1"/>
            </a:lvl5pPr>
            <a:lvl6pPr marL="2284537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4" indent="0">
              <a:buNone/>
              <a:defRPr sz="1600" b="1"/>
            </a:lvl8pPr>
            <a:lvl9pPr marL="36552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162" y="2174875"/>
            <a:ext cx="45466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966BA57-DD8F-4FCD-B01E-E5AFBC3AE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21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116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02" indent="0" algn="ctr">
              <a:buNone/>
              <a:defRPr/>
            </a:lvl2pPr>
            <a:lvl3pPr marL="913815" indent="0" algn="ctr">
              <a:buNone/>
              <a:defRPr/>
            </a:lvl3pPr>
            <a:lvl4pPr marL="1370725" indent="0" algn="ctr">
              <a:buNone/>
              <a:defRPr/>
            </a:lvl4pPr>
            <a:lvl5pPr marL="1827629" indent="0" algn="ctr">
              <a:buNone/>
              <a:defRPr/>
            </a:lvl5pPr>
            <a:lvl6pPr marL="2284537" indent="0" algn="ctr">
              <a:buNone/>
              <a:defRPr/>
            </a:lvl6pPr>
            <a:lvl7pPr marL="2741447" indent="0" algn="ctr">
              <a:buNone/>
              <a:defRPr/>
            </a:lvl7pPr>
            <a:lvl8pPr marL="3198354" indent="0" algn="ctr">
              <a:buNone/>
              <a:defRPr/>
            </a:lvl8pPr>
            <a:lvl9pPr marL="3655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14166CA-2181-4557-94E8-A861E69E1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10935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26B0086-F172-4DCF-8DD0-4D2D4E0FC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95128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4407644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290672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02" indent="0">
              <a:buNone/>
              <a:defRPr sz="1800"/>
            </a:lvl2pPr>
            <a:lvl3pPr marL="913815" indent="0">
              <a:buNone/>
              <a:defRPr sz="1600"/>
            </a:lvl3pPr>
            <a:lvl4pPr marL="1370725" indent="0">
              <a:buNone/>
              <a:defRPr sz="1400"/>
            </a:lvl4pPr>
            <a:lvl5pPr marL="1827629" indent="0">
              <a:buNone/>
              <a:defRPr sz="1400"/>
            </a:lvl5pPr>
            <a:lvl6pPr marL="2284537" indent="0">
              <a:buNone/>
              <a:defRPr sz="1400"/>
            </a:lvl6pPr>
            <a:lvl7pPr marL="2741447" indent="0">
              <a:buNone/>
              <a:defRPr sz="1400"/>
            </a:lvl7pPr>
            <a:lvl8pPr marL="3198354" indent="0">
              <a:buNone/>
              <a:defRPr sz="1400"/>
            </a:lvl8pPr>
            <a:lvl9pPr marL="365526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881EFC7-A48A-4773-84DE-1CA3A19A4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50249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74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808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D5E195E-3997-4F5F-851A-004E79DFA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94250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35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15" indent="0">
              <a:buNone/>
              <a:defRPr sz="1800" b="1"/>
            </a:lvl3pPr>
            <a:lvl4pPr marL="1370725" indent="0">
              <a:buNone/>
              <a:defRPr sz="1600" b="1"/>
            </a:lvl4pPr>
            <a:lvl5pPr marL="1827629" indent="0">
              <a:buNone/>
              <a:defRPr sz="1600" b="1"/>
            </a:lvl5pPr>
            <a:lvl6pPr marL="2284537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4" indent="0">
              <a:buNone/>
              <a:defRPr sz="1600" b="1"/>
            </a:lvl8pPr>
            <a:lvl9pPr marL="36552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173" y="1535135"/>
            <a:ext cx="45466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15" indent="0">
              <a:buNone/>
              <a:defRPr sz="1800" b="1"/>
            </a:lvl3pPr>
            <a:lvl4pPr marL="1370725" indent="0">
              <a:buNone/>
              <a:defRPr sz="1600" b="1"/>
            </a:lvl4pPr>
            <a:lvl5pPr marL="1827629" indent="0">
              <a:buNone/>
              <a:defRPr sz="1600" b="1"/>
            </a:lvl5pPr>
            <a:lvl6pPr marL="2284537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4" indent="0">
              <a:buNone/>
              <a:defRPr sz="1600" b="1"/>
            </a:lvl8pPr>
            <a:lvl9pPr marL="36552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173" y="2174875"/>
            <a:ext cx="45466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FF8BD55-66E8-4438-B1F9-6B7369A01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6949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0251B64-EA70-4683-A59A-18AE22E52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16466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7A9B424-33C4-48BF-AEB7-974153FF2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7923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6" y="273050"/>
            <a:ext cx="33845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60" y="27307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6" y="1435104"/>
            <a:ext cx="33845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15" indent="0">
              <a:buNone/>
              <a:defRPr sz="1000"/>
            </a:lvl3pPr>
            <a:lvl4pPr marL="1370725" indent="0">
              <a:buNone/>
              <a:defRPr sz="900"/>
            </a:lvl4pPr>
            <a:lvl5pPr marL="1827629" indent="0">
              <a:buNone/>
              <a:defRPr sz="900"/>
            </a:lvl5pPr>
            <a:lvl6pPr marL="2284537" indent="0">
              <a:buNone/>
              <a:defRPr sz="900"/>
            </a:lvl6pPr>
            <a:lvl7pPr marL="2741447" indent="0">
              <a:buNone/>
              <a:defRPr sz="900"/>
            </a:lvl7pPr>
            <a:lvl8pPr marL="3198354" indent="0">
              <a:buNone/>
              <a:defRPr sz="900"/>
            </a:lvl8pPr>
            <a:lvl9pPr marL="36552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2764A14-92FB-4854-B1D9-92C2B1E39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71347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1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2" indent="0">
              <a:buNone/>
              <a:defRPr sz="2800"/>
            </a:lvl2pPr>
            <a:lvl3pPr marL="913815" indent="0">
              <a:buNone/>
              <a:defRPr sz="2400"/>
            </a:lvl3pPr>
            <a:lvl4pPr marL="1370725" indent="0">
              <a:buNone/>
              <a:defRPr sz="2000"/>
            </a:lvl4pPr>
            <a:lvl5pPr marL="1827629" indent="0">
              <a:buNone/>
              <a:defRPr sz="2000"/>
            </a:lvl5pPr>
            <a:lvl6pPr marL="2284537" indent="0">
              <a:buNone/>
              <a:defRPr sz="2000"/>
            </a:lvl6pPr>
            <a:lvl7pPr marL="2741447" indent="0">
              <a:buNone/>
              <a:defRPr sz="2000"/>
            </a:lvl7pPr>
            <a:lvl8pPr marL="3198354" indent="0">
              <a:buNone/>
              <a:defRPr sz="2000"/>
            </a:lvl8pPr>
            <a:lvl9pPr marL="3655264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9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15" indent="0">
              <a:buNone/>
              <a:defRPr sz="1000"/>
            </a:lvl3pPr>
            <a:lvl4pPr marL="1370725" indent="0">
              <a:buNone/>
              <a:defRPr sz="900"/>
            </a:lvl4pPr>
            <a:lvl5pPr marL="1827629" indent="0">
              <a:buNone/>
              <a:defRPr sz="900"/>
            </a:lvl5pPr>
            <a:lvl6pPr marL="2284537" indent="0">
              <a:buNone/>
              <a:defRPr sz="900"/>
            </a:lvl6pPr>
            <a:lvl7pPr marL="2741447" indent="0">
              <a:buNone/>
              <a:defRPr sz="900"/>
            </a:lvl7pPr>
            <a:lvl8pPr marL="3198354" indent="0">
              <a:buNone/>
              <a:defRPr sz="900"/>
            </a:lvl8pPr>
            <a:lvl9pPr marL="36552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59823DF-B0DF-4F1A-91BC-3FDA0E457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57793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77BE000-07ED-44DC-8BB4-2F28527E0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8538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A9B9C36-D66B-4009-A44B-C4AF1FF97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81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524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7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86F0F24-F7B9-48E2-8A43-57EDF960A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80954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1525" y="609600"/>
            <a:ext cx="874395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F7D9B5D-11FD-4A83-82F8-BFF79D25C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7792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1069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02" indent="0" algn="ctr">
              <a:buNone/>
              <a:defRPr/>
            </a:lvl2pPr>
            <a:lvl3pPr marL="913815" indent="0" algn="ctr">
              <a:buNone/>
              <a:defRPr/>
            </a:lvl3pPr>
            <a:lvl4pPr marL="1370725" indent="0" algn="ctr">
              <a:buNone/>
              <a:defRPr/>
            </a:lvl4pPr>
            <a:lvl5pPr marL="1827629" indent="0" algn="ctr">
              <a:buNone/>
              <a:defRPr/>
            </a:lvl5pPr>
            <a:lvl6pPr marL="2284537" indent="0" algn="ctr">
              <a:buNone/>
              <a:defRPr/>
            </a:lvl6pPr>
            <a:lvl7pPr marL="2741447" indent="0" algn="ctr">
              <a:buNone/>
              <a:defRPr/>
            </a:lvl7pPr>
            <a:lvl8pPr marL="3198354" indent="0" algn="ctr">
              <a:buNone/>
              <a:defRPr/>
            </a:lvl8pPr>
            <a:lvl9pPr marL="3655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829C5-8615-4F7F-BEEF-DE01518185E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965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55D07-42E0-4DC8-9C9B-BD82291AA96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4197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40753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90672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02" indent="0">
              <a:buNone/>
              <a:defRPr sz="1800"/>
            </a:lvl2pPr>
            <a:lvl3pPr marL="913815" indent="0">
              <a:buNone/>
              <a:defRPr sz="1600"/>
            </a:lvl3pPr>
            <a:lvl4pPr marL="1370725" indent="0">
              <a:buNone/>
              <a:defRPr sz="1400"/>
            </a:lvl4pPr>
            <a:lvl5pPr marL="1827629" indent="0">
              <a:buNone/>
              <a:defRPr sz="1400"/>
            </a:lvl5pPr>
            <a:lvl6pPr marL="2284537" indent="0">
              <a:buNone/>
              <a:defRPr sz="1400"/>
            </a:lvl6pPr>
            <a:lvl7pPr marL="2741447" indent="0">
              <a:buNone/>
              <a:defRPr sz="1400"/>
            </a:lvl7pPr>
            <a:lvl8pPr marL="3198354" indent="0">
              <a:buNone/>
              <a:defRPr sz="1400"/>
            </a:lvl8pPr>
            <a:lvl9pPr marL="365526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19225-BE38-4371-BF38-C5431DFC98D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6105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6" y="1125540"/>
            <a:ext cx="455295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25540"/>
            <a:ext cx="455295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2AC0D-2815-4811-A5DB-D03AA119C20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70572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35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15" indent="0">
              <a:buNone/>
              <a:defRPr sz="1800" b="1"/>
            </a:lvl3pPr>
            <a:lvl4pPr marL="1370725" indent="0">
              <a:buNone/>
              <a:defRPr sz="1600" b="1"/>
            </a:lvl4pPr>
            <a:lvl5pPr marL="1827629" indent="0">
              <a:buNone/>
              <a:defRPr sz="1600" b="1"/>
            </a:lvl5pPr>
            <a:lvl6pPr marL="2284537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4" indent="0">
              <a:buNone/>
              <a:defRPr sz="1600" b="1"/>
            </a:lvl8pPr>
            <a:lvl9pPr marL="36552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173" y="1535135"/>
            <a:ext cx="45466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15" indent="0">
              <a:buNone/>
              <a:defRPr sz="1800" b="1"/>
            </a:lvl3pPr>
            <a:lvl4pPr marL="1370725" indent="0">
              <a:buNone/>
              <a:defRPr sz="1600" b="1"/>
            </a:lvl4pPr>
            <a:lvl5pPr marL="1827629" indent="0">
              <a:buNone/>
              <a:defRPr sz="1600" b="1"/>
            </a:lvl5pPr>
            <a:lvl6pPr marL="2284537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4" indent="0">
              <a:buNone/>
              <a:defRPr sz="1600" b="1"/>
            </a:lvl8pPr>
            <a:lvl9pPr marL="36552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173" y="2174875"/>
            <a:ext cx="45466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4432D-7A82-46EF-8742-0F7E6B2B340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3451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A8FA8-53B1-40CE-9115-78CDD3D53A0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63243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26DDD-63FA-41B1-AF9B-311CAA84AA3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43212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40" y="273050"/>
            <a:ext cx="338455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858" y="273073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440" y="1435104"/>
            <a:ext cx="338455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15" indent="0">
              <a:buNone/>
              <a:defRPr sz="1000"/>
            </a:lvl3pPr>
            <a:lvl4pPr marL="1370725" indent="0">
              <a:buNone/>
              <a:defRPr sz="900"/>
            </a:lvl4pPr>
            <a:lvl5pPr marL="1827629" indent="0">
              <a:buNone/>
              <a:defRPr sz="900"/>
            </a:lvl5pPr>
            <a:lvl6pPr marL="2284537" indent="0">
              <a:buNone/>
              <a:defRPr sz="900"/>
            </a:lvl6pPr>
            <a:lvl7pPr marL="2741447" indent="0">
              <a:buNone/>
              <a:defRPr sz="900"/>
            </a:lvl7pPr>
            <a:lvl8pPr marL="3198354" indent="0">
              <a:buNone/>
              <a:defRPr sz="900"/>
            </a:lvl8pPr>
            <a:lvl9pPr marL="36552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B45AB-1E78-4744-B0E0-254A8DE90EA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22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7F8FD92-9969-46A2-A597-22E7B49BF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66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1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2" indent="0">
              <a:buNone/>
              <a:defRPr sz="2800"/>
            </a:lvl2pPr>
            <a:lvl3pPr marL="913815" indent="0">
              <a:buNone/>
              <a:defRPr sz="2400"/>
            </a:lvl3pPr>
            <a:lvl4pPr marL="1370725" indent="0">
              <a:buNone/>
              <a:defRPr sz="2000"/>
            </a:lvl4pPr>
            <a:lvl5pPr marL="1827629" indent="0">
              <a:buNone/>
              <a:defRPr sz="2000"/>
            </a:lvl5pPr>
            <a:lvl6pPr marL="2284537" indent="0">
              <a:buNone/>
              <a:defRPr sz="2000"/>
            </a:lvl6pPr>
            <a:lvl7pPr marL="2741447" indent="0">
              <a:buNone/>
              <a:defRPr sz="2000"/>
            </a:lvl7pPr>
            <a:lvl8pPr marL="3198354" indent="0">
              <a:buNone/>
              <a:defRPr sz="2000"/>
            </a:lvl8pPr>
            <a:lvl9pPr marL="3655264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9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15" indent="0">
              <a:buNone/>
              <a:defRPr sz="1000"/>
            </a:lvl3pPr>
            <a:lvl4pPr marL="1370725" indent="0">
              <a:buNone/>
              <a:defRPr sz="900"/>
            </a:lvl4pPr>
            <a:lvl5pPr marL="1827629" indent="0">
              <a:buNone/>
              <a:defRPr sz="900"/>
            </a:lvl5pPr>
            <a:lvl6pPr marL="2284537" indent="0">
              <a:buNone/>
              <a:defRPr sz="900"/>
            </a:lvl6pPr>
            <a:lvl7pPr marL="2741447" indent="0">
              <a:buNone/>
              <a:defRPr sz="900"/>
            </a:lvl7pPr>
            <a:lvl8pPr marL="3198354" indent="0">
              <a:buNone/>
              <a:defRPr sz="900"/>
            </a:lvl8pPr>
            <a:lvl9pPr marL="36552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890ED-6803-4B33-817A-60A66A511CC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95365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E832A-F603-4717-9D3E-87DBC60BD26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07120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74" y="333422"/>
            <a:ext cx="2317751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62" y="333422"/>
            <a:ext cx="6800850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1DCF7-811D-4D02-B3C2-CA38E0761B6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4502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78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02" indent="0" algn="ctr">
              <a:buNone/>
              <a:defRPr/>
            </a:lvl2pPr>
            <a:lvl3pPr marL="913815" indent="0" algn="ctr">
              <a:buNone/>
              <a:defRPr/>
            </a:lvl3pPr>
            <a:lvl4pPr marL="1370725" indent="0" algn="ctr">
              <a:buNone/>
              <a:defRPr/>
            </a:lvl4pPr>
            <a:lvl5pPr marL="1827629" indent="0" algn="ctr">
              <a:buNone/>
              <a:defRPr/>
            </a:lvl5pPr>
            <a:lvl6pPr marL="2284537" indent="0" algn="ctr">
              <a:buNone/>
              <a:defRPr/>
            </a:lvl6pPr>
            <a:lvl7pPr marL="2741447" indent="0" algn="ctr">
              <a:buNone/>
              <a:defRPr/>
            </a:lvl7pPr>
            <a:lvl8pPr marL="3198354" indent="0" algn="ctr">
              <a:buNone/>
              <a:defRPr/>
            </a:lvl8pPr>
            <a:lvl9pPr marL="3655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fld id="{F68E892A-0BDC-4A3E-89A1-BC20E6B142F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090680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fld id="{21902F3C-FF04-4C50-AE90-38C94B859933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929788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726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02" indent="0">
              <a:buNone/>
              <a:defRPr sz="1800"/>
            </a:lvl2pPr>
            <a:lvl3pPr marL="913815" indent="0">
              <a:buNone/>
              <a:defRPr sz="1600"/>
            </a:lvl3pPr>
            <a:lvl4pPr marL="1370725" indent="0">
              <a:buNone/>
              <a:defRPr sz="1400"/>
            </a:lvl4pPr>
            <a:lvl5pPr marL="1827629" indent="0">
              <a:buNone/>
              <a:defRPr sz="1400"/>
            </a:lvl5pPr>
            <a:lvl6pPr marL="2284537" indent="0">
              <a:buNone/>
              <a:defRPr sz="1400"/>
            </a:lvl6pPr>
            <a:lvl7pPr marL="2741447" indent="0">
              <a:buNone/>
              <a:defRPr sz="1400"/>
            </a:lvl7pPr>
            <a:lvl8pPr marL="3198354" indent="0">
              <a:buNone/>
              <a:defRPr sz="1400"/>
            </a:lvl8pPr>
            <a:lvl9pPr marL="365526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fld id="{631DB7CA-7123-4491-836D-B0F87EE02A96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2086250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74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97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fld id="{CEC38F67-C6E8-4ADC-967C-1062B8DE32E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4315169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2" y="1535135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15" indent="0">
              <a:buNone/>
              <a:defRPr sz="1800" b="1"/>
            </a:lvl3pPr>
            <a:lvl4pPr marL="1370725" indent="0">
              <a:buNone/>
              <a:defRPr sz="1600" b="1"/>
            </a:lvl4pPr>
            <a:lvl5pPr marL="1827629" indent="0">
              <a:buNone/>
              <a:defRPr sz="1600" b="1"/>
            </a:lvl5pPr>
            <a:lvl6pPr marL="2284537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4" indent="0">
              <a:buNone/>
              <a:defRPr sz="1600" b="1"/>
            </a:lvl8pPr>
            <a:lvl9pPr marL="36552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2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61" y="1535135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15" indent="0">
              <a:buNone/>
              <a:defRPr sz="1800" b="1"/>
            </a:lvl3pPr>
            <a:lvl4pPr marL="1370725" indent="0">
              <a:buNone/>
              <a:defRPr sz="1600" b="1"/>
            </a:lvl4pPr>
            <a:lvl5pPr marL="1827629" indent="0">
              <a:buNone/>
              <a:defRPr sz="1600" b="1"/>
            </a:lvl5pPr>
            <a:lvl6pPr marL="2284537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4" indent="0">
              <a:buNone/>
              <a:defRPr sz="1600" b="1"/>
            </a:lvl8pPr>
            <a:lvl9pPr marL="36552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61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fld id="{40E5C9AE-05C1-49F0-9382-D13FA9240758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3707513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fld id="{2DC21E48-AED6-447D-B5AF-3BC1DDF0272A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0826529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fld id="{A57ECF4B-E85C-402E-AF69-FAF8171E51D1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6196367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9" y="273050"/>
            <a:ext cx="338455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60" y="27307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9" y="1435104"/>
            <a:ext cx="338455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15" indent="0">
              <a:buNone/>
              <a:defRPr sz="1000"/>
            </a:lvl3pPr>
            <a:lvl4pPr marL="1370725" indent="0">
              <a:buNone/>
              <a:defRPr sz="900"/>
            </a:lvl4pPr>
            <a:lvl5pPr marL="1827629" indent="0">
              <a:buNone/>
              <a:defRPr sz="900"/>
            </a:lvl5pPr>
            <a:lvl6pPr marL="2284537" indent="0">
              <a:buNone/>
              <a:defRPr sz="900"/>
            </a:lvl6pPr>
            <a:lvl7pPr marL="2741447" indent="0">
              <a:buNone/>
              <a:defRPr sz="900"/>
            </a:lvl7pPr>
            <a:lvl8pPr marL="3198354" indent="0">
              <a:buNone/>
              <a:defRPr sz="900"/>
            </a:lvl8pPr>
            <a:lvl9pPr marL="36552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0D4C571-2373-4236-AA34-4CE915D82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114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7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60" y="27306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7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15" indent="0">
              <a:buNone/>
              <a:defRPr sz="1000"/>
            </a:lvl3pPr>
            <a:lvl4pPr marL="1370725" indent="0">
              <a:buNone/>
              <a:defRPr sz="900"/>
            </a:lvl4pPr>
            <a:lvl5pPr marL="1827629" indent="0">
              <a:buNone/>
              <a:defRPr sz="900"/>
            </a:lvl5pPr>
            <a:lvl6pPr marL="2284537" indent="0">
              <a:buNone/>
              <a:defRPr sz="900"/>
            </a:lvl6pPr>
            <a:lvl7pPr marL="2741447" indent="0">
              <a:buNone/>
              <a:defRPr sz="900"/>
            </a:lvl7pPr>
            <a:lvl8pPr marL="3198354" indent="0">
              <a:buNone/>
              <a:defRPr sz="900"/>
            </a:lvl8pPr>
            <a:lvl9pPr marL="36552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fld id="{1E0EDE4E-4D03-46AA-A85C-68E3DCF098D5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8801821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2" indent="0">
              <a:buNone/>
              <a:defRPr sz="2800"/>
            </a:lvl2pPr>
            <a:lvl3pPr marL="913815" indent="0">
              <a:buNone/>
              <a:defRPr sz="2400"/>
            </a:lvl3pPr>
            <a:lvl4pPr marL="1370725" indent="0">
              <a:buNone/>
              <a:defRPr sz="2000"/>
            </a:lvl4pPr>
            <a:lvl5pPr marL="1827629" indent="0">
              <a:buNone/>
              <a:defRPr sz="2000"/>
            </a:lvl5pPr>
            <a:lvl6pPr marL="2284537" indent="0">
              <a:buNone/>
              <a:defRPr sz="2000"/>
            </a:lvl6pPr>
            <a:lvl7pPr marL="2741447" indent="0">
              <a:buNone/>
              <a:defRPr sz="2000"/>
            </a:lvl7pPr>
            <a:lvl8pPr marL="3198354" indent="0">
              <a:buNone/>
              <a:defRPr sz="2000"/>
            </a:lvl8pPr>
            <a:lvl9pPr marL="3655264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15" indent="0">
              <a:buNone/>
              <a:defRPr sz="1000"/>
            </a:lvl3pPr>
            <a:lvl4pPr marL="1370725" indent="0">
              <a:buNone/>
              <a:defRPr sz="900"/>
            </a:lvl4pPr>
            <a:lvl5pPr marL="1827629" indent="0">
              <a:buNone/>
              <a:defRPr sz="900"/>
            </a:lvl5pPr>
            <a:lvl6pPr marL="2284537" indent="0">
              <a:buNone/>
              <a:defRPr sz="900"/>
            </a:lvl6pPr>
            <a:lvl7pPr marL="2741447" indent="0">
              <a:buNone/>
              <a:defRPr sz="900"/>
            </a:lvl7pPr>
            <a:lvl8pPr marL="3198354" indent="0">
              <a:buNone/>
              <a:defRPr sz="900"/>
            </a:lvl8pPr>
            <a:lvl9pPr marL="36552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fld id="{5D222EB4-CF56-40E6-8C76-9774BE8E9488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2172920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fld id="{516AE4F4-F413-4AC3-A2D6-E78AD2E8D6F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5384248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97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7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fld id="{5C769256-55E6-4BB2-B5CB-1CB1A91C3E7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4830134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1525" y="609600"/>
            <a:ext cx="874395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z="3200"/>
            </a:lvl1pPr>
          </a:lstStyle>
          <a:p>
            <a:pPr>
              <a:defRPr/>
            </a:pPr>
            <a:fld id="{1E319FB5-4D14-40EF-82D4-C21F4FF88DB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4487446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89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A6ECF-E3C8-4D12-9175-FEFF29866AE0}" type="datetimeFigureOut">
              <a:rPr lang="nb-NO"/>
              <a:pPr>
                <a:defRPr/>
              </a:pPr>
              <a:t>22.09.2017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5DA12-0D01-407B-B5F1-39251690114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03036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EE332-FDC8-4D2D-9DD6-ED271BD065BD}" type="datetimeFigureOut">
              <a:rPr lang="nb-NO"/>
              <a:pPr>
                <a:defRPr/>
              </a:pPr>
              <a:t>22.09.2017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191EA-7BFB-4010-9DAE-F45A1080F90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27728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86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4D5BA-7B3E-448C-9788-E79243FF7AF1}" type="datetimeFigureOut">
              <a:rPr lang="nb-NO"/>
              <a:pPr>
                <a:defRPr/>
              </a:pPr>
              <a:t>22.09.2017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0F6A-AEE5-4711-86BC-879EE922A67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00655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3" y="1600235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8" y="1600235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DF614-980D-4F62-840A-94C0076505C0}" type="datetimeFigureOut">
              <a:rPr lang="nb-NO"/>
              <a:pPr>
                <a:defRPr/>
              </a:pPr>
              <a:t>22.09.2017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FD71B-C186-4478-A444-60CFF8DD39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75388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535135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15" indent="0">
              <a:buNone/>
              <a:defRPr sz="1800" b="1"/>
            </a:lvl3pPr>
            <a:lvl4pPr marL="1370725" indent="0">
              <a:buNone/>
              <a:defRPr sz="1600" b="1"/>
            </a:lvl4pPr>
            <a:lvl5pPr marL="1827629" indent="0">
              <a:buNone/>
              <a:defRPr sz="1600" b="1"/>
            </a:lvl5pPr>
            <a:lvl6pPr marL="2284537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4" indent="0">
              <a:buNone/>
              <a:defRPr sz="1600" b="1"/>
            </a:lvl8pPr>
            <a:lvl9pPr marL="36552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13" y="1535135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15" indent="0">
              <a:buNone/>
              <a:defRPr sz="1800" b="1"/>
            </a:lvl3pPr>
            <a:lvl4pPr marL="1370725" indent="0">
              <a:buNone/>
              <a:defRPr sz="1600" b="1"/>
            </a:lvl4pPr>
            <a:lvl5pPr marL="1827629" indent="0">
              <a:buNone/>
              <a:defRPr sz="1600" b="1"/>
            </a:lvl5pPr>
            <a:lvl6pPr marL="2284537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4" indent="0">
              <a:buNone/>
              <a:defRPr sz="1600" b="1"/>
            </a:lvl8pPr>
            <a:lvl9pPr marL="36552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13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28328-F4DF-4CCD-8931-218554D4343E}" type="datetimeFigureOut">
              <a:rPr lang="nb-NO"/>
              <a:pPr>
                <a:defRPr/>
              </a:pPr>
              <a:t>22.09.2017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BF74-CCB5-4E9F-93DE-B68061304E3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887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1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2" indent="0">
              <a:buNone/>
              <a:defRPr sz="2800"/>
            </a:lvl2pPr>
            <a:lvl3pPr marL="913815" indent="0">
              <a:buNone/>
              <a:defRPr sz="2400"/>
            </a:lvl3pPr>
            <a:lvl4pPr marL="1370725" indent="0">
              <a:buNone/>
              <a:defRPr sz="2000"/>
            </a:lvl4pPr>
            <a:lvl5pPr marL="1827629" indent="0">
              <a:buNone/>
              <a:defRPr sz="2000"/>
            </a:lvl5pPr>
            <a:lvl6pPr marL="2284537" indent="0">
              <a:buNone/>
              <a:defRPr sz="2000"/>
            </a:lvl6pPr>
            <a:lvl7pPr marL="2741447" indent="0">
              <a:buNone/>
              <a:defRPr sz="2000"/>
            </a:lvl7pPr>
            <a:lvl8pPr marL="3198354" indent="0">
              <a:buNone/>
              <a:defRPr sz="2000"/>
            </a:lvl8pPr>
            <a:lvl9pPr marL="3655264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9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15" indent="0">
              <a:buNone/>
              <a:defRPr sz="1000"/>
            </a:lvl3pPr>
            <a:lvl4pPr marL="1370725" indent="0">
              <a:buNone/>
              <a:defRPr sz="900"/>
            </a:lvl4pPr>
            <a:lvl5pPr marL="1827629" indent="0">
              <a:buNone/>
              <a:defRPr sz="900"/>
            </a:lvl5pPr>
            <a:lvl6pPr marL="2284537" indent="0">
              <a:buNone/>
              <a:defRPr sz="900"/>
            </a:lvl6pPr>
            <a:lvl7pPr marL="2741447" indent="0">
              <a:buNone/>
              <a:defRPr sz="900"/>
            </a:lvl7pPr>
            <a:lvl8pPr marL="3198354" indent="0">
              <a:buNone/>
              <a:defRPr sz="900"/>
            </a:lvl8pPr>
            <a:lvl9pPr marL="36552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6A0F86F-3655-475C-9124-4531029E5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003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7DC20-8C1C-4665-A5C2-ECB6DA4A77DC}" type="datetimeFigureOut">
              <a:rPr lang="nb-NO"/>
              <a:pPr>
                <a:defRPr/>
              </a:pPr>
              <a:t>22.09.2017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22373-138E-4708-8AF5-69AFB8F566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24417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53B2B-76C8-41CF-9FC0-7C453A134F28}" type="datetimeFigureOut">
              <a:rPr lang="nb-NO"/>
              <a:pPr>
                <a:defRPr/>
              </a:pPr>
              <a:t>22.09.2017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7FA9F-3C3F-4DC0-9D17-655A14B037E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85841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9" y="273067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15" indent="0">
              <a:buNone/>
              <a:defRPr sz="1000"/>
            </a:lvl3pPr>
            <a:lvl4pPr marL="1370725" indent="0">
              <a:buNone/>
              <a:defRPr sz="900"/>
            </a:lvl4pPr>
            <a:lvl5pPr marL="1827629" indent="0">
              <a:buNone/>
              <a:defRPr sz="900"/>
            </a:lvl5pPr>
            <a:lvl6pPr marL="2284537" indent="0">
              <a:buNone/>
              <a:defRPr sz="900"/>
            </a:lvl6pPr>
            <a:lvl7pPr marL="2741447" indent="0">
              <a:buNone/>
              <a:defRPr sz="900"/>
            </a:lvl7pPr>
            <a:lvl8pPr marL="3198354" indent="0">
              <a:buNone/>
              <a:defRPr sz="900"/>
            </a:lvl8pPr>
            <a:lvl9pPr marL="36552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E835B-DEE8-4EDF-973B-B94D72684B5D}" type="datetimeFigureOut">
              <a:rPr lang="nb-NO"/>
              <a:pPr>
                <a:defRPr/>
              </a:pPr>
              <a:t>22.09.2017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0EF93-E528-4DFC-9A39-9DF5A0A3767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55216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02" indent="0">
              <a:buNone/>
              <a:defRPr sz="2800"/>
            </a:lvl2pPr>
            <a:lvl3pPr marL="913815" indent="0">
              <a:buNone/>
              <a:defRPr sz="2400"/>
            </a:lvl3pPr>
            <a:lvl4pPr marL="1370725" indent="0">
              <a:buNone/>
              <a:defRPr sz="2000"/>
            </a:lvl4pPr>
            <a:lvl5pPr marL="1827629" indent="0">
              <a:buNone/>
              <a:defRPr sz="2000"/>
            </a:lvl5pPr>
            <a:lvl6pPr marL="2284537" indent="0">
              <a:buNone/>
              <a:defRPr sz="2000"/>
            </a:lvl6pPr>
            <a:lvl7pPr marL="2741447" indent="0">
              <a:buNone/>
              <a:defRPr sz="2000"/>
            </a:lvl7pPr>
            <a:lvl8pPr marL="3198354" indent="0">
              <a:buNone/>
              <a:defRPr sz="2000"/>
            </a:lvl8pPr>
            <a:lvl9pPr marL="3655264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15" indent="0">
              <a:buNone/>
              <a:defRPr sz="1000"/>
            </a:lvl3pPr>
            <a:lvl4pPr marL="1370725" indent="0">
              <a:buNone/>
              <a:defRPr sz="900"/>
            </a:lvl4pPr>
            <a:lvl5pPr marL="1827629" indent="0">
              <a:buNone/>
              <a:defRPr sz="900"/>
            </a:lvl5pPr>
            <a:lvl6pPr marL="2284537" indent="0">
              <a:buNone/>
              <a:defRPr sz="900"/>
            </a:lvl6pPr>
            <a:lvl7pPr marL="2741447" indent="0">
              <a:buNone/>
              <a:defRPr sz="900"/>
            </a:lvl7pPr>
            <a:lvl8pPr marL="3198354" indent="0">
              <a:buNone/>
              <a:defRPr sz="900"/>
            </a:lvl8pPr>
            <a:lvl9pPr marL="36552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75ACC-B396-4566-9924-52B2011BA4AD}" type="datetimeFigureOut">
              <a:rPr lang="nb-NO"/>
              <a:pPr>
                <a:defRPr/>
              </a:pPr>
              <a:t>22.09.2017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BB639-D33C-4D70-B0FF-96A8815BD15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13898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09B8-4A83-40B5-A76C-04484FA33C6E}" type="datetimeFigureOut">
              <a:rPr lang="nb-NO"/>
              <a:pPr>
                <a:defRPr/>
              </a:pPr>
              <a:t>22.09.2017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93FC-9251-4FAF-9A02-4FDD9A7EAA5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79573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8" y="27467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3" y="274678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E9E88-BE02-4C36-B9E2-E5D22422F30A}" type="datetimeFigureOut">
              <a:rPr lang="nb-NO"/>
              <a:pPr>
                <a:defRPr/>
              </a:pPr>
              <a:t>22.09.2017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6941D-009A-4D95-9229-5E063B287CC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54028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937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02" indent="0" algn="ctr">
              <a:buNone/>
              <a:defRPr/>
            </a:lvl2pPr>
            <a:lvl3pPr marL="913815" indent="0" algn="ctr">
              <a:buNone/>
              <a:defRPr/>
            </a:lvl3pPr>
            <a:lvl4pPr marL="1370725" indent="0" algn="ctr">
              <a:buNone/>
              <a:defRPr/>
            </a:lvl4pPr>
            <a:lvl5pPr marL="1827629" indent="0" algn="ctr">
              <a:buNone/>
              <a:defRPr/>
            </a:lvl5pPr>
            <a:lvl6pPr marL="2284537" indent="0" algn="ctr">
              <a:buNone/>
              <a:defRPr/>
            </a:lvl6pPr>
            <a:lvl7pPr marL="2741447" indent="0" algn="ctr">
              <a:buNone/>
              <a:defRPr/>
            </a:lvl7pPr>
            <a:lvl8pPr marL="3198354" indent="0" algn="ctr">
              <a:buNone/>
              <a:defRPr/>
            </a:lvl8pPr>
            <a:lvl9pPr marL="3655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2A1EA32-7839-42EE-A181-EC8FDA6B811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56269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1647673-9245-4626-BC8D-BD443263DA8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98134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40742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90672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02" indent="0">
              <a:buNone/>
              <a:defRPr sz="1800"/>
            </a:lvl2pPr>
            <a:lvl3pPr marL="913815" indent="0">
              <a:buNone/>
              <a:defRPr sz="1600"/>
            </a:lvl3pPr>
            <a:lvl4pPr marL="1370725" indent="0">
              <a:buNone/>
              <a:defRPr sz="1400"/>
            </a:lvl4pPr>
            <a:lvl5pPr marL="1827629" indent="0">
              <a:buNone/>
              <a:defRPr sz="1400"/>
            </a:lvl5pPr>
            <a:lvl6pPr marL="2284537" indent="0">
              <a:buNone/>
              <a:defRPr sz="1400"/>
            </a:lvl6pPr>
            <a:lvl7pPr marL="2741447" indent="0">
              <a:buNone/>
              <a:defRPr sz="1400"/>
            </a:lvl7pPr>
            <a:lvl8pPr marL="3198354" indent="0">
              <a:buNone/>
              <a:defRPr sz="1400"/>
            </a:lvl8pPr>
            <a:lvl9pPr marL="365526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6654D22-FC1D-45E0-A623-2741C4F9D9F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47751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4" y="1600235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35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816241A-ACAA-4C4D-9FED-4582ED4B14C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524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1F9EB38-D0AA-4EB6-BC4C-ED32C10F5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616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35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15" indent="0">
              <a:buNone/>
              <a:defRPr sz="1800" b="1"/>
            </a:lvl3pPr>
            <a:lvl4pPr marL="1370725" indent="0">
              <a:buNone/>
              <a:defRPr sz="1600" b="1"/>
            </a:lvl4pPr>
            <a:lvl5pPr marL="1827629" indent="0">
              <a:buNone/>
              <a:defRPr sz="1600" b="1"/>
            </a:lvl5pPr>
            <a:lvl6pPr marL="2284537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4" indent="0">
              <a:buNone/>
              <a:defRPr sz="1600" b="1"/>
            </a:lvl8pPr>
            <a:lvl9pPr marL="36552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160" y="1535135"/>
            <a:ext cx="45466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15" indent="0">
              <a:buNone/>
              <a:defRPr sz="1800" b="1"/>
            </a:lvl3pPr>
            <a:lvl4pPr marL="1370725" indent="0">
              <a:buNone/>
              <a:defRPr sz="1600" b="1"/>
            </a:lvl4pPr>
            <a:lvl5pPr marL="1827629" indent="0">
              <a:buNone/>
              <a:defRPr sz="1600" b="1"/>
            </a:lvl5pPr>
            <a:lvl6pPr marL="2284537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4" indent="0">
              <a:buNone/>
              <a:defRPr sz="1600" b="1"/>
            </a:lvl8pPr>
            <a:lvl9pPr marL="36552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160" y="2174875"/>
            <a:ext cx="45466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A8D87EA-5697-46A8-B1AE-AA67D4896EF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3967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F05FE0E-A83D-4DCC-A105-B9D7DCC2BDC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84252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DA16E88-9EE5-4148-915B-321EA1E5FC9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05149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21" y="273050"/>
            <a:ext cx="338455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822" y="273087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421" y="1435104"/>
            <a:ext cx="338455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15" indent="0">
              <a:buNone/>
              <a:defRPr sz="1000"/>
            </a:lvl3pPr>
            <a:lvl4pPr marL="1370725" indent="0">
              <a:buNone/>
              <a:defRPr sz="900"/>
            </a:lvl4pPr>
            <a:lvl5pPr marL="1827629" indent="0">
              <a:buNone/>
              <a:defRPr sz="900"/>
            </a:lvl5pPr>
            <a:lvl6pPr marL="2284537" indent="0">
              <a:buNone/>
              <a:defRPr sz="900"/>
            </a:lvl6pPr>
            <a:lvl7pPr marL="2741447" indent="0">
              <a:buNone/>
              <a:defRPr sz="900"/>
            </a:lvl7pPr>
            <a:lvl8pPr marL="3198354" indent="0">
              <a:buNone/>
              <a:defRPr sz="900"/>
            </a:lvl8pPr>
            <a:lvl9pPr marL="36552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D246A87-977C-4E83-B2DF-4DBDEC88634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22482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1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2" indent="0">
              <a:buNone/>
              <a:defRPr sz="2800"/>
            </a:lvl2pPr>
            <a:lvl3pPr marL="913815" indent="0">
              <a:buNone/>
              <a:defRPr sz="2400"/>
            </a:lvl3pPr>
            <a:lvl4pPr marL="1370725" indent="0">
              <a:buNone/>
              <a:defRPr sz="2000"/>
            </a:lvl4pPr>
            <a:lvl5pPr marL="1827629" indent="0">
              <a:buNone/>
              <a:defRPr sz="2000"/>
            </a:lvl5pPr>
            <a:lvl6pPr marL="2284537" indent="0">
              <a:buNone/>
              <a:defRPr sz="2000"/>
            </a:lvl6pPr>
            <a:lvl7pPr marL="2741447" indent="0">
              <a:buNone/>
              <a:defRPr sz="2000"/>
            </a:lvl7pPr>
            <a:lvl8pPr marL="3198354" indent="0">
              <a:buNone/>
              <a:defRPr sz="2000"/>
            </a:lvl8pPr>
            <a:lvl9pPr marL="3655264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9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15" indent="0">
              <a:buNone/>
              <a:defRPr sz="1000"/>
            </a:lvl3pPr>
            <a:lvl4pPr marL="1370725" indent="0">
              <a:buNone/>
              <a:defRPr sz="900"/>
            </a:lvl4pPr>
            <a:lvl5pPr marL="1827629" indent="0">
              <a:buNone/>
              <a:defRPr sz="900"/>
            </a:lvl5pPr>
            <a:lvl6pPr marL="2284537" indent="0">
              <a:buNone/>
              <a:defRPr sz="900"/>
            </a:lvl6pPr>
            <a:lvl7pPr marL="2741447" indent="0">
              <a:buNone/>
              <a:defRPr sz="900"/>
            </a:lvl7pPr>
            <a:lvl8pPr marL="3198354" indent="0">
              <a:buNone/>
              <a:defRPr sz="900"/>
            </a:lvl8pPr>
            <a:lvl9pPr marL="36552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932B684-3500-4862-9034-B04C762623D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63764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06A6D47-FCA3-4DAF-8A57-A54B15AD4EA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0489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95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401" y="274695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1FE6CBE-428D-4514-9530-7C392914846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4207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4350" y="274695"/>
            <a:ext cx="92583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2EA6AF6-74DF-4EAB-89EF-AE15A740AC6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35283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BBC-0AA3-4696-9E59-E2A1144F63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0749-AA8F-4D4B-883C-C2C822C30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905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BBC-0AA3-4696-9E59-E2A1144F63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0749-AA8F-4D4B-883C-C2C822C30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9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8" y="274683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93" y="274683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42A7969-0F48-4142-9044-D424FBD56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891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BBC-0AA3-4696-9E59-E2A1144F63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0749-AA8F-4D4B-883C-C2C822C30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191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BBC-0AA3-4696-9E59-E2A1144F63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0749-AA8F-4D4B-883C-C2C822C30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427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BBC-0AA3-4696-9E59-E2A1144F63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0749-AA8F-4D4B-883C-C2C822C30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846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BBC-0AA3-4696-9E59-E2A1144F63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0749-AA8F-4D4B-883C-C2C822C30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3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BBC-0AA3-4696-9E59-E2A1144F63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0749-AA8F-4D4B-883C-C2C822C30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239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BBC-0AA3-4696-9E59-E2A1144F63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0749-AA8F-4D4B-883C-C2C822C30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396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BBC-0AA3-4696-9E59-E2A1144F63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0749-AA8F-4D4B-883C-C2C822C30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870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BBC-0AA3-4696-9E59-E2A1144F63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0749-AA8F-4D4B-883C-C2C822C30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445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BBC-0AA3-4696-9E59-E2A1144F63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0749-AA8F-4D4B-883C-C2C822C30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550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DADF2F-10F1-4081-BF72-2F6DC20BE648}" type="datetimeFigureOut">
              <a:rPr lang="en-US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E2E069-A913-4C7E-9CBB-3204F8966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9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31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48462F3-2B48-4254-BAF1-47391338D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7135" r:id="rId1"/>
    <p:sldLayoutId id="2147537136" r:id="rId2"/>
    <p:sldLayoutId id="2147537137" r:id="rId3"/>
    <p:sldLayoutId id="2147537138" r:id="rId4"/>
    <p:sldLayoutId id="2147537139" r:id="rId5"/>
    <p:sldLayoutId id="2147537140" r:id="rId6"/>
    <p:sldLayoutId id="2147537141" r:id="rId7"/>
    <p:sldLayoutId id="2147537142" r:id="rId8"/>
    <p:sldLayoutId id="2147537143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690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38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072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762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987" indent="-2284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898" indent="-2284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811" indent="-2284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716" indent="-2284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5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5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9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37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47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54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64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4444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BFB00D0-9C4A-4ED7-8F83-37E2A5FAD7B5}" type="datetimeFigureOut">
              <a:rPr lang="en-US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B788664-9215-40CC-BD5F-1FBE242B1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4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37419" r:id="rId1"/>
    <p:sldLayoutId id="2147537420" r:id="rId2"/>
    <p:sldLayoutId id="2147537421" r:id="rId3"/>
    <p:sldLayoutId id="2147537422" r:id="rId4"/>
    <p:sldLayoutId id="2147537423" r:id="rId5"/>
    <p:sldLayoutId id="2147537424" r:id="rId6"/>
    <p:sldLayoutId id="2147537425" r:id="rId7"/>
    <p:sldLayoutId id="2147537426" r:id="rId8"/>
    <p:sldLayoutId id="2147537427" r:id="rId9"/>
    <p:sldLayoutId id="2147537428" r:id="rId10"/>
    <p:sldLayoutId id="214753742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5974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974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974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4313317-311F-426C-925A-6545650EA2E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7144" r:id="rId1"/>
    <p:sldLayoutId id="2147537145" r:id="rId2"/>
    <p:sldLayoutId id="2147537146" r:id="rId3"/>
    <p:sldLayoutId id="2147537147" r:id="rId4"/>
    <p:sldLayoutId id="2147537148" r:id="rId5"/>
    <p:sldLayoutId id="2147537149" r:id="rId6"/>
    <p:sldLayoutId id="2147537150" r:id="rId7"/>
    <p:sldLayoutId id="2147537151" r:id="rId8"/>
    <p:sldLayoutId id="2147537152" r:id="rId9"/>
    <p:sldLayoutId id="2147537153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690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38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072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762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987" indent="-2284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898" indent="-2284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811" indent="-2284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716" indent="-2284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5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5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9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37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47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54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64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31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DC8AF25-3B72-434A-A446-629640590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7154" r:id="rId1"/>
    <p:sldLayoutId id="2147537155" r:id="rId2"/>
    <p:sldLayoutId id="2147537156" r:id="rId3"/>
    <p:sldLayoutId id="2147537157" r:id="rId4"/>
    <p:sldLayoutId id="2147537158" r:id="rId5"/>
    <p:sldLayoutId id="2147537159" r:id="rId6"/>
    <p:sldLayoutId id="2147537160" r:id="rId7"/>
    <p:sldLayoutId id="2147537161" r:id="rId8"/>
    <p:sldLayoutId id="2147537162" r:id="rId9"/>
    <p:sldLayoutId id="2147537163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690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38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072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762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987" indent="-2284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898" indent="-2284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811" indent="-2284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716" indent="-2284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5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5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9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37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47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54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64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AC77A5-738F-4623-8680-DBB785949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37164" r:id="rId1"/>
    <p:sldLayoutId id="2147537165" r:id="rId2"/>
    <p:sldLayoutId id="2147537166" r:id="rId3"/>
    <p:sldLayoutId id="2147537167" r:id="rId4"/>
    <p:sldLayoutId id="2147537168" r:id="rId5"/>
    <p:sldLayoutId id="2147537169" r:id="rId6"/>
    <p:sldLayoutId id="2147537170" r:id="rId7"/>
    <p:sldLayoutId id="2147537171" r:id="rId8"/>
    <p:sldLayoutId id="2147537172" r:id="rId9"/>
    <p:sldLayoutId id="2147537173" r:id="rId10"/>
    <p:sldLayoutId id="2147537174" r:id="rId11"/>
    <p:sldLayoutId id="2147537175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badi MT Condensed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badi MT Condensed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badi MT Condensed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badi MT Condensed Light" pitchFamily="34" charset="0"/>
        </a:defRPr>
      </a:lvl5pPr>
      <a:lvl6pPr marL="45690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badi MT Condensed Light" pitchFamily="34" charset="0"/>
        </a:defRPr>
      </a:lvl6pPr>
      <a:lvl7pPr marL="91381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badi MT Condensed Light" pitchFamily="34" charset="0"/>
        </a:defRPr>
      </a:lvl7pPr>
      <a:lvl8pPr marL="137072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badi MT Condensed Light" pitchFamily="34" charset="0"/>
        </a:defRPr>
      </a:lvl8pPr>
      <a:lvl9pPr marL="1827629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badi MT Condensed Light" pitchFamily="34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987" indent="-22845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898" indent="-22845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811" indent="-22845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716" indent="-22845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5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5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9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37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47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54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64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0" y="333385"/>
            <a:ext cx="92583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4" tIns="45692" rIns="91384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125538"/>
            <a:ext cx="92583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69038"/>
            <a:ext cx="24003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67460"/>
            <a:ext cx="32575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69038"/>
            <a:ext cx="15795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9AB2CE-7FE7-4949-967A-2C990E6EA93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6953" r:id="rId1"/>
    <p:sldLayoutId id="2147536954" r:id="rId2"/>
    <p:sldLayoutId id="2147536955" r:id="rId3"/>
    <p:sldLayoutId id="2147536956" r:id="rId4"/>
    <p:sldLayoutId id="2147536957" r:id="rId5"/>
    <p:sldLayoutId id="2147536958" r:id="rId6"/>
    <p:sldLayoutId id="2147536959" r:id="rId7"/>
    <p:sldLayoutId id="2147536960" r:id="rId8"/>
    <p:sldLayoutId id="2147536961" r:id="rId9"/>
    <p:sldLayoutId id="2147536962" r:id="rId10"/>
    <p:sldLayoutId id="21475369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6902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3815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0725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762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2987" indent="-228452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69898" indent="-228452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6811" indent="-228452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3716" indent="-228452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5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5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9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37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47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54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64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447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1447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1447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F9B829D-79B0-4FF3-9C44-6FE6C11607C6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37198" r:id="rId1"/>
    <p:sldLayoutId id="2147537199" r:id="rId2"/>
    <p:sldLayoutId id="2147537200" r:id="rId3"/>
    <p:sldLayoutId id="2147537201" r:id="rId4"/>
    <p:sldLayoutId id="2147537202" r:id="rId5"/>
    <p:sldLayoutId id="2147537203" r:id="rId6"/>
    <p:sldLayoutId id="2147537204" r:id="rId7"/>
    <p:sldLayoutId id="2147537205" r:id="rId8"/>
    <p:sldLayoutId id="2147537206" r:id="rId9"/>
    <p:sldLayoutId id="2147537207" r:id="rId10"/>
    <p:sldLayoutId id="2147537208" r:id="rId11"/>
    <p:sldLayoutId id="214753720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badi MT Condensed Ligh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badi MT Condensed Ligh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badi MT Condensed Ligh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badi MT Condensed Light"/>
        </a:defRPr>
      </a:lvl5pPr>
      <a:lvl6pPr marL="45690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badi MT Condensed Light"/>
        </a:defRPr>
      </a:lvl6pPr>
      <a:lvl7pPr marL="9138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badi MT Condensed Light"/>
        </a:defRPr>
      </a:lvl7pPr>
      <a:lvl8pPr marL="137072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badi MT Condensed Light"/>
        </a:defRPr>
      </a:lvl8pPr>
      <a:lvl9pPr marL="182762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badi MT Condensed Light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987" indent="-2284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898" indent="-2284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811" indent="-2284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716" indent="-2284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5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5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9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37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47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54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64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4" tIns="45692" rIns="91384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  <a:endParaRPr lang="nb-NO" altLang="nb-NO" smtClean="0"/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  <a:endParaRPr lang="nb-NO" altLang="nb-N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60"/>
            <a:ext cx="2400300" cy="365125"/>
          </a:xfrm>
          <a:prstGeom prst="rect">
            <a:avLst/>
          </a:prstGeom>
        </p:spPr>
        <p:txBody>
          <a:bodyPr vert="horz" lIns="91384" tIns="45692" rIns="91384" bIns="4569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CE5135-B542-4839-9668-7BE85CDE8C34}" type="datetimeFigureOut">
              <a:rPr lang="nb-NO"/>
              <a:pPr>
                <a:defRPr/>
              </a:pPr>
              <a:t>22.09.2017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60"/>
            <a:ext cx="3257550" cy="365125"/>
          </a:xfrm>
          <a:prstGeom prst="rect">
            <a:avLst/>
          </a:prstGeom>
        </p:spPr>
        <p:txBody>
          <a:bodyPr vert="horz" lIns="91384" tIns="45692" rIns="91384" bIns="4569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60"/>
            <a:ext cx="2400300" cy="365125"/>
          </a:xfrm>
          <a:prstGeom prst="rect">
            <a:avLst/>
          </a:prstGeom>
        </p:spPr>
        <p:txBody>
          <a:bodyPr vert="horz" lIns="91384" tIns="45692" rIns="91384" bIns="4569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D3CA1B-F725-4A4D-90B6-209E0423E10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7017" r:id="rId1"/>
    <p:sldLayoutId id="2147537018" r:id="rId2"/>
    <p:sldLayoutId id="2147537019" r:id="rId3"/>
    <p:sldLayoutId id="2147537020" r:id="rId4"/>
    <p:sldLayoutId id="2147537021" r:id="rId5"/>
    <p:sldLayoutId id="2147537022" r:id="rId6"/>
    <p:sldLayoutId id="2147537023" r:id="rId7"/>
    <p:sldLayoutId id="2147537024" r:id="rId8"/>
    <p:sldLayoutId id="2147537025" r:id="rId9"/>
    <p:sldLayoutId id="2147537026" r:id="rId10"/>
    <p:sldLayoutId id="21475370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0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8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72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62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87" indent="-228452" algn="l" defTabSz="9138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98" indent="-228452" algn="l" defTabSz="9138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11" indent="-228452" algn="l" defTabSz="9138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16" indent="-228452" algn="l" defTabSz="9138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5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5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9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37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47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54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64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4" tIns="45692" rIns="91384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Click to edit Master text styles</a:t>
            </a:r>
          </a:p>
          <a:p>
            <a:pPr lvl="1"/>
            <a:r>
              <a:rPr lang="nb-NO" altLang="nb-NO" smtClean="0"/>
              <a:t>Second level</a:t>
            </a:r>
          </a:p>
          <a:p>
            <a:pPr lvl="2"/>
            <a:r>
              <a:rPr lang="nb-NO" altLang="nb-NO" smtClean="0"/>
              <a:t>Third level</a:t>
            </a:r>
          </a:p>
          <a:p>
            <a:pPr lvl="3"/>
            <a:r>
              <a:rPr lang="nb-NO" altLang="nb-NO" smtClean="0"/>
              <a:t>Fourth level</a:t>
            </a:r>
          </a:p>
          <a:p>
            <a:pPr lvl="4"/>
            <a:r>
              <a:rPr lang="nb-NO" altLang="nb-NO" smtClean="0"/>
              <a:t>Fifth level</a:t>
            </a:r>
          </a:p>
        </p:txBody>
      </p:sp>
      <p:sp>
        <p:nvSpPr>
          <p:cNvPr id="221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21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21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4210214-3E19-42A8-BF6B-C731BEDCCC4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7381" r:id="rId1"/>
    <p:sldLayoutId id="2147537382" r:id="rId2"/>
    <p:sldLayoutId id="2147537383" r:id="rId3"/>
    <p:sldLayoutId id="2147537384" r:id="rId4"/>
    <p:sldLayoutId id="2147537385" r:id="rId5"/>
    <p:sldLayoutId id="2147537386" r:id="rId6"/>
    <p:sldLayoutId id="2147537387" r:id="rId7"/>
    <p:sldLayoutId id="2147537388" r:id="rId8"/>
    <p:sldLayoutId id="2147537389" r:id="rId9"/>
    <p:sldLayoutId id="2147537390" r:id="rId10"/>
    <p:sldLayoutId id="2147537391" r:id="rId11"/>
    <p:sldLayoutId id="21475373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690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38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072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762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987" indent="-2284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898" indent="-2284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811" indent="-2284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716" indent="-2284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5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5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9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37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47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54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64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820BBC-0AA3-4696-9E59-E2A1144F63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DEE0749-AA8F-4D4B-883C-C2C822C308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1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37407" r:id="rId1"/>
    <p:sldLayoutId id="2147537408" r:id="rId2"/>
    <p:sldLayoutId id="2147537409" r:id="rId3"/>
    <p:sldLayoutId id="2147537410" r:id="rId4"/>
    <p:sldLayoutId id="2147537411" r:id="rId5"/>
    <p:sldLayoutId id="2147537412" r:id="rId6"/>
    <p:sldLayoutId id="2147537413" r:id="rId7"/>
    <p:sldLayoutId id="2147537414" r:id="rId8"/>
    <p:sldLayoutId id="2147537415" r:id="rId9"/>
    <p:sldLayoutId id="2147537416" r:id="rId10"/>
    <p:sldLayoutId id="21475374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0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Text Box 2"/>
          <p:cNvSpPr txBox="1">
            <a:spLocks noChangeArrowheads="1"/>
          </p:cNvSpPr>
          <p:nvPr/>
        </p:nvSpPr>
        <p:spPr bwMode="auto">
          <a:xfrm>
            <a:off x="3123980" y="5376169"/>
            <a:ext cx="4286637" cy="4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4" tIns="45692" rIns="91384" bIns="4569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badi MT Condensed Ligh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badi MT Condensed Ligh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badi MT Condensed Ligh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badi MT Condensed Ligh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2000" b="1">
                <a:solidFill>
                  <a:schemeClr val="bg2"/>
                </a:solidFill>
                <a:latin typeface="Arial" pitchFamily="34" charset="0"/>
              </a:rPr>
              <a:t>The University of Bergen, Norway</a:t>
            </a:r>
          </a:p>
        </p:txBody>
      </p:sp>
      <p:sp>
        <p:nvSpPr>
          <p:cNvPr id="336899" name="Text Box 3"/>
          <p:cNvSpPr txBox="1">
            <a:spLocks noChangeArrowheads="1"/>
          </p:cNvSpPr>
          <p:nvPr/>
        </p:nvSpPr>
        <p:spPr bwMode="auto">
          <a:xfrm>
            <a:off x="1255656" y="4747511"/>
            <a:ext cx="7864539" cy="70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4" tIns="45692" rIns="91384" bIns="4569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badi MT Condensed Ligh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badi MT Condensed Ligh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badi MT Condensed Ligh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badi MT Condensed Ligh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2000" b="1" dirty="0">
                <a:solidFill>
                  <a:schemeClr val="bg2"/>
                </a:solidFill>
                <a:latin typeface="Arial" pitchFamily="34" charset="0"/>
              </a:rPr>
              <a:t>Department of Biomedicine &amp;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2000" b="1" dirty="0">
                <a:solidFill>
                  <a:schemeClr val="bg2"/>
                </a:solidFill>
                <a:latin typeface="Arial" pitchFamily="34" charset="0"/>
              </a:rPr>
              <a:t>KG </a:t>
            </a:r>
            <a:r>
              <a:rPr lang="en-US" altLang="nb-NO" sz="2000" b="1" dirty="0" err="1">
                <a:solidFill>
                  <a:schemeClr val="bg2"/>
                </a:solidFill>
                <a:latin typeface="Arial" pitchFamily="34" charset="0"/>
              </a:rPr>
              <a:t>Jebsen</a:t>
            </a:r>
            <a:r>
              <a:rPr lang="en-US" altLang="nb-NO" sz="2000" b="1" dirty="0">
                <a:solidFill>
                  <a:schemeClr val="bg2"/>
                </a:solidFill>
                <a:latin typeface="Arial" pitchFamily="34" charset="0"/>
              </a:rPr>
              <a:t> Centre for Research on Neuropsychiatric Disorders</a:t>
            </a:r>
          </a:p>
        </p:txBody>
      </p:sp>
      <p:sp>
        <p:nvSpPr>
          <p:cNvPr id="336900" name="Text Box 4"/>
          <p:cNvSpPr txBox="1">
            <a:spLocks noChangeArrowheads="1"/>
          </p:cNvSpPr>
          <p:nvPr/>
        </p:nvSpPr>
        <p:spPr bwMode="auto">
          <a:xfrm>
            <a:off x="4068696" y="4074419"/>
            <a:ext cx="2120980" cy="4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4" tIns="45692" rIns="91384" bIns="4569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badi MT Condensed Ligh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badi MT Condensed Ligh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badi MT Condensed Ligh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badi MT Condensed Ligh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2000" b="1">
                <a:solidFill>
                  <a:schemeClr val="bg2"/>
                </a:solidFill>
                <a:latin typeface="Arial" pitchFamily="34" charset="0"/>
              </a:rPr>
              <a:t>Clive Bramham </a:t>
            </a:r>
          </a:p>
        </p:txBody>
      </p:sp>
      <p:grpSp>
        <p:nvGrpSpPr>
          <p:cNvPr id="336901" name="Group 5"/>
          <p:cNvGrpSpPr>
            <a:grpSpLocks/>
          </p:cNvGrpSpPr>
          <p:nvPr/>
        </p:nvGrpSpPr>
        <p:grpSpPr bwMode="auto">
          <a:xfrm>
            <a:off x="8970964" y="174635"/>
            <a:ext cx="1100138" cy="849313"/>
            <a:chOff x="3195" y="144"/>
            <a:chExt cx="672" cy="672"/>
          </a:xfrm>
        </p:grpSpPr>
        <p:sp>
          <p:nvSpPr>
            <p:cNvPr id="336905" name="Rectangle 6"/>
            <p:cNvSpPr>
              <a:spLocks noChangeArrowheads="1"/>
            </p:cNvSpPr>
            <p:nvPr/>
          </p:nvSpPr>
          <p:spPr bwMode="auto">
            <a:xfrm>
              <a:off x="3195" y="144"/>
              <a:ext cx="672" cy="6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badi MT Condensed Light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badi MT Condensed Light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badi MT Condensed Ligh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badi MT Condensed Ligh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nb-NO" altLang="nb-NO" sz="4000" b="1">
                <a:solidFill>
                  <a:srgbClr val="0000FF"/>
                </a:solidFill>
                <a:latin typeface="Arial" pitchFamily="34" charset="0"/>
              </a:endParaRPr>
            </a:p>
          </p:txBody>
        </p:sp>
        <p:pic>
          <p:nvPicPr>
            <p:cNvPr id="336906" name="Picture 7" descr="UGLE_50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" y="144"/>
              <a:ext cx="630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6902" name="Text Box 8"/>
          <p:cNvSpPr txBox="1">
            <a:spLocks noChangeArrowheads="1"/>
          </p:cNvSpPr>
          <p:nvPr/>
        </p:nvSpPr>
        <p:spPr bwMode="auto">
          <a:xfrm>
            <a:off x="-62714" y="1699155"/>
            <a:ext cx="10525125" cy="122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4" tIns="45692" rIns="91384" bIns="45692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badi MT Condensed Ligh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badi MT Condensed Ligh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badi MT Condensed Ligh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badi MT Condensed Ligh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nb-NO" sz="1600" b="1" i="1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buFontTx/>
              <a:buNone/>
            </a:pPr>
            <a:r>
              <a:rPr lang="en-US" altLang="nb-NO" sz="2400" b="1" dirty="0">
                <a:solidFill>
                  <a:schemeClr val="bg1"/>
                </a:solidFill>
              </a:rPr>
              <a:t> </a:t>
            </a:r>
            <a:r>
              <a:rPr lang="en-US" altLang="nb-NO" sz="2400" b="1" dirty="0" smtClean="0">
                <a:solidFill>
                  <a:schemeClr val="bg1"/>
                </a:solidFill>
              </a:rPr>
              <a:t>The importance of international research cooperation: </a:t>
            </a:r>
          </a:p>
          <a:p>
            <a:pPr algn="ctr">
              <a:buFontTx/>
              <a:buNone/>
            </a:pPr>
            <a:r>
              <a:rPr lang="en-US" altLang="nb-NO" sz="2400" b="1" dirty="0" smtClean="0">
                <a:solidFill>
                  <a:schemeClr val="bg1"/>
                </a:solidFill>
              </a:rPr>
              <a:t>Project partners views on Norwegian-Estonian research cooperation </a:t>
            </a:r>
            <a:endParaRPr lang="nb-NO" altLang="nb-NO" sz="2400" dirty="0">
              <a:solidFill>
                <a:schemeClr val="bg1"/>
              </a:solidFill>
            </a:endParaRPr>
          </a:p>
        </p:txBody>
      </p:sp>
      <p:pic>
        <p:nvPicPr>
          <p:cNvPr id="336903" name="Picture 11" descr="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6" y="174635"/>
            <a:ext cx="27559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Long-term potentiation:</a:t>
            </a:r>
            <a:br>
              <a:rPr lang="en-US" dirty="0" smtClean="0"/>
            </a:br>
            <a:r>
              <a:rPr lang="en-US" dirty="0" smtClean="0"/>
              <a:t>a model of synaptic plasticity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80" y="1988840"/>
            <a:ext cx="4618434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556" y="2060851"/>
            <a:ext cx="388977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52" y="4174205"/>
            <a:ext cx="3793331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9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B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Text Box 20"/>
          <p:cNvSpPr txBox="1">
            <a:spLocks noChangeArrowheads="1"/>
          </p:cNvSpPr>
          <p:nvPr/>
        </p:nvSpPr>
        <p:spPr bwMode="auto">
          <a:xfrm>
            <a:off x="-630238" y="438160"/>
            <a:ext cx="9745664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4" tIns="45692" rIns="91384" bIns="4569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b="1">
                <a:solidFill>
                  <a:srgbClr val="0000FF"/>
                </a:solidFill>
              </a:rPr>
              <a:t>LTP consolidation requires a time-window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b="1">
                <a:solidFill>
                  <a:srgbClr val="0000FF"/>
                </a:solidFill>
              </a:rPr>
              <a:t>of </a:t>
            </a:r>
            <a:r>
              <a:rPr lang="nb-NO" altLang="nb-NO" b="1" u="sng">
                <a:solidFill>
                  <a:srgbClr val="FF0000"/>
                </a:solidFill>
              </a:rPr>
              <a:t>sustained</a:t>
            </a:r>
            <a:r>
              <a:rPr lang="nb-NO" altLang="nb-NO" b="1">
                <a:solidFill>
                  <a:srgbClr val="0000FF"/>
                </a:solidFill>
              </a:rPr>
              <a:t> BDNF-TrkB signaling </a:t>
            </a:r>
            <a:endParaRPr lang="en-GB" altLang="nb-NO" b="1">
              <a:solidFill>
                <a:srgbClr val="0000FF"/>
              </a:solidFill>
            </a:endParaRPr>
          </a:p>
        </p:txBody>
      </p:sp>
      <p:graphicFrame>
        <p:nvGraphicFramePr>
          <p:cNvPr id="1273" name="Chart 1272"/>
          <p:cNvGraphicFramePr/>
          <p:nvPr/>
        </p:nvGraphicFramePr>
        <p:xfrm>
          <a:off x="13180743" y="6054227"/>
          <a:ext cx="2829242" cy="2334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2260" name="Rectangle 20"/>
          <p:cNvSpPr>
            <a:spLocks noChangeArrowheads="1"/>
          </p:cNvSpPr>
          <p:nvPr/>
        </p:nvSpPr>
        <p:spPr bwMode="auto">
          <a:xfrm>
            <a:off x="14096222" y="5467351"/>
            <a:ext cx="304779" cy="4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4" tIns="45692" rIns="91384" bIns="4569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352261" name="Rectangle 21"/>
          <p:cNvSpPr>
            <a:spLocks noChangeArrowheads="1"/>
          </p:cNvSpPr>
          <p:nvPr/>
        </p:nvSpPr>
        <p:spPr bwMode="auto">
          <a:xfrm>
            <a:off x="14726456" y="5662613"/>
            <a:ext cx="304779" cy="4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4" tIns="45692" rIns="91384" bIns="4569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352262" name="Rectangle 22"/>
          <p:cNvSpPr>
            <a:spLocks noChangeArrowheads="1"/>
          </p:cNvSpPr>
          <p:nvPr/>
        </p:nvSpPr>
        <p:spPr bwMode="auto">
          <a:xfrm>
            <a:off x="14886792" y="5837238"/>
            <a:ext cx="304779" cy="4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4" tIns="45692" rIns="91384" bIns="4569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352263" name="Rectangle 23"/>
          <p:cNvSpPr>
            <a:spLocks noChangeArrowheads="1"/>
          </p:cNvSpPr>
          <p:nvPr/>
        </p:nvSpPr>
        <p:spPr bwMode="auto">
          <a:xfrm>
            <a:off x="15385267" y="5580063"/>
            <a:ext cx="304779" cy="4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4" tIns="45692" rIns="91384" bIns="4569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352264" name="Rectangle 24"/>
          <p:cNvSpPr>
            <a:spLocks noChangeArrowheads="1"/>
          </p:cNvSpPr>
          <p:nvPr/>
        </p:nvSpPr>
        <p:spPr bwMode="auto">
          <a:xfrm>
            <a:off x="15567830" y="5572126"/>
            <a:ext cx="304779" cy="4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4" tIns="45692" rIns="91384" bIns="4569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352265" name="Rectangle 1963"/>
          <p:cNvSpPr>
            <a:spLocks noChangeArrowheads="1"/>
          </p:cNvSpPr>
          <p:nvPr/>
        </p:nvSpPr>
        <p:spPr bwMode="auto">
          <a:xfrm>
            <a:off x="9480041" y="8547100"/>
            <a:ext cx="5058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700" b="1">
                <a:solidFill>
                  <a:srgbClr val="000000"/>
                </a:solidFill>
              </a:rPr>
              <a:t>Time</a:t>
            </a:r>
            <a:endParaRPr lang="nb-NO" altLang="nb-NO" sz="1600" b="1">
              <a:solidFill>
                <a:srgbClr val="0000FF"/>
              </a:solidFill>
            </a:endParaRPr>
          </a:p>
        </p:txBody>
      </p:sp>
      <p:pic>
        <p:nvPicPr>
          <p:cNvPr id="352266" name="Picture 36" descr="http://www.uib.no/imagearchive/personbilde_Debabrata-Pan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6" y="357188"/>
            <a:ext cx="1262063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7" name="Rectangle 43"/>
          <p:cNvSpPr>
            <a:spLocks noChangeArrowheads="1"/>
          </p:cNvSpPr>
          <p:nvPr/>
        </p:nvSpPr>
        <p:spPr bwMode="auto">
          <a:xfrm>
            <a:off x="8478838" y="2373322"/>
            <a:ext cx="1244138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4" tIns="45692" rIns="91384" bIns="4569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600" b="1">
                <a:solidFill>
                  <a:srgbClr val="000000"/>
                </a:solidFill>
              </a:rPr>
              <a:t>Debabrata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600" b="1">
                <a:solidFill>
                  <a:srgbClr val="000000"/>
                </a:solidFill>
              </a:rPr>
              <a:t>Panja</a:t>
            </a:r>
          </a:p>
        </p:txBody>
      </p:sp>
      <p:sp>
        <p:nvSpPr>
          <p:cNvPr id="352268" name="Rectangle 43"/>
          <p:cNvSpPr>
            <a:spLocks noChangeArrowheads="1"/>
          </p:cNvSpPr>
          <p:nvPr/>
        </p:nvSpPr>
        <p:spPr bwMode="auto">
          <a:xfrm>
            <a:off x="5010151" y="6388100"/>
            <a:ext cx="3153314" cy="33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4" tIns="45692" rIns="91384" bIns="4569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600" b="1">
                <a:solidFill>
                  <a:srgbClr val="000000"/>
                </a:solidFill>
              </a:rPr>
              <a:t>Panja et al., Cell Reports, 2014</a:t>
            </a:r>
          </a:p>
        </p:txBody>
      </p:sp>
      <p:pic>
        <p:nvPicPr>
          <p:cNvPr id="35226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19" r="16019"/>
          <a:stretch>
            <a:fillRect/>
          </a:stretch>
        </p:blipFill>
        <p:spPr bwMode="auto">
          <a:xfrm>
            <a:off x="-596898" y="1768480"/>
            <a:ext cx="865346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Text Box 2"/>
          <p:cNvSpPr txBox="1">
            <a:spLocks noChangeArrowheads="1"/>
          </p:cNvSpPr>
          <p:nvPr/>
        </p:nvSpPr>
        <p:spPr bwMode="auto">
          <a:xfrm>
            <a:off x="1065219" y="652463"/>
            <a:ext cx="8505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4" tIns="45692" rIns="91384" bIns="4569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400" b="1">
                <a:solidFill>
                  <a:srgbClr val="000122"/>
                </a:solidFill>
              </a:rPr>
              <a:t>How can gene expression modify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2400" b="1">
                <a:solidFill>
                  <a:srgbClr val="000122"/>
                </a:solidFill>
              </a:rPr>
              <a:t>specific subsets of activated synapses?</a:t>
            </a:r>
            <a:endParaRPr lang="en-US" altLang="nb-NO" sz="2400" b="1">
              <a:solidFill>
                <a:srgbClr val="000122"/>
              </a:solidFill>
            </a:endParaRPr>
          </a:p>
        </p:txBody>
      </p:sp>
      <p:pic>
        <p:nvPicPr>
          <p:cNvPr id="342019" name="Picture 3" descr="img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6"/>
          <a:stretch>
            <a:fillRect/>
          </a:stretch>
        </p:blipFill>
        <p:spPr bwMode="auto">
          <a:xfrm>
            <a:off x="2925763" y="2606685"/>
            <a:ext cx="70485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4" descr="CA1 pyramid gol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0" y="2606685"/>
            <a:ext cx="2152650" cy="386556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2021" name="Line 5"/>
          <p:cNvSpPr>
            <a:spLocks noChangeShapeType="1"/>
          </p:cNvSpPr>
          <p:nvPr/>
        </p:nvSpPr>
        <p:spPr bwMode="auto">
          <a:xfrm>
            <a:off x="5156204" y="4368800"/>
            <a:ext cx="649288" cy="215900"/>
          </a:xfrm>
          <a:prstGeom prst="line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4" tIns="45692" rIns="91384" bIns="45692"/>
          <a:lstStyle/>
          <a:p>
            <a:endParaRPr lang="nb-NO"/>
          </a:p>
        </p:txBody>
      </p:sp>
      <p:sp>
        <p:nvSpPr>
          <p:cNvPr id="342022" name="Line 6"/>
          <p:cNvSpPr>
            <a:spLocks noChangeShapeType="1"/>
          </p:cNvSpPr>
          <p:nvPr/>
        </p:nvSpPr>
        <p:spPr bwMode="auto">
          <a:xfrm>
            <a:off x="5618168" y="3675063"/>
            <a:ext cx="244475" cy="360362"/>
          </a:xfrm>
          <a:prstGeom prst="line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4" tIns="45692" rIns="91384" bIns="45692"/>
          <a:lstStyle/>
          <a:p>
            <a:endParaRPr lang="nb-NO"/>
          </a:p>
        </p:txBody>
      </p:sp>
      <p:sp>
        <p:nvSpPr>
          <p:cNvPr id="342023" name="Oval 7"/>
          <p:cNvSpPr>
            <a:spLocks noChangeArrowheads="1"/>
          </p:cNvSpPr>
          <p:nvPr/>
        </p:nvSpPr>
        <p:spPr bwMode="auto">
          <a:xfrm>
            <a:off x="1041405" y="4889500"/>
            <a:ext cx="419100" cy="482600"/>
          </a:xfrm>
          <a:prstGeom prst="ellipse">
            <a:avLst/>
          </a:prstGeom>
          <a:noFill/>
          <a:ln w="46101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84" tIns="45692" rIns="91384" bIns="45692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b-NO" altLang="nb-NO">
              <a:solidFill>
                <a:srgbClr val="0000FF"/>
              </a:solidFill>
            </a:endParaRPr>
          </a:p>
        </p:txBody>
      </p:sp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1065214" y="1798638"/>
            <a:ext cx="5464844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4" tIns="45692" rIns="91384" bIns="4569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b="1">
                <a:solidFill>
                  <a:srgbClr val="0000FF"/>
                </a:solidFill>
              </a:rPr>
              <a:t>Dendritic protein synthesis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 descr="https://static-content.springer.com/image/chp%3A10.1007%2F978-3-642-45106-5_4/MediaObjects/270858_1_En_4_Fig2_HTM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03" y="1930844"/>
            <a:ext cx="6591546" cy="38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8332" y="945222"/>
            <a:ext cx="6175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Regulation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i="1" dirty="0" smtClean="0"/>
              <a:t>BDNF</a:t>
            </a:r>
            <a:r>
              <a:rPr lang="nb-NO" dirty="0" smtClean="0"/>
              <a:t> </a:t>
            </a:r>
            <a:r>
              <a:rPr lang="nb-NO" dirty="0" err="1" smtClean="0"/>
              <a:t>transcription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91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37" y="1828103"/>
            <a:ext cx="9393377" cy="4187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8332" y="945222"/>
            <a:ext cx="6675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smtClean="0"/>
              <a:t>BDNF</a:t>
            </a:r>
            <a:r>
              <a:rPr lang="nb-NO" dirty="0" smtClean="0"/>
              <a:t> </a:t>
            </a:r>
            <a:r>
              <a:rPr lang="nb-NO" dirty="0" err="1" smtClean="0"/>
              <a:t>transcription</a:t>
            </a:r>
            <a:r>
              <a:rPr lang="nb-NO" dirty="0" smtClean="0"/>
              <a:t> reporter </a:t>
            </a:r>
            <a:r>
              <a:rPr lang="nb-NO" dirty="0" err="1" smtClean="0"/>
              <a:t>assays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81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2868" y="1001310"/>
            <a:ext cx="8338456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Bilateral </a:t>
            </a:r>
            <a:r>
              <a:rPr lang="nb-NO" dirty="0" err="1" smtClean="0"/>
              <a:t>exchange</a:t>
            </a:r>
            <a:r>
              <a:rPr lang="nb-NO" dirty="0"/>
              <a:t> </a:t>
            </a:r>
            <a:r>
              <a:rPr lang="nb-NO" dirty="0" smtClean="0"/>
              <a:t>(Cross-</a:t>
            </a:r>
            <a:r>
              <a:rPr lang="nb-NO" dirty="0" err="1" smtClean="0"/>
              <a:t>fertalization</a:t>
            </a:r>
            <a:r>
              <a:rPr lang="nb-NO" dirty="0" smtClean="0"/>
              <a:t>)</a:t>
            </a:r>
          </a:p>
          <a:p>
            <a:r>
              <a:rPr lang="nb-NO" dirty="0" smtClean="0"/>
              <a:t>at </a:t>
            </a:r>
            <a:r>
              <a:rPr lang="nb-NO" dirty="0"/>
              <a:t>different </a:t>
            </a:r>
            <a:r>
              <a:rPr lang="nb-NO" dirty="0" err="1"/>
              <a:t>levels</a:t>
            </a:r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PIs </a:t>
            </a:r>
            <a:r>
              <a:rPr lang="nb-NO" sz="2800" dirty="0" err="1" smtClean="0"/>
              <a:t>gives</a:t>
            </a:r>
            <a:r>
              <a:rPr lang="nb-NO" sz="2800" dirty="0" smtClean="0"/>
              <a:t> seminar at </a:t>
            </a:r>
            <a:r>
              <a:rPr lang="nb-NO" sz="2800" dirty="0" err="1" smtClean="0"/>
              <a:t>the</a:t>
            </a:r>
            <a:r>
              <a:rPr lang="nb-NO" sz="2800" dirty="0" smtClean="0"/>
              <a:t> partner </a:t>
            </a:r>
            <a:r>
              <a:rPr lang="nb-NO" sz="2800" dirty="0" err="1" smtClean="0"/>
              <a:t>institution</a:t>
            </a:r>
            <a:endParaRPr lang="nb-NO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Secondments: </a:t>
            </a:r>
            <a:r>
              <a:rPr lang="nb-NO" sz="2800" dirty="0" err="1" smtClean="0"/>
              <a:t>postdoc</a:t>
            </a:r>
            <a:r>
              <a:rPr lang="nb-NO" sz="2800" dirty="0" smtClean="0"/>
              <a:t>, </a:t>
            </a:r>
            <a:r>
              <a:rPr lang="nb-NO" sz="2800" dirty="0" err="1" smtClean="0"/>
              <a:t>PhD</a:t>
            </a:r>
            <a:r>
              <a:rPr lang="nb-NO" sz="2800" dirty="0" smtClean="0"/>
              <a:t>, </a:t>
            </a:r>
            <a:r>
              <a:rPr lang="nb-NO" sz="2800" dirty="0" err="1" smtClean="0"/>
              <a:t>technician</a:t>
            </a:r>
            <a:endParaRPr lang="nb-NO" sz="2800" dirty="0" smtClean="0"/>
          </a:p>
          <a:p>
            <a:endParaRPr lang="nb-NO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Joint </a:t>
            </a:r>
            <a:r>
              <a:rPr lang="nb-NO" sz="2800" dirty="0" smtClean="0"/>
              <a:t>workshops </a:t>
            </a:r>
            <a:r>
              <a:rPr lang="nb-NO" sz="2800" dirty="0" smtClean="0"/>
              <a:t>or </a:t>
            </a:r>
            <a:r>
              <a:rPr lang="nb-NO" sz="2800" dirty="0" smtClean="0"/>
              <a:t>retreats</a:t>
            </a:r>
            <a:endParaRPr lang="nb-NO" sz="2800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95" y="8543374"/>
            <a:ext cx="9393377" cy="418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8136" y="388264"/>
            <a:ext cx="8801481" cy="987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Comment</a:t>
            </a:r>
            <a:endParaRPr lang="nb-NO" sz="2800" dirty="0"/>
          </a:p>
          <a:p>
            <a:endParaRPr lang="nb-NO" sz="2800" dirty="0" smtClean="0"/>
          </a:p>
          <a:p>
            <a:r>
              <a:rPr lang="nb-NO" sz="2400" u="sng" dirty="0" err="1" smtClean="0"/>
              <a:t>Funding</a:t>
            </a:r>
            <a:r>
              <a:rPr lang="nb-NO" sz="2400" u="sng" dirty="0" smtClean="0"/>
              <a:t>:</a:t>
            </a:r>
            <a:r>
              <a:rPr lang="nb-NO" sz="2400" dirty="0" smtClean="0"/>
              <a:t> </a:t>
            </a:r>
          </a:p>
          <a:p>
            <a:endParaRPr lang="nb-NO" sz="2400" dirty="0" smtClean="0"/>
          </a:p>
          <a:p>
            <a:r>
              <a:rPr lang="nb-NO" sz="2400" dirty="0" smtClean="0"/>
              <a:t>Excellent for consumables on the Norwegian side, </a:t>
            </a:r>
          </a:p>
          <a:p>
            <a:r>
              <a:rPr lang="nb-NO" sz="2400" dirty="0" smtClean="0"/>
              <a:t>though not enough to employ anyone.   </a:t>
            </a:r>
          </a:p>
          <a:p>
            <a:endParaRPr lang="nb-NO" sz="2400" dirty="0"/>
          </a:p>
          <a:p>
            <a:r>
              <a:rPr lang="nb-NO" sz="2400" dirty="0" smtClean="0"/>
              <a:t>This means that manpower contribution from the Norwegian lab must be drawn from other (related) projects. </a:t>
            </a:r>
          </a:p>
          <a:p>
            <a:r>
              <a:rPr lang="nb-NO" sz="2400" dirty="0" smtClean="0"/>
              <a:t>This lessens the bilaterality. </a:t>
            </a:r>
          </a:p>
          <a:p>
            <a:endParaRPr lang="nb-NO" sz="2400" dirty="0" smtClean="0">
              <a:sym typeface="Wingdings" panose="05000000000000000000" pitchFamily="2" charset="2"/>
            </a:endParaRPr>
          </a:p>
          <a:p>
            <a:r>
              <a:rPr lang="nb-NO" sz="24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Proposal:</a:t>
            </a:r>
            <a:r>
              <a:rPr lang="nb-NO" sz="2400" dirty="0" smtClean="0">
                <a:sym typeface="Wingdings" panose="05000000000000000000" pitchFamily="2" charset="2"/>
              </a:rPr>
              <a:t> Norwegian funding in (biomedical) projects should allow for 1 position (postdoc) and running expenses. </a:t>
            </a:r>
          </a:p>
          <a:p>
            <a:endParaRPr lang="nb-NO" sz="2400" dirty="0" smtClean="0">
              <a:sym typeface="Wingdings" panose="05000000000000000000" pitchFamily="2" charset="2"/>
            </a:endParaRPr>
          </a:p>
          <a:p>
            <a:endParaRPr lang="nb-NO" sz="2400" dirty="0" smtClean="0"/>
          </a:p>
          <a:p>
            <a:endParaRPr lang="nb-NO" sz="2400" dirty="0" smtClean="0"/>
          </a:p>
          <a:p>
            <a:endParaRPr lang="nb-NO" sz="2400" dirty="0" smtClean="0"/>
          </a:p>
          <a:p>
            <a:endParaRPr lang="nb-NO" sz="2800" dirty="0" smtClean="0"/>
          </a:p>
          <a:p>
            <a:endParaRPr lang="nb-NO" sz="2800" dirty="0" smtClean="0"/>
          </a:p>
          <a:p>
            <a:endParaRPr lang="nb-NO" sz="2800" dirty="0" smtClean="0"/>
          </a:p>
          <a:p>
            <a:endParaRPr lang="nb-NO" sz="2800" dirty="0" smtClean="0"/>
          </a:p>
          <a:p>
            <a:endParaRPr lang="nb-NO" sz="2800" dirty="0" smtClean="0"/>
          </a:p>
          <a:p>
            <a:endParaRPr lang="nb-NO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95" y="8543374"/>
            <a:ext cx="9393377" cy="418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p://mfycb@imap.uib.no:993/fetch%3EUID%3E/INBOX%3E167805?part=1.2&amp;type=image/jpeg&amp;filename=IMG_0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6" name="Group 5"/>
          <p:cNvGrpSpPr/>
          <p:nvPr/>
        </p:nvGrpSpPr>
        <p:grpSpPr>
          <a:xfrm>
            <a:off x="1107726" y="1166602"/>
            <a:ext cx="8991609" cy="5183539"/>
            <a:chOff x="1107726" y="1222022"/>
            <a:chExt cx="8991609" cy="518353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44201" y="1785547"/>
              <a:ext cx="4508195" cy="338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674195" y="1573469"/>
              <a:ext cx="5425140" cy="4832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nb-NO" sz="2800" dirty="0" smtClean="0"/>
                <a:t>The ovum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nb-NO" sz="2800" dirty="0" smtClean="0"/>
                <a:t>Telescope with corrective lens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nb-NO" sz="2800" dirty="0" smtClean="0"/>
                <a:t>Universe&gt;galaxy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nb-NO" sz="2800" dirty="0" smtClean="0"/>
                <a:t>Memory consists of systems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nb-NO" sz="2800" dirty="0"/>
                <a:t>Dark matter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nb-NO" sz="2800" dirty="0" smtClean="0"/>
                <a:t>Earliest sexual act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nb-NO" sz="2800" dirty="0"/>
                <a:t>O</a:t>
              </a:r>
              <a:r>
                <a:rPr lang="nb-NO" sz="2800" dirty="0" smtClean="0"/>
                <a:t>riginal African migration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nb-NO" sz="2800" dirty="0" smtClean="0"/>
                <a:t>Stress in plants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nb-NO" sz="2800" i="1" dirty="0" smtClean="0">
                  <a:solidFill>
                    <a:srgbClr val="FF0000"/>
                  </a:solidFill>
                </a:rPr>
                <a:t>Next big discovery?</a:t>
              </a:r>
            </a:p>
            <a:p>
              <a:endParaRPr lang="nb-NO" sz="2800" dirty="0" smtClean="0"/>
            </a:p>
            <a:p>
              <a:endParaRPr lang="nb-NO" sz="28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32099" y="313882"/>
            <a:ext cx="9132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Continue funding ground-breaking basic research</a:t>
            </a:r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2013852" y="5828034"/>
            <a:ext cx="62969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solidFill>
                  <a:srgbClr val="FF0000"/>
                </a:solidFill>
              </a:rPr>
              <a:t>Thanks to the Norwegian-Estonian </a:t>
            </a:r>
          </a:p>
          <a:p>
            <a:r>
              <a:rPr lang="nb-NO" sz="2800" b="1" dirty="0" smtClean="0">
                <a:solidFill>
                  <a:srgbClr val="FF0000"/>
                </a:solidFill>
              </a:rPr>
              <a:t>Research Cooperation Programme!</a:t>
            </a:r>
            <a:endParaRPr lang="nb-NO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2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C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Text Box 2"/>
          <p:cNvSpPr txBox="1">
            <a:spLocks noChangeArrowheads="1"/>
          </p:cNvSpPr>
          <p:nvPr/>
        </p:nvSpPr>
        <p:spPr bwMode="auto">
          <a:xfrm>
            <a:off x="2966584" y="3704765"/>
            <a:ext cx="4286637" cy="4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4" tIns="45692" rIns="91384" bIns="4569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badi MT Condensed Ligh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badi MT Condensed Ligh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badi MT Condensed Ligh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badi MT Condensed Ligh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University of Bergen, Norway</a:t>
            </a:r>
          </a:p>
        </p:txBody>
      </p:sp>
      <p:sp>
        <p:nvSpPr>
          <p:cNvPr id="336899" name="Text Box 3"/>
          <p:cNvSpPr txBox="1">
            <a:spLocks noChangeArrowheads="1"/>
          </p:cNvSpPr>
          <p:nvPr/>
        </p:nvSpPr>
        <p:spPr bwMode="auto">
          <a:xfrm>
            <a:off x="1098260" y="3076107"/>
            <a:ext cx="7864539" cy="70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4" tIns="45692" rIns="91384" bIns="4569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badi MT Condensed Ligh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badi MT Condensed Ligh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badi MT Condensed Ligh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badi MT Condensed Ligh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Department of Biomedicine &amp;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KG </a:t>
            </a:r>
            <a:r>
              <a:rPr kumimoji="0" lang="en-US" alt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Jebsen</a:t>
            </a:r>
            <a:r>
              <a:rPr kumimoji="0" lang="en-US" alt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Centre for Research on Neuropsychiatric Disorders</a:t>
            </a:r>
          </a:p>
        </p:txBody>
      </p:sp>
      <p:sp>
        <p:nvSpPr>
          <p:cNvPr id="336900" name="Text Box 4"/>
          <p:cNvSpPr txBox="1">
            <a:spLocks noChangeArrowheads="1"/>
          </p:cNvSpPr>
          <p:nvPr/>
        </p:nvSpPr>
        <p:spPr bwMode="auto">
          <a:xfrm>
            <a:off x="3911300" y="2403015"/>
            <a:ext cx="2120980" cy="4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4" tIns="45692" rIns="91384" bIns="4569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badi MT Condensed Ligh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badi MT Condensed Ligh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badi MT Condensed Ligh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badi MT Condensed Ligh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Clive Bramham </a:t>
            </a:r>
          </a:p>
        </p:txBody>
      </p:sp>
      <p:sp>
        <p:nvSpPr>
          <p:cNvPr id="336902" name="Text Box 8"/>
          <p:cNvSpPr txBox="1">
            <a:spLocks noChangeArrowheads="1"/>
          </p:cNvSpPr>
          <p:nvPr/>
        </p:nvSpPr>
        <p:spPr bwMode="auto">
          <a:xfrm>
            <a:off x="-130176" y="695791"/>
            <a:ext cx="10525125" cy="140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4" tIns="45692" rIns="91384" bIns="45692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badi MT Condensed Ligh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badi MT Condensed Ligh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badi MT Condensed Ligh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badi MT Condensed Ligh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badi MT Condensed Light"/>
                <a:ea typeface="+mn-ea"/>
                <a:cs typeface="Arial" pitchFamily="34" charset="0"/>
              </a:rPr>
              <a:t> </a:t>
            </a:r>
            <a:r>
              <a:rPr kumimoji="0" lang="en-US" alt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badi MT Condensed Light"/>
                <a:ea typeface="+mn-ea"/>
                <a:cs typeface="Arial" pitchFamily="34" charset="0"/>
              </a:rPr>
              <a:t>Activity-dependent regulation of BDNF and Arc: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badi MT Condensed Light"/>
                <a:ea typeface="+mn-ea"/>
                <a:cs typeface="Arial" pitchFamily="34" charset="0"/>
              </a:rPr>
              <a:t>master genes in synaptic </a:t>
            </a:r>
            <a:r>
              <a:rPr kumimoji="0" lang="en-US" altLang="nb-NO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badi MT Condensed Light"/>
                <a:ea typeface="+mn-ea"/>
                <a:cs typeface="Arial" pitchFamily="34" charset="0"/>
              </a:rPr>
              <a:t>plasticty</a:t>
            </a:r>
            <a:endParaRPr kumimoji="0" lang="nb-NO" altLang="nb-NO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badi MT Condensed Light"/>
              <a:ea typeface="+mn-ea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29002" y="4412405"/>
            <a:ext cx="9550854" cy="132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4" tIns="45692" rIns="91384" bIns="4569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badi MT Condensed Ligh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badi MT Condensed Ligh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badi MT Condensed Ligh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badi MT Condensed Ligh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Norwegian-Estonian Research Cooperation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Project number: EMP128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Research </a:t>
            </a:r>
            <a:r>
              <a:rPr kumimoji="0" lang="en-US" alt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Project Leader: </a:t>
            </a:r>
            <a:r>
              <a:rPr kumimoji="0" lang="en-US" altLang="nb-NO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Tonis</a:t>
            </a:r>
            <a:r>
              <a:rPr kumimoji="0" lang="en-US" alt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nb-NO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Timmusk</a:t>
            </a:r>
            <a:r>
              <a:rPr kumimoji="0" lang="en-US" alt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Tallinn University of Technology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Research Group Leader: Clive Bramham</a:t>
            </a:r>
            <a:endParaRPr kumimoji="0" lang="en-US" altLang="nb-NO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7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DED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4434" name="Picture 2" descr="viktige minnestrukturer, neuroscienc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265113"/>
            <a:ext cx="39528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4435" name="Line 3"/>
          <p:cNvSpPr>
            <a:spLocks noChangeShapeType="1"/>
          </p:cNvSpPr>
          <p:nvPr/>
        </p:nvSpPr>
        <p:spPr bwMode="auto">
          <a:xfrm flipH="1" flipV="1">
            <a:off x="3294063" y="1927225"/>
            <a:ext cx="1657350" cy="1614488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914436" name="Picture 4" descr="photo of hip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17500"/>
            <a:ext cx="4233863" cy="258603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4437" name="Line 5"/>
          <p:cNvSpPr>
            <a:spLocks noChangeShapeType="1"/>
          </p:cNvSpPr>
          <p:nvPr/>
        </p:nvSpPr>
        <p:spPr bwMode="auto">
          <a:xfrm flipV="1">
            <a:off x="4965700" y="1722438"/>
            <a:ext cx="871538" cy="1831975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914438" name="Picture 6" descr="taxi dri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89363"/>
            <a:ext cx="197485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4439" name="Picture 7" descr="periodic tabll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3779838"/>
            <a:ext cx="3581400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4440" name="Text Box 8"/>
          <p:cNvSpPr txBox="1">
            <a:spLocks noChangeArrowheads="1"/>
          </p:cNvSpPr>
          <p:nvPr/>
        </p:nvSpPr>
        <p:spPr bwMode="auto">
          <a:xfrm>
            <a:off x="684213" y="6386513"/>
            <a:ext cx="19621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nb-NO" altLang="nb-NO" sz="1600" b="1">
                <a:solidFill>
                  <a:srgbClr val="0000FF"/>
                </a:solidFill>
                <a:latin typeface="Arial" pitchFamily="34" charset="0"/>
              </a:rPr>
              <a:t>Places and events</a:t>
            </a:r>
            <a:endParaRPr lang="en-US" altLang="nb-NO" sz="1600" b="1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914441" name="Text Box 9"/>
          <p:cNvSpPr txBox="1">
            <a:spLocks noChangeArrowheads="1"/>
          </p:cNvSpPr>
          <p:nvPr/>
        </p:nvSpPr>
        <p:spPr bwMode="auto">
          <a:xfrm>
            <a:off x="4424363" y="6386513"/>
            <a:ext cx="7778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nb-NO" altLang="nb-NO" sz="1600" b="1">
                <a:solidFill>
                  <a:srgbClr val="0000FF"/>
                </a:solidFill>
                <a:latin typeface="Arial" pitchFamily="34" charset="0"/>
              </a:rPr>
              <a:t>Facts </a:t>
            </a:r>
            <a:endParaRPr lang="en-US" altLang="nb-NO" sz="1600" b="1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914442" name="Text Box 10"/>
          <p:cNvSpPr txBox="1">
            <a:spLocks noChangeArrowheads="1"/>
          </p:cNvSpPr>
          <p:nvPr/>
        </p:nvSpPr>
        <p:spPr bwMode="auto">
          <a:xfrm>
            <a:off x="1728828" y="3125936"/>
            <a:ext cx="6526146" cy="461665"/>
          </a:xfrm>
          <a:prstGeom prst="rect">
            <a:avLst/>
          </a:prstGeom>
          <a:solidFill>
            <a:schemeClr val="hlink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n-US" altLang="nb-NO" sz="2400" b="1" dirty="0" smtClean="0">
                <a:solidFill>
                  <a:srgbClr val="FFFF00"/>
                </a:solidFill>
                <a:latin typeface="Arial" pitchFamily="34" charset="0"/>
              </a:rPr>
              <a:t>Mechanisms on brain information storage</a:t>
            </a:r>
            <a:endParaRPr lang="en-US" altLang="nb-NO" sz="2400" b="1" dirty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914443" name="Picture 11" descr="Self Portrait 18 May 1991-Bryan Charnley-Schizophren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3808413"/>
            <a:ext cx="2576513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4444" name="Text Box 12"/>
          <p:cNvSpPr txBox="1">
            <a:spLocks noChangeArrowheads="1"/>
          </p:cNvSpPr>
          <p:nvPr/>
        </p:nvSpPr>
        <p:spPr bwMode="auto">
          <a:xfrm>
            <a:off x="7442200" y="6386513"/>
            <a:ext cx="23383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nb-NO" altLang="nb-NO" sz="1600" b="1">
                <a:solidFill>
                  <a:srgbClr val="0000FF"/>
                </a:solidFill>
                <a:latin typeface="Arial" pitchFamily="34" charset="0"/>
              </a:rPr>
              <a:t>Cognitive dysfunction</a:t>
            </a:r>
            <a:endParaRPr lang="en-US" altLang="nb-NO" sz="1600" b="1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914445" name="Text Box 13"/>
          <p:cNvSpPr txBox="1">
            <a:spLocks noChangeArrowheads="1"/>
          </p:cNvSpPr>
          <p:nvPr/>
        </p:nvSpPr>
        <p:spPr bwMode="auto">
          <a:xfrm>
            <a:off x="3427413" y="3792538"/>
            <a:ext cx="2873375" cy="2746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65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nb-NO" altLang="nb-NO" sz="1200" b="1">
                <a:solidFill>
                  <a:srgbClr val="000000"/>
                </a:solidFill>
                <a:latin typeface="Arial" pitchFamily="34" charset="0"/>
              </a:rPr>
              <a:t>Periodic Table of the Elements</a:t>
            </a:r>
            <a:endParaRPr lang="en-US" altLang="nb-NO" sz="1200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3169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528" y="1113736"/>
            <a:ext cx="966347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u="sng" dirty="0" err="1" smtClean="0"/>
              <a:t>Importance</a:t>
            </a:r>
            <a:r>
              <a:rPr lang="nb-NO" sz="2400" u="sng" dirty="0" smtClean="0"/>
              <a:t> </a:t>
            </a:r>
            <a:r>
              <a:rPr lang="nb-NO" sz="2400" u="sng" dirty="0" err="1" smtClean="0"/>
              <a:t>of</a:t>
            </a:r>
            <a:r>
              <a:rPr lang="nb-NO" sz="2400" u="sng" dirty="0" smtClean="0"/>
              <a:t> </a:t>
            </a:r>
            <a:r>
              <a:rPr lang="nb-NO" sz="2400" u="sng" dirty="0" err="1" smtClean="0"/>
              <a:t>international</a:t>
            </a:r>
            <a:r>
              <a:rPr lang="nb-NO" sz="2400" u="sng" dirty="0" smtClean="0"/>
              <a:t> </a:t>
            </a:r>
            <a:r>
              <a:rPr lang="nb-NO" sz="2400" u="sng" dirty="0" err="1" smtClean="0"/>
              <a:t>research</a:t>
            </a:r>
            <a:r>
              <a:rPr lang="nb-NO" sz="2400" u="sng" dirty="0" smtClean="0"/>
              <a:t> </a:t>
            </a:r>
            <a:r>
              <a:rPr lang="nb-NO" sz="2400" u="sng" dirty="0" err="1" smtClean="0"/>
              <a:t>cooperation</a:t>
            </a:r>
            <a:r>
              <a:rPr lang="nb-NO" sz="2400" u="sng" dirty="0" smtClean="0"/>
              <a:t> (</a:t>
            </a:r>
            <a:r>
              <a:rPr lang="nb-NO" sz="2400" u="sng" dirty="0" err="1" smtClean="0">
                <a:solidFill>
                  <a:srgbClr val="FF0000"/>
                </a:solidFill>
              </a:rPr>
              <a:t>funding</a:t>
            </a:r>
            <a:r>
              <a:rPr lang="nb-NO" sz="2400" u="sng" dirty="0" smtClean="0">
                <a:solidFill>
                  <a:srgbClr val="FF0000"/>
                </a:solidFill>
              </a:rPr>
              <a:t>!</a:t>
            </a:r>
            <a:r>
              <a:rPr lang="nb-NO" sz="2400" u="sng" dirty="0" smtClean="0"/>
              <a:t>)</a:t>
            </a:r>
          </a:p>
          <a:p>
            <a:endParaRPr lang="nb-NO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 smtClean="0"/>
              <a:t>Multidisciplinary</a:t>
            </a:r>
            <a:r>
              <a:rPr lang="nb-NO" sz="2000" dirty="0" smtClean="0"/>
              <a:t> and </a:t>
            </a:r>
            <a:r>
              <a:rPr lang="nb-NO" sz="2000" dirty="0" err="1" smtClean="0"/>
              <a:t>big</a:t>
            </a:r>
            <a:r>
              <a:rPr lang="nb-NO" sz="2000" dirty="0" smtClean="0"/>
              <a:t> team </a:t>
            </a:r>
            <a:r>
              <a:rPr lang="nb-NO" sz="2000" dirty="0" err="1" smtClean="0"/>
              <a:t>efforts</a:t>
            </a:r>
            <a:r>
              <a:rPr lang="nb-NO" sz="2000" dirty="0" smtClean="0"/>
              <a:t> </a:t>
            </a:r>
            <a:r>
              <a:rPr lang="nb-NO" sz="2000" dirty="0" err="1" smtClean="0"/>
              <a:t>are</a:t>
            </a:r>
            <a:r>
              <a:rPr lang="nb-NO" sz="2000" dirty="0" smtClean="0"/>
              <a:t> more and more </a:t>
            </a:r>
            <a:r>
              <a:rPr lang="nb-NO" sz="2000" dirty="0" err="1" smtClean="0"/>
              <a:t>required</a:t>
            </a:r>
            <a:r>
              <a:rPr lang="nb-NO" sz="2000" dirty="0" smtClean="0"/>
              <a:t>. </a:t>
            </a:r>
          </a:p>
          <a:p>
            <a:r>
              <a:rPr lang="nb-NO" sz="2000" dirty="0" smtClean="0"/>
              <a:t>     Technologies </a:t>
            </a:r>
            <a:r>
              <a:rPr lang="nb-NO" sz="2000" dirty="0" err="1" smtClean="0"/>
              <a:t>are</a:t>
            </a:r>
            <a:r>
              <a:rPr lang="nb-NO" sz="2000" dirty="0" smtClean="0"/>
              <a:t> </a:t>
            </a:r>
            <a:r>
              <a:rPr lang="nb-NO" sz="2000" dirty="0" err="1" smtClean="0"/>
              <a:t>highly-specialized</a:t>
            </a:r>
            <a:r>
              <a:rPr lang="nb-NO" sz="2000" dirty="0" smtClean="0"/>
              <a:t> and </a:t>
            </a:r>
            <a:r>
              <a:rPr lang="nb-NO" sz="2000" dirty="0" err="1" smtClean="0"/>
              <a:t>costly</a:t>
            </a:r>
            <a:r>
              <a:rPr lang="nb-NO" sz="2000" dirty="0" smtClean="0"/>
              <a:t>. </a:t>
            </a:r>
          </a:p>
          <a:p>
            <a:r>
              <a:rPr lang="nb-NO" sz="2000" dirty="0" smtClean="0"/>
              <a:t>     </a:t>
            </a:r>
            <a:r>
              <a:rPr lang="nb-NO" sz="2000" dirty="0" err="1" smtClean="0"/>
              <a:t>Few</a:t>
            </a:r>
            <a:r>
              <a:rPr lang="nb-NO" sz="2000" dirty="0" smtClean="0"/>
              <a:t> </a:t>
            </a:r>
            <a:r>
              <a:rPr lang="nb-NO" sz="2000" dirty="0" err="1" smtClean="0"/>
              <a:t>institutions</a:t>
            </a:r>
            <a:r>
              <a:rPr lang="nb-NO" sz="2000" dirty="0" smtClean="0"/>
              <a:t> have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necessary</a:t>
            </a:r>
            <a:r>
              <a:rPr lang="nb-NO" sz="2000" dirty="0" smtClean="0"/>
              <a:t> </a:t>
            </a:r>
            <a:r>
              <a:rPr lang="nb-NO" sz="2000" dirty="0" err="1" smtClean="0"/>
              <a:t>expertise</a:t>
            </a:r>
            <a:r>
              <a:rPr lang="nb-NO" sz="2000" dirty="0" smtClean="0"/>
              <a:t> and </a:t>
            </a:r>
            <a:r>
              <a:rPr lang="nb-NO" sz="2000" dirty="0" err="1" smtClean="0"/>
              <a:t>tools</a:t>
            </a:r>
            <a:r>
              <a:rPr lang="nb-NO" sz="2000" dirty="0" smtClean="0"/>
              <a:t> in </a:t>
            </a:r>
            <a:r>
              <a:rPr lang="nb-NO" sz="2000" dirty="0" err="1" smtClean="0"/>
              <a:t>one</a:t>
            </a:r>
            <a:r>
              <a:rPr lang="nb-NO" sz="2000" dirty="0" smtClean="0"/>
              <a:t> </a:t>
            </a:r>
            <a:r>
              <a:rPr lang="nb-NO" sz="2000" dirty="0" err="1" smtClean="0"/>
              <a:t>place</a:t>
            </a:r>
            <a:r>
              <a:rPr lang="nb-NO" sz="2000" dirty="0" smtClean="0"/>
              <a:t>. </a:t>
            </a:r>
          </a:p>
          <a:p>
            <a:endParaRPr lang="nb-NO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 smtClean="0"/>
              <a:t>Synergy</a:t>
            </a:r>
            <a:r>
              <a:rPr lang="nb-NO" sz="2000" dirty="0" smtClean="0"/>
              <a:t> </a:t>
            </a:r>
            <a:r>
              <a:rPr lang="nb-NO" sz="2000" dirty="0" err="1"/>
              <a:t>effects</a:t>
            </a:r>
            <a:r>
              <a:rPr lang="nb-NO" sz="2000" dirty="0"/>
              <a:t> </a:t>
            </a:r>
            <a:r>
              <a:rPr lang="nb-NO" sz="2000" dirty="0" err="1" smtClean="0"/>
              <a:t>are</a:t>
            </a:r>
            <a:r>
              <a:rPr lang="nb-NO" sz="2000" dirty="0" smtClean="0"/>
              <a:t> </a:t>
            </a:r>
            <a:r>
              <a:rPr lang="nb-NO" sz="2000" dirty="0" err="1" smtClean="0"/>
              <a:t>readily</a:t>
            </a:r>
            <a:r>
              <a:rPr lang="nb-NO" sz="2000" dirty="0" smtClean="0"/>
              <a:t> </a:t>
            </a:r>
            <a:r>
              <a:rPr lang="nb-NO" sz="2000" dirty="0" err="1"/>
              <a:t>obtained</a:t>
            </a:r>
            <a:r>
              <a:rPr lang="nb-NO" sz="20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Promotes the flow </a:t>
            </a:r>
            <a:r>
              <a:rPr lang="nb-NO" sz="2000" dirty="0"/>
              <a:t>of </a:t>
            </a:r>
            <a:r>
              <a:rPr lang="nb-NO" sz="2000" dirty="0" smtClean="0"/>
              <a:t>information – being «in the know». </a:t>
            </a:r>
            <a:endParaRPr lang="nb-NO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 smtClean="0"/>
              <a:t>Spawns</a:t>
            </a:r>
            <a:r>
              <a:rPr lang="nb-NO" sz="2000" dirty="0" smtClean="0"/>
              <a:t> </a:t>
            </a:r>
            <a:r>
              <a:rPr lang="nb-NO" sz="2000" dirty="0" err="1" smtClean="0"/>
              <a:t>new</a:t>
            </a:r>
            <a:r>
              <a:rPr lang="nb-NO" sz="2000" dirty="0" smtClean="0"/>
              <a:t> </a:t>
            </a:r>
            <a:r>
              <a:rPr lang="nb-NO" sz="2000" dirty="0" err="1" smtClean="0"/>
              <a:t>activities</a:t>
            </a:r>
            <a:r>
              <a:rPr lang="nb-NO" sz="2000" dirty="0" smtClean="0"/>
              <a:t> and </a:t>
            </a:r>
            <a:r>
              <a:rPr lang="nb-NO" sz="2000" dirty="0" err="1" smtClean="0"/>
              <a:t>networks</a:t>
            </a:r>
            <a:endParaRPr lang="nb-NO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rgbClr val="FF0000"/>
                </a:solidFill>
              </a:rPr>
              <a:t>It’s all about People</a:t>
            </a:r>
            <a:r>
              <a:rPr lang="nb-NO" sz="2400" dirty="0">
                <a:solidFill>
                  <a:srgbClr val="FF0000"/>
                </a:solidFill>
              </a:rPr>
              <a:t>, </a:t>
            </a:r>
            <a:r>
              <a:rPr lang="nb-NO" sz="2800" dirty="0">
                <a:solidFill>
                  <a:srgbClr val="FF0000"/>
                </a:solidFill>
              </a:rPr>
              <a:t>people</a:t>
            </a:r>
            <a:r>
              <a:rPr lang="nb-NO" sz="2400" dirty="0">
                <a:solidFill>
                  <a:srgbClr val="FF0000"/>
                </a:solidFill>
              </a:rPr>
              <a:t>, </a:t>
            </a:r>
            <a:r>
              <a:rPr lang="nb-NO" dirty="0" smtClean="0">
                <a:solidFill>
                  <a:srgbClr val="FF0000"/>
                </a:solidFill>
              </a:rPr>
              <a:t>people! </a:t>
            </a:r>
            <a:endParaRPr lang="nb-NO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u="sng" dirty="0" smtClean="0"/>
          </a:p>
          <a:p>
            <a:endParaRPr lang="nb-NO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490" y="1113737"/>
            <a:ext cx="833845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u="sng" dirty="0" err="1" smtClean="0"/>
              <a:t>Pillars</a:t>
            </a:r>
            <a:r>
              <a:rPr lang="nb-NO" sz="3600" u="sng" dirty="0" smtClean="0"/>
              <a:t> </a:t>
            </a:r>
            <a:r>
              <a:rPr lang="nb-NO" sz="3600" u="sng" dirty="0" err="1" smtClean="0"/>
              <a:t>of</a:t>
            </a:r>
            <a:r>
              <a:rPr lang="nb-NO" sz="3600" u="sng" dirty="0" smtClean="0"/>
              <a:t> </a:t>
            </a:r>
            <a:r>
              <a:rPr lang="nb-NO" sz="3600" u="sng" dirty="0" err="1" smtClean="0"/>
              <a:t>success</a:t>
            </a:r>
            <a:endParaRPr lang="nb-NO" sz="3600" u="sng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err="1" smtClean="0"/>
              <a:t>Convergent</a:t>
            </a:r>
            <a:r>
              <a:rPr lang="nb-NO" dirty="0" smtClean="0"/>
              <a:t> </a:t>
            </a:r>
            <a:r>
              <a:rPr lang="nb-NO" dirty="0" err="1"/>
              <a:t>research</a:t>
            </a:r>
            <a:r>
              <a:rPr lang="nb-NO" dirty="0"/>
              <a:t> </a:t>
            </a:r>
            <a:r>
              <a:rPr lang="nb-NO" dirty="0" err="1"/>
              <a:t>interest</a:t>
            </a:r>
            <a:r>
              <a:rPr lang="nb-NO" dirty="0"/>
              <a:t> </a:t>
            </a:r>
          </a:p>
          <a:p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err="1"/>
              <a:t>C</a:t>
            </a:r>
            <a:r>
              <a:rPr lang="nb-NO" dirty="0" err="1" smtClean="0"/>
              <a:t>omplementary</a:t>
            </a:r>
            <a:r>
              <a:rPr lang="nb-NO" dirty="0" smtClean="0"/>
              <a:t> </a:t>
            </a:r>
            <a:r>
              <a:rPr lang="nb-NO" dirty="0" err="1" smtClean="0"/>
              <a:t>expertise</a:t>
            </a:r>
            <a:r>
              <a:rPr lang="nb-NO" dirty="0" smtClean="0"/>
              <a:t> and </a:t>
            </a:r>
            <a:r>
              <a:rPr lang="nb-NO" dirty="0" err="1" smtClean="0"/>
              <a:t>technology</a:t>
            </a:r>
            <a:endParaRPr lang="nb-NO" dirty="0" smtClean="0"/>
          </a:p>
          <a:p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Bilateral </a:t>
            </a:r>
            <a:r>
              <a:rPr lang="nb-NO" dirty="0" err="1"/>
              <a:t>exchanges</a:t>
            </a:r>
            <a:r>
              <a:rPr lang="nb-NO" dirty="0"/>
              <a:t> at different </a:t>
            </a:r>
            <a:r>
              <a:rPr lang="nb-NO" dirty="0" err="1"/>
              <a:t>levels</a:t>
            </a:r>
            <a:endParaRPr lang="nb-NO" dirty="0"/>
          </a:p>
          <a:p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3855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471" y="454170"/>
            <a:ext cx="833845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Convergent</a:t>
            </a:r>
            <a:r>
              <a:rPr lang="nb-NO" dirty="0" smtClean="0"/>
              <a:t> </a:t>
            </a:r>
            <a:r>
              <a:rPr lang="nb-NO" dirty="0" err="1"/>
              <a:t>research</a:t>
            </a:r>
            <a:r>
              <a:rPr lang="nb-NO" dirty="0"/>
              <a:t> </a:t>
            </a:r>
            <a:r>
              <a:rPr lang="nb-NO" dirty="0" err="1"/>
              <a:t>interest</a:t>
            </a:r>
            <a:r>
              <a:rPr lang="nb-NO" dirty="0"/>
              <a:t> </a:t>
            </a:r>
          </a:p>
          <a:p>
            <a:endParaRPr lang="nb-NO" sz="2800" dirty="0" smtClean="0"/>
          </a:p>
          <a:p>
            <a:r>
              <a:rPr lang="nb-NO" sz="2400" dirty="0" err="1" smtClean="0"/>
              <a:t>Both</a:t>
            </a:r>
            <a:r>
              <a:rPr lang="nb-NO" sz="2400" dirty="0" smtClean="0"/>
              <a:t> PIs </a:t>
            </a:r>
            <a:r>
              <a:rPr lang="nb-NO" sz="2400" dirty="0" err="1" smtClean="0"/>
              <a:t>are</a:t>
            </a:r>
            <a:r>
              <a:rPr lang="nb-NO" sz="2400" dirty="0" smtClean="0"/>
              <a:t> </a:t>
            </a:r>
            <a:r>
              <a:rPr lang="nb-NO" sz="2400" dirty="0" err="1" smtClean="0"/>
              <a:t>neuobiologists</a:t>
            </a:r>
            <a:r>
              <a:rPr lang="nb-NO" sz="2400" dirty="0" smtClean="0"/>
              <a:t> </a:t>
            </a:r>
            <a:r>
              <a:rPr lang="nb-NO" sz="2400" dirty="0" err="1" smtClean="0"/>
              <a:t>interested</a:t>
            </a:r>
            <a:r>
              <a:rPr lang="nb-NO" sz="2400" dirty="0" smtClean="0"/>
              <a:t> in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regulation</a:t>
            </a:r>
            <a:r>
              <a:rPr lang="nb-NO" sz="2400" dirty="0" smtClean="0"/>
              <a:t> and </a:t>
            </a:r>
            <a:r>
              <a:rPr lang="nb-NO" sz="2400" dirty="0" err="1" smtClean="0"/>
              <a:t>function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immediate </a:t>
            </a:r>
            <a:r>
              <a:rPr lang="nb-NO" sz="2400" dirty="0" err="1" smtClean="0"/>
              <a:t>early</a:t>
            </a:r>
            <a:r>
              <a:rPr lang="nb-NO" sz="2400" dirty="0" smtClean="0"/>
              <a:t> genes BDNF and Arc. </a:t>
            </a:r>
            <a:endParaRPr lang="nb-NO" sz="2400" dirty="0"/>
          </a:p>
          <a:p>
            <a:endParaRPr lang="nb-NO" sz="2400" dirty="0" smtClean="0"/>
          </a:p>
          <a:p>
            <a:endParaRPr lang="nb-NO" sz="2800" dirty="0" smtClean="0"/>
          </a:p>
          <a:p>
            <a:endParaRPr lang="nb-NO" sz="2800" dirty="0" smtClean="0"/>
          </a:p>
          <a:p>
            <a:endParaRPr lang="nb-NO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67257"/>
              </p:ext>
            </p:extLst>
          </p:nvPr>
        </p:nvGraphicFramePr>
        <p:xfrm>
          <a:off x="779488" y="2847837"/>
          <a:ext cx="8385123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5371">
                  <a:extLst>
                    <a:ext uri="{9D8B030D-6E8A-4147-A177-3AD203B41FA5}">
                      <a16:colId xmlns="" xmlns:a16="http://schemas.microsoft.com/office/drawing/2014/main" val="2325338192"/>
                    </a:ext>
                  </a:extLst>
                </a:gridCol>
                <a:gridCol w="2344711">
                  <a:extLst>
                    <a:ext uri="{9D8B030D-6E8A-4147-A177-3AD203B41FA5}">
                      <a16:colId xmlns="" xmlns:a16="http://schemas.microsoft.com/office/drawing/2014/main" val="876224907"/>
                    </a:ext>
                  </a:extLst>
                </a:gridCol>
                <a:gridCol w="2795041">
                  <a:extLst>
                    <a:ext uri="{9D8B030D-6E8A-4147-A177-3AD203B41FA5}">
                      <a16:colId xmlns="" xmlns:a16="http://schemas.microsoft.com/office/drawing/2014/main" val="3572541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3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err="1" smtClean="0"/>
                        <a:t>Timmusk</a:t>
                      </a:r>
                      <a:r>
                        <a:rPr lang="nb-NO" sz="2800" dirty="0" smtClean="0"/>
                        <a:t> lab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Bramham</a:t>
                      </a:r>
                      <a:r>
                        <a:rPr lang="nb-NO" sz="2800" baseline="0" dirty="0" smtClean="0"/>
                        <a:t> lab</a:t>
                      </a:r>
                      <a:endParaRPr lang="nb-NO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4648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3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800" dirty="0" smtClean="0"/>
                        <a:t>Genes</a:t>
                      </a:r>
                      <a:endParaRPr lang="nb-NO" sz="2800" dirty="0" smtClean="0"/>
                    </a:p>
                    <a:p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BDNF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Arc </a:t>
                      </a:r>
                      <a:endParaRPr lang="nb-NO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2286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Biological</a:t>
                      </a:r>
                      <a:r>
                        <a:rPr lang="nb-NO" sz="2800" baseline="0" dirty="0" smtClean="0"/>
                        <a:t> Levels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err="1" smtClean="0"/>
                        <a:t>Neuronal</a:t>
                      </a:r>
                      <a:r>
                        <a:rPr lang="nb-NO" sz="2800" baseline="0" dirty="0" smtClean="0"/>
                        <a:t> </a:t>
                      </a:r>
                      <a:r>
                        <a:rPr lang="nb-NO" sz="2800" baseline="0" dirty="0" err="1" smtClean="0"/>
                        <a:t>activity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err="1" smtClean="0"/>
                        <a:t>Synaptic</a:t>
                      </a:r>
                      <a:r>
                        <a:rPr lang="nb-NO" sz="2800" baseline="0" dirty="0" smtClean="0"/>
                        <a:t> </a:t>
                      </a:r>
                      <a:r>
                        <a:rPr lang="nb-NO" sz="2800" baseline="0" dirty="0" err="1" smtClean="0"/>
                        <a:t>plasticity</a:t>
                      </a:r>
                      <a:endParaRPr lang="nb-NO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9708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53918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8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471" y="454170"/>
            <a:ext cx="8338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Complementary</a:t>
            </a:r>
            <a:r>
              <a:rPr lang="nb-NO" dirty="0"/>
              <a:t> </a:t>
            </a:r>
            <a:r>
              <a:rPr lang="nb-NO" dirty="0" err="1"/>
              <a:t>expertise</a:t>
            </a:r>
            <a:r>
              <a:rPr lang="nb-NO" dirty="0"/>
              <a:t> and </a:t>
            </a:r>
            <a:r>
              <a:rPr lang="nb-NO" dirty="0" err="1"/>
              <a:t>technology</a:t>
            </a:r>
            <a:endParaRPr lang="nb-NO" dirty="0"/>
          </a:p>
          <a:p>
            <a:endParaRPr lang="nb-NO" sz="2800" dirty="0" smtClean="0"/>
          </a:p>
          <a:p>
            <a:endParaRPr lang="nb-NO" sz="2400" dirty="0" smtClean="0"/>
          </a:p>
          <a:p>
            <a:endParaRPr lang="nb-NO" sz="2800" dirty="0" smtClean="0"/>
          </a:p>
          <a:p>
            <a:endParaRPr lang="nb-NO" sz="2800" dirty="0" smtClean="0"/>
          </a:p>
          <a:p>
            <a:endParaRPr lang="nb-NO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399834"/>
              </p:ext>
            </p:extLst>
          </p:nvPr>
        </p:nvGraphicFramePr>
        <p:xfrm>
          <a:off x="557816" y="1559364"/>
          <a:ext cx="908494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231">
                  <a:extLst>
                    <a:ext uri="{9D8B030D-6E8A-4147-A177-3AD203B41FA5}">
                      <a16:colId xmlns="" xmlns:a16="http://schemas.microsoft.com/office/drawing/2014/main" val="2325338192"/>
                    </a:ext>
                  </a:extLst>
                </a:gridCol>
                <a:gridCol w="2540401">
                  <a:extLst>
                    <a:ext uri="{9D8B030D-6E8A-4147-A177-3AD203B41FA5}">
                      <a16:colId xmlns="" xmlns:a16="http://schemas.microsoft.com/office/drawing/2014/main" val="876224907"/>
                    </a:ext>
                  </a:extLst>
                </a:gridCol>
                <a:gridCol w="3028316">
                  <a:extLst>
                    <a:ext uri="{9D8B030D-6E8A-4147-A177-3AD203B41FA5}">
                      <a16:colId xmlns="" xmlns:a16="http://schemas.microsoft.com/office/drawing/2014/main" val="3572541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3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Timmusk</a:t>
                      </a:r>
                      <a:r>
                        <a:rPr lang="nb-NO" sz="2400" dirty="0" smtClean="0"/>
                        <a:t> lab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Bramham</a:t>
                      </a:r>
                      <a:r>
                        <a:rPr lang="nb-NO" sz="2400" baseline="0" dirty="0" smtClean="0"/>
                        <a:t> lab</a:t>
                      </a:r>
                      <a:endParaRPr lang="nb-NO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4648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3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 smtClean="0"/>
                        <a:t>Levels </a:t>
                      </a:r>
                      <a:r>
                        <a:rPr lang="nb-NO" sz="2400" dirty="0" err="1" smtClean="0"/>
                        <a:t>of</a:t>
                      </a:r>
                      <a:r>
                        <a:rPr lang="nb-NO" sz="2400" dirty="0" smtClean="0"/>
                        <a:t> </a:t>
                      </a:r>
                      <a:r>
                        <a:rPr lang="nb-NO" sz="2400" dirty="0" err="1" smtClean="0"/>
                        <a:t>analysis</a:t>
                      </a:r>
                      <a:endParaRPr lang="nb-NO" sz="2400" dirty="0" smtClean="0"/>
                    </a:p>
                    <a:p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DNA/</a:t>
                      </a:r>
                      <a:r>
                        <a:rPr lang="nb-NO" sz="2400" dirty="0" err="1" smtClean="0"/>
                        <a:t>Transcription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mRNA</a:t>
                      </a:r>
                      <a:r>
                        <a:rPr lang="nb-NO" sz="2400" dirty="0" smtClean="0"/>
                        <a:t>/Protein</a:t>
                      </a:r>
                      <a:endParaRPr lang="nb-NO" sz="2400" baseline="0" dirty="0" smtClean="0"/>
                    </a:p>
                    <a:p>
                      <a:endParaRPr lang="nb-NO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2286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Model system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cells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animals</a:t>
                      </a:r>
                      <a:endParaRPr lang="nb-NO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9708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Treatments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Chemical 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Electrical</a:t>
                      </a:r>
                      <a:r>
                        <a:rPr lang="nb-NO" sz="2400" baseline="0" dirty="0" smtClean="0"/>
                        <a:t> </a:t>
                      </a:r>
                      <a:endParaRPr lang="nb-NO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53918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Expertise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Molecular</a:t>
                      </a:r>
                      <a:r>
                        <a:rPr lang="nb-NO" sz="2400" dirty="0" smtClean="0"/>
                        <a:t> </a:t>
                      </a:r>
                      <a:r>
                        <a:rPr lang="nb-NO" sz="2400" dirty="0" err="1" smtClean="0"/>
                        <a:t>biology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Electrophysiology</a:t>
                      </a:r>
                      <a:r>
                        <a:rPr lang="nb-NO" sz="2400" dirty="0" smtClean="0"/>
                        <a:t> &amp; </a:t>
                      </a:r>
                      <a:r>
                        <a:rPr lang="nb-NO" sz="2400" dirty="0" err="1" smtClean="0"/>
                        <a:t>biochemistry</a:t>
                      </a:r>
                      <a:endParaRPr lang="nb-NO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33435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3038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4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DEC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0"/>
          <p:cNvSpPr>
            <a:spLocks noChangeArrowheads="1"/>
          </p:cNvSpPr>
          <p:nvPr/>
        </p:nvSpPr>
        <p:spPr bwMode="auto">
          <a:xfrm rot="10800000">
            <a:off x="5232400" y="4168775"/>
            <a:ext cx="2673350" cy="2317750"/>
          </a:xfrm>
          <a:prstGeom prst="rect">
            <a:avLst/>
          </a:prstGeom>
          <a:solidFill>
            <a:srgbClr val="FDECBB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rot="10800000" wrap="none" lIns="91384" tIns="45692" rIns="91384" bIns="45692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badi MT Condensed Ligh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badi MT Condensed Ligh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badi MT Condensed Ligh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badi MT Condensed Ligh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b-NO" altLang="nb-NO" sz="4000" b="1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337923" name="Picture 2" descr="CA1 pyramid gol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7" y="4151313"/>
            <a:ext cx="1285875" cy="230505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24" name="Picture 3" descr="spi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37"/>
          <a:stretch>
            <a:fillRect/>
          </a:stretch>
        </p:blipFill>
        <p:spPr bwMode="auto">
          <a:xfrm>
            <a:off x="3817938" y="4151323"/>
            <a:ext cx="892175" cy="2293937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25" name="Freeform 6"/>
          <p:cNvSpPr>
            <a:spLocks/>
          </p:cNvSpPr>
          <p:nvPr/>
        </p:nvSpPr>
        <p:spPr bwMode="auto">
          <a:xfrm rot="10800000">
            <a:off x="6573838" y="4968885"/>
            <a:ext cx="1331912" cy="862013"/>
          </a:xfrm>
          <a:custGeom>
            <a:avLst/>
            <a:gdLst>
              <a:gd name="T0" fmla="*/ 2147483647 w 1909"/>
              <a:gd name="T1" fmla="*/ 2147483647 h 1012"/>
              <a:gd name="T2" fmla="*/ 2147483647 w 1909"/>
              <a:gd name="T3" fmla="*/ 2147483647 h 1012"/>
              <a:gd name="T4" fmla="*/ 2147483647 w 1909"/>
              <a:gd name="T5" fmla="*/ 2147483647 h 1012"/>
              <a:gd name="T6" fmla="*/ 2147483647 w 1909"/>
              <a:gd name="T7" fmla="*/ 2147483647 h 1012"/>
              <a:gd name="T8" fmla="*/ 2147483647 w 1909"/>
              <a:gd name="T9" fmla="*/ 2147483647 h 1012"/>
              <a:gd name="T10" fmla="*/ 2147483647 w 1909"/>
              <a:gd name="T11" fmla="*/ 2147483647 h 1012"/>
              <a:gd name="T12" fmla="*/ 2147483647 w 1909"/>
              <a:gd name="T13" fmla="*/ 2147483647 h 1012"/>
              <a:gd name="T14" fmla="*/ 2147483647 w 1909"/>
              <a:gd name="T15" fmla="*/ 2147483647 h 1012"/>
              <a:gd name="T16" fmla="*/ 2147483647 w 1909"/>
              <a:gd name="T17" fmla="*/ 2147483647 h 1012"/>
              <a:gd name="T18" fmla="*/ 2147483647 w 1909"/>
              <a:gd name="T19" fmla="*/ 2147483647 h 1012"/>
              <a:gd name="T20" fmla="*/ 2147483647 w 1909"/>
              <a:gd name="T21" fmla="*/ 2147483647 h 1012"/>
              <a:gd name="T22" fmla="*/ 2147483647 w 1909"/>
              <a:gd name="T23" fmla="*/ 2147483647 h 1012"/>
              <a:gd name="T24" fmla="*/ 2147483647 w 1909"/>
              <a:gd name="T25" fmla="*/ 2147483647 h 1012"/>
              <a:gd name="T26" fmla="*/ 2147483647 w 1909"/>
              <a:gd name="T27" fmla="*/ 2147483647 h 1012"/>
              <a:gd name="T28" fmla="*/ 2147483647 w 1909"/>
              <a:gd name="T29" fmla="*/ 2147483647 h 1012"/>
              <a:gd name="T30" fmla="*/ 2147483647 w 1909"/>
              <a:gd name="T31" fmla="*/ 2147483647 h 1012"/>
              <a:gd name="T32" fmla="*/ 2147483647 w 1909"/>
              <a:gd name="T33" fmla="*/ 2147483647 h 1012"/>
              <a:gd name="T34" fmla="*/ 2147483647 w 1909"/>
              <a:gd name="T35" fmla="*/ 2147483647 h 1012"/>
              <a:gd name="T36" fmla="*/ 2147483647 w 1909"/>
              <a:gd name="T37" fmla="*/ 2147483647 h 1012"/>
              <a:gd name="T38" fmla="*/ 2147483647 w 1909"/>
              <a:gd name="T39" fmla="*/ 2147483647 h 1012"/>
              <a:gd name="T40" fmla="*/ 2147483647 w 1909"/>
              <a:gd name="T41" fmla="*/ 2147483647 h 1012"/>
              <a:gd name="T42" fmla="*/ 2147483647 w 1909"/>
              <a:gd name="T43" fmla="*/ 2147483647 h 1012"/>
              <a:gd name="T44" fmla="*/ 2147483647 w 1909"/>
              <a:gd name="T45" fmla="*/ 2147483647 h 1012"/>
              <a:gd name="T46" fmla="*/ 2147483647 w 1909"/>
              <a:gd name="T47" fmla="*/ 2147483647 h 1012"/>
              <a:gd name="T48" fmla="*/ 2147483647 w 1909"/>
              <a:gd name="T49" fmla="*/ 2147483647 h 1012"/>
              <a:gd name="T50" fmla="*/ 2147483647 w 1909"/>
              <a:gd name="T51" fmla="*/ 2147483647 h 1012"/>
              <a:gd name="T52" fmla="*/ 2147483647 w 1909"/>
              <a:gd name="T53" fmla="*/ 2147483647 h 1012"/>
              <a:gd name="T54" fmla="*/ 2147483647 w 1909"/>
              <a:gd name="T55" fmla="*/ 2147483647 h 1012"/>
              <a:gd name="T56" fmla="*/ 2147483647 w 1909"/>
              <a:gd name="T57" fmla="*/ 2147483647 h 1012"/>
              <a:gd name="T58" fmla="*/ 2147483647 w 1909"/>
              <a:gd name="T59" fmla="*/ 2147483647 h 1012"/>
              <a:gd name="T60" fmla="*/ 2147483647 w 1909"/>
              <a:gd name="T61" fmla="*/ 2147483647 h 1012"/>
              <a:gd name="T62" fmla="*/ 2147483647 w 1909"/>
              <a:gd name="T63" fmla="*/ 2147483647 h 1012"/>
              <a:gd name="T64" fmla="*/ 2147483647 w 1909"/>
              <a:gd name="T65" fmla="*/ 2147483647 h 1012"/>
              <a:gd name="T66" fmla="*/ 2147483647 w 1909"/>
              <a:gd name="T67" fmla="*/ 2147483647 h 1012"/>
              <a:gd name="T68" fmla="*/ 2147483647 w 1909"/>
              <a:gd name="T69" fmla="*/ 2147483647 h 1012"/>
              <a:gd name="T70" fmla="*/ 2147483647 w 1909"/>
              <a:gd name="T71" fmla="*/ 2147483647 h 1012"/>
              <a:gd name="T72" fmla="*/ 2147483647 w 1909"/>
              <a:gd name="T73" fmla="*/ 2147483647 h 1012"/>
              <a:gd name="T74" fmla="*/ 2147483647 w 1909"/>
              <a:gd name="T75" fmla="*/ 2147483647 h 1012"/>
              <a:gd name="T76" fmla="*/ 2147483647 w 1909"/>
              <a:gd name="T77" fmla="*/ 2147483647 h 1012"/>
              <a:gd name="T78" fmla="*/ 2147483647 w 1909"/>
              <a:gd name="T79" fmla="*/ 2147483647 h 1012"/>
              <a:gd name="T80" fmla="*/ 2147483647 w 1909"/>
              <a:gd name="T81" fmla="*/ 2147483647 h 1012"/>
              <a:gd name="T82" fmla="*/ 2147483647 w 1909"/>
              <a:gd name="T83" fmla="*/ 2147483647 h 1012"/>
              <a:gd name="T84" fmla="*/ 2147483647 w 1909"/>
              <a:gd name="T85" fmla="*/ 2147483647 h 1012"/>
              <a:gd name="T86" fmla="*/ 2147483647 w 1909"/>
              <a:gd name="T87" fmla="*/ 2147483647 h 1012"/>
              <a:gd name="T88" fmla="*/ 2147483647 w 1909"/>
              <a:gd name="T89" fmla="*/ 2147483647 h 1012"/>
              <a:gd name="T90" fmla="*/ 2147483647 w 1909"/>
              <a:gd name="T91" fmla="*/ 2147483647 h 1012"/>
              <a:gd name="T92" fmla="*/ 2147483647 w 1909"/>
              <a:gd name="T93" fmla="*/ 2147483647 h 1012"/>
              <a:gd name="T94" fmla="*/ 2147483647 w 1909"/>
              <a:gd name="T95" fmla="*/ 2147483647 h 1012"/>
              <a:gd name="T96" fmla="*/ 2147483647 w 1909"/>
              <a:gd name="T97" fmla="*/ 2147483647 h 1012"/>
              <a:gd name="T98" fmla="*/ 2147483647 w 1909"/>
              <a:gd name="T99" fmla="*/ 2147483647 h 1012"/>
              <a:gd name="T100" fmla="*/ 2147483647 w 1909"/>
              <a:gd name="T101" fmla="*/ 2147483647 h 1012"/>
              <a:gd name="T102" fmla="*/ 2147483647 w 1909"/>
              <a:gd name="T103" fmla="*/ 2147483647 h 1012"/>
              <a:gd name="T104" fmla="*/ 2147483647 w 1909"/>
              <a:gd name="T105" fmla="*/ 2147483647 h 1012"/>
              <a:gd name="T106" fmla="*/ 2147483647 w 1909"/>
              <a:gd name="T107" fmla="*/ 2147483647 h 1012"/>
              <a:gd name="T108" fmla="*/ 2147483647 w 1909"/>
              <a:gd name="T109" fmla="*/ 2147483647 h 1012"/>
              <a:gd name="T110" fmla="*/ 2147483647 w 1909"/>
              <a:gd name="T111" fmla="*/ 2147483647 h 1012"/>
              <a:gd name="T112" fmla="*/ 2147483647 w 1909"/>
              <a:gd name="T113" fmla="*/ 2147483647 h 101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09"/>
              <a:gd name="T172" fmla="*/ 0 h 1012"/>
              <a:gd name="T173" fmla="*/ 1909 w 1909"/>
              <a:gd name="T174" fmla="*/ 1012 h 101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09" h="1012">
                <a:moveTo>
                  <a:pt x="70" y="383"/>
                </a:moveTo>
                <a:lnTo>
                  <a:pt x="75" y="402"/>
                </a:lnTo>
                <a:lnTo>
                  <a:pt x="100" y="402"/>
                </a:lnTo>
                <a:lnTo>
                  <a:pt x="132" y="402"/>
                </a:lnTo>
                <a:lnTo>
                  <a:pt x="150" y="402"/>
                </a:lnTo>
                <a:lnTo>
                  <a:pt x="169" y="402"/>
                </a:lnTo>
                <a:lnTo>
                  <a:pt x="194" y="402"/>
                </a:lnTo>
                <a:lnTo>
                  <a:pt x="225" y="389"/>
                </a:lnTo>
                <a:lnTo>
                  <a:pt x="245" y="389"/>
                </a:lnTo>
                <a:lnTo>
                  <a:pt x="263" y="389"/>
                </a:lnTo>
                <a:lnTo>
                  <a:pt x="295" y="383"/>
                </a:lnTo>
                <a:lnTo>
                  <a:pt x="320" y="383"/>
                </a:lnTo>
                <a:lnTo>
                  <a:pt x="358" y="383"/>
                </a:lnTo>
                <a:lnTo>
                  <a:pt x="395" y="377"/>
                </a:lnTo>
                <a:lnTo>
                  <a:pt x="445" y="377"/>
                </a:lnTo>
                <a:lnTo>
                  <a:pt x="465" y="377"/>
                </a:lnTo>
                <a:lnTo>
                  <a:pt x="483" y="377"/>
                </a:lnTo>
                <a:lnTo>
                  <a:pt x="514" y="377"/>
                </a:lnTo>
                <a:lnTo>
                  <a:pt x="546" y="377"/>
                </a:lnTo>
                <a:lnTo>
                  <a:pt x="577" y="377"/>
                </a:lnTo>
                <a:lnTo>
                  <a:pt x="602" y="377"/>
                </a:lnTo>
                <a:lnTo>
                  <a:pt x="633" y="377"/>
                </a:lnTo>
                <a:lnTo>
                  <a:pt x="671" y="377"/>
                </a:lnTo>
                <a:lnTo>
                  <a:pt x="703" y="377"/>
                </a:lnTo>
                <a:lnTo>
                  <a:pt x="734" y="377"/>
                </a:lnTo>
                <a:lnTo>
                  <a:pt x="760" y="371"/>
                </a:lnTo>
                <a:lnTo>
                  <a:pt x="791" y="371"/>
                </a:lnTo>
                <a:lnTo>
                  <a:pt x="809" y="358"/>
                </a:lnTo>
                <a:lnTo>
                  <a:pt x="841" y="365"/>
                </a:lnTo>
                <a:lnTo>
                  <a:pt x="866" y="365"/>
                </a:lnTo>
                <a:lnTo>
                  <a:pt x="885" y="365"/>
                </a:lnTo>
                <a:lnTo>
                  <a:pt x="916" y="365"/>
                </a:lnTo>
                <a:lnTo>
                  <a:pt x="948" y="365"/>
                </a:lnTo>
                <a:lnTo>
                  <a:pt x="966" y="358"/>
                </a:lnTo>
                <a:lnTo>
                  <a:pt x="986" y="358"/>
                </a:lnTo>
                <a:lnTo>
                  <a:pt x="1011" y="345"/>
                </a:lnTo>
                <a:lnTo>
                  <a:pt x="1029" y="327"/>
                </a:lnTo>
                <a:lnTo>
                  <a:pt x="1048" y="308"/>
                </a:lnTo>
                <a:lnTo>
                  <a:pt x="1061" y="289"/>
                </a:lnTo>
                <a:lnTo>
                  <a:pt x="1079" y="289"/>
                </a:lnTo>
                <a:lnTo>
                  <a:pt x="1105" y="276"/>
                </a:lnTo>
                <a:lnTo>
                  <a:pt x="1117" y="258"/>
                </a:lnTo>
                <a:lnTo>
                  <a:pt x="1136" y="245"/>
                </a:lnTo>
                <a:lnTo>
                  <a:pt x="1142" y="226"/>
                </a:lnTo>
                <a:lnTo>
                  <a:pt x="1168" y="201"/>
                </a:lnTo>
                <a:lnTo>
                  <a:pt x="1174" y="183"/>
                </a:lnTo>
                <a:lnTo>
                  <a:pt x="1186" y="163"/>
                </a:lnTo>
                <a:lnTo>
                  <a:pt x="1205" y="132"/>
                </a:lnTo>
                <a:lnTo>
                  <a:pt x="1230" y="101"/>
                </a:lnTo>
                <a:lnTo>
                  <a:pt x="1230" y="76"/>
                </a:lnTo>
                <a:lnTo>
                  <a:pt x="1243" y="57"/>
                </a:lnTo>
                <a:lnTo>
                  <a:pt x="1268" y="44"/>
                </a:lnTo>
                <a:lnTo>
                  <a:pt x="1299" y="38"/>
                </a:lnTo>
                <a:lnTo>
                  <a:pt x="1337" y="26"/>
                </a:lnTo>
                <a:lnTo>
                  <a:pt x="1368" y="26"/>
                </a:lnTo>
                <a:lnTo>
                  <a:pt x="1394" y="13"/>
                </a:lnTo>
                <a:lnTo>
                  <a:pt x="1419" y="13"/>
                </a:lnTo>
                <a:lnTo>
                  <a:pt x="1457" y="13"/>
                </a:lnTo>
                <a:lnTo>
                  <a:pt x="1481" y="7"/>
                </a:lnTo>
                <a:lnTo>
                  <a:pt x="1525" y="7"/>
                </a:lnTo>
                <a:lnTo>
                  <a:pt x="1550" y="0"/>
                </a:lnTo>
                <a:lnTo>
                  <a:pt x="1576" y="0"/>
                </a:lnTo>
                <a:lnTo>
                  <a:pt x="1613" y="7"/>
                </a:lnTo>
                <a:lnTo>
                  <a:pt x="1657" y="32"/>
                </a:lnTo>
                <a:lnTo>
                  <a:pt x="1707" y="63"/>
                </a:lnTo>
                <a:lnTo>
                  <a:pt x="1738" y="94"/>
                </a:lnTo>
                <a:lnTo>
                  <a:pt x="1764" y="113"/>
                </a:lnTo>
                <a:lnTo>
                  <a:pt x="1783" y="157"/>
                </a:lnTo>
                <a:lnTo>
                  <a:pt x="1808" y="195"/>
                </a:lnTo>
                <a:lnTo>
                  <a:pt x="1827" y="226"/>
                </a:lnTo>
                <a:lnTo>
                  <a:pt x="1839" y="258"/>
                </a:lnTo>
                <a:lnTo>
                  <a:pt x="1845" y="283"/>
                </a:lnTo>
                <a:lnTo>
                  <a:pt x="1845" y="308"/>
                </a:lnTo>
                <a:lnTo>
                  <a:pt x="1865" y="314"/>
                </a:lnTo>
                <a:lnTo>
                  <a:pt x="1865" y="333"/>
                </a:lnTo>
                <a:lnTo>
                  <a:pt x="1865" y="371"/>
                </a:lnTo>
                <a:lnTo>
                  <a:pt x="1871" y="408"/>
                </a:lnTo>
                <a:lnTo>
                  <a:pt x="1871" y="434"/>
                </a:lnTo>
                <a:lnTo>
                  <a:pt x="1877" y="458"/>
                </a:lnTo>
                <a:lnTo>
                  <a:pt x="1889" y="478"/>
                </a:lnTo>
                <a:lnTo>
                  <a:pt x="1889" y="502"/>
                </a:lnTo>
                <a:lnTo>
                  <a:pt x="1889" y="527"/>
                </a:lnTo>
                <a:lnTo>
                  <a:pt x="1896" y="553"/>
                </a:lnTo>
                <a:lnTo>
                  <a:pt x="1896" y="571"/>
                </a:lnTo>
                <a:lnTo>
                  <a:pt x="1896" y="591"/>
                </a:lnTo>
                <a:lnTo>
                  <a:pt x="1902" y="615"/>
                </a:lnTo>
                <a:lnTo>
                  <a:pt x="1902" y="634"/>
                </a:lnTo>
                <a:lnTo>
                  <a:pt x="1902" y="653"/>
                </a:lnTo>
                <a:lnTo>
                  <a:pt x="1902" y="684"/>
                </a:lnTo>
                <a:lnTo>
                  <a:pt x="1908" y="716"/>
                </a:lnTo>
                <a:lnTo>
                  <a:pt x="1908" y="741"/>
                </a:lnTo>
                <a:lnTo>
                  <a:pt x="1908" y="773"/>
                </a:lnTo>
                <a:lnTo>
                  <a:pt x="1896" y="810"/>
                </a:lnTo>
                <a:lnTo>
                  <a:pt x="1883" y="841"/>
                </a:lnTo>
                <a:lnTo>
                  <a:pt x="1865" y="872"/>
                </a:lnTo>
                <a:lnTo>
                  <a:pt x="1845" y="886"/>
                </a:lnTo>
                <a:lnTo>
                  <a:pt x="1833" y="917"/>
                </a:lnTo>
                <a:lnTo>
                  <a:pt x="1814" y="929"/>
                </a:lnTo>
                <a:lnTo>
                  <a:pt x="1789" y="936"/>
                </a:lnTo>
                <a:lnTo>
                  <a:pt x="1770" y="948"/>
                </a:lnTo>
                <a:lnTo>
                  <a:pt x="1745" y="973"/>
                </a:lnTo>
                <a:lnTo>
                  <a:pt x="1720" y="979"/>
                </a:lnTo>
                <a:lnTo>
                  <a:pt x="1695" y="992"/>
                </a:lnTo>
                <a:lnTo>
                  <a:pt x="1663" y="999"/>
                </a:lnTo>
                <a:lnTo>
                  <a:pt x="1645" y="999"/>
                </a:lnTo>
                <a:lnTo>
                  <a:pt x="1626" y="999"/>
                </a:lnTo>
                <a:lnTo>
                  <a:pt x="1588" y="1005"/>
                </a:lnTo>
                <a:lnTo>
                  <a:pt x="1563" y="1005"/>
                </a:lnTo>
                <a:lnTo>
                  <a:pt x="1538" y="1011"/>
                </a:lnTo>
                <a:lnTo>
                  <a:pt x="1519" y="1011"/>
                </a:lnTo>
                <a:lnTo>
                  <a:pt x="1500" y="1011"/>
                </a:lnTo>
                <a:lnTo>
                  <a:pt x="1463" y="1011"/>
                </a:lnTo>
                <a:lnTo>
                  <a:pt x="1425" y="999"/>
                </a:lnTo>
                <a:lnTo>
                  <a:pt x="1381" y="985"/>
                </a:lnTo>
                <a:lnTo>
                  <a:pt x="1362" y="979"/>
                </a:lnTo>
                <a:lnTo>
                  <a:pt x="1343" y="973"/>
                </a:lnTo>
                <a:lnTo>
                  <a:pt x="1330" y="954"/>
                </a:lnTo>
                <a:lnTo>
                  <a:pt x="1306" y="954"/>
                </a:lnTo>
                <a:lnTo>
                  <a:pt x="1299" y="936"/>
                </a:lnTo>
                <a:lnTo>
                  <a:pt x="1287" y="917"/>
                </a:lnTo>
                <a:lnTo>
                  <a:pt x="1281" y="892"/>
                </a:lnTo>
                <a:lnTo>
                  <a:pt x="1255" y="872"/>
                </a:lnTo>
                <a:lnTo>
                  <a:pt x="1249" y="854"/>
                </a:lnTo>
                <a:lnTo>
                  <a:pt x="1243" y="829"/>
                </a:lnTo>
                <a:lnTo>
                  <a:pt x="1224" y="816"/>
                </a:lnTo>
                <a:lnTo>
                  <a:pt x="1218" y="797"/>
                </a:lnTo>
                <a:lnTo>
                  <a:pt x="1205" y="779"/>
                </a:lnTo>
                <a:lnTo>
                  <a:pt x="1186" y="759"/>
                </a:lnTo>
                <a:lnTo>
                  <a:pt x="1155" y="735"/>
                </a:lnTo>
                <a:lnTo>
                  <a:pt x="1130" y="704"/>
                </a:lnTo>
                <a:lnTo>
                  <a:pt x="1111" y="684"/>
                </a:lnTo>
                <a:lnTo>
                  <a:pt x="1079" y="660"/>
                </a:lnTo>
                <a:lnTo>
                  <a:pt x="1061" y="640"/>
                </a:lnTo>
                <a:lnTo>
                  <a:pt x="1029" y="609"/>
                </a:lnTo>
                <a:lnTo>
                  <a:pt x="992" y="597"/>
                </a:lnTo>
                <a:lnTo>
                  <a:pt x="973" y="591"/>
                </a:lnTo>
                <a:lnTo>
                  <a:pt x="954" y="577"/>
                </a:lnTo>
                <a:lnTo>
                  <a:pt x="929" y="571"/>
                </a:lnTo>
                <a:lnTo>
                  <a:pt x="897" y="571"/>
                </a:lnTo>
                <a:lnTo>
                  <a:pt x="866" y="571"/>
                </a:lnTo>
                <a:lnTo>
                  <a:pt x="847" y="565"/>
                </a:lnTo>
                <a:lnTo>
                  <a:pt x="829" y="565"/>
                </a:lnTo>
                <a:lnTo>
                  <a:pt x="809" y="565"/>
                </a:lnTo>
                <a:lnTo>
                  <a:pt x="784" y="559"/>
                </a:lnTo>
                <a:lnTo>
                  <a:pt x="734" y="559"/>
                </a:lnTo>
                <a:lnTo>
                  <a:pt x="703" y="547"/>
                </a:lnTo>
                <a:lnTo>
                  <a:pt x="659" y="547"/>
                </a:lnTo>
                <a:lnTo>
                  <a:pt x="627" y="547"/>
                </a:lnTo>
                <a:lnTo>
                  <a:pt x="609" y="540"/>
                </a:lnTo>
                <a:lnTo>
                  <a:pt x="590" y="534"/>
                </a:lnTo>
                <a:lnTo>
                  <a:pt x="558" y="534"/>
                </a:lnTo>
                <a:lnTo>
                  <a:pt x="534" y="534"/>
                </a:lnTo>
                <a:lnTo>
                  <a:pt x="496" y="534"/>
                </a:lnTo>
                <a:lnTo>
                  <a:pt x="465" y="534"/>
                </a:lnTo>
                <a:lnTo>
                  <a:pt x="433" y="534"/>
                </a:lnTo>
                <a:lnTo>
                  <a:pt x="401" y="534"/>
                </a:lnTo>
                <a:lnTo>
                  <a:pt x="364" y="534"/>
                </a:lnTo>
                <a:lnTo>
                  <a:pt x="338" y="534"/>
                </a:lnTo>
                <a:lnTo>
                  <a:pt x="314" y="534"/>
                </a:lnTo>
                <a:lnTo>
                  <a:pt x="295" y="534"/>
                </a:lnTo>
                <a:lnTo>
                  <a:pt x="276" y="534"/>
                </a:lnTo>
                <a:lnTo>
                  <a:pt x="251" y="534"/>
                </a:lnTo>
                <a:lnTo>
                  <a:pt x="232" y="534"/>
                </a:lnTo>
                <a:lnTo>
                  <a:pt x="207" y="534"/>
                </a:lnTo>
                <a:lnTo>
                  <a:pt x="182" y="534"/>
                </a:lnTo>
                <a:lnTo>
                  <a:pt x="156" y="534"/>
                </a:lnTo>
                <a:lnTo>
                  <a:pt x="125" y="534"/>
                </a:lnTo>
                <a:lnTo>
                  <a:pt x="94" y="534"/>
                </a:lnTo>
                <a:lnTo>
                  <a:pt x="63" y="540"/>
                </a:lnTo>
                <a:lnTo>
                  <a:pt x="43" y="540"/>
                </a:lnTo>
                <a:lnTo>
                  <a:pt x="25" y="540"/>
                </a:lnTo>
                <a:lnTo>
                  <a:pt x="0" y="553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84" tIns="45692" rIns="91384" bIns="45692"/>
          <a:lstStyle/>
          <a:p>
            <a:endParaRPr lang="nb-NO"/>
          </a:p>
        </p:txBody>
      </p:sp>
      <p:grpSp>
        <p:nvGrpSpPr>
          <p:cNvPr id="337926" name="Group 7"/>
          <p:cNvGrpSpPr>
            <a:grpSpLocks/>
          </p:cNvGrpSpPr>
          <p:nvPr/>
        </p:nvGrpSpPr>
        <p:grpSpPr bwMode="auto">
          <a:xfrm rot="10800000">
            <a:off x="6588125" y="5159385"/>
            <a:ext cx="201614" cy="531813"/>
            <a:chOff x="2774" y="1891"/>
            <a:chExt cx="290" cy="624"/>
          </a:xfrm>
        </p:grpSpPr>
        <p:sp>
          <p:nvSpPr>
            <p:cNvPr id="337942" name="Oval 8"/>
            <p:cNvSpPr>
              <a:spLocks noChangeArrowheads="1"/>
            </p:cNvSpPr>
            <p:nvPr/>
          </p:nvSpPr>
          <p:spPr bwMode="auto">
            <a:xfrm>
              <a:off x="2774" y="2003"/>
              <a:ext cx="104" cy="103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badi MT Condensed Light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badi MT Condensed Light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badi MT Condensed Ligh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badi MT Condensed Ligh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nb-NO" altLang="nb-NO" sz="4000" b="1">
                <a:solidFill>
                  <a:schemeClr val="bg2"/>
                </a:solidFill>
                <a:latin typeface="Arial" pitchFamily="34" charset="0"/>
              </a:endParaRPr>
            </a:p>
          </p:txBody>
        </p:sp>
        <p:sp>
          <p:nvSpPr>
            <p:cNvPr id="337943" name="Oval 9"/>
            <p:cNvSpPr>
              <a:spLocks noChangeArrowheads="1"/>
            </p:cNvSpPr>
            <p:nvPr/>
          </p:nvSpPr>
          <p:spPr bwMode="auto">
            <a:xfrm>
              <a:off x="2849" y="2411"/>
              <a:ext cx="103" cy="104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badi MT Condensed Light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badi MT Condensed Light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badi MT Condensed Ligh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badi MT Condensed Ligh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nb-NO" altLang="nb-NO" sz="4000" b="1">
                <a:solidFill>
                  <a:schemeClr val="bg2"/>
                </a:solidFill>
                <a:latin typeface="Arial" pitchFamily="34" charset="0"/>
              </a:endParaRPr>
            </a:p>
          </p:txBody>
        </p:sp>
        <p:sp>
          <p:nvSpPr>
            <p:cNvPr id="337944" name="Oval 10"/>
            <p:cNvSpPr>
              <a:spLocks noChangeArrowheads="1"/>
            </p:cNvSpPr>
            <p:nvPr/>
          </p:nvSpPr>
          <p:spPr bwMode="auto">
            <a:xfrm>
              <a:off x="2811" y="1891"/>
              <a:ext cx="104" cy="104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badi MT Condensed Light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badi MT Condensed Light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badi MT Condensed Ligh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badi MT Condensed Ligh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nb-NO" altLang="nb-NO" sz="4000" b="1">
                <a:solidFill>
                  <a:schemeClr val="bg2"/>
                </a:solidFill>
                <a:latin typeface="Arial" pitchFamily="34" charset="0"/>
              </a:endParaRPr>
            </a:p>
          </p:txBody>
        </p:sp>
        <p:sp>
          <p:nvSpPr>
            <p:cNvPr id="337945" name="Oval 11"/>
            <p:cNvSpPr>
              <a:spLocks noChangeArrowheads="1"/>
            </p:cNvSpPr>
            <p:nvPr/>
          </p:nvSpPr>
          <p:spPr bwMode="auto">
            <a:xfrm>
              <a:off x="2923" y="2188"/>
              <a:ext cx="103" cy="104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badi MT Condensed Light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badi MT Condensed Light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badi MT Condensed Ligh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badi MT Condensed Ligh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nb-NO" altLang="nb-NO" sz="4000" b="1">
                <a:solidFill>
                  <a:schemeClr val="bg2"/>
                </a:solidFill>
                <a:latin typeface="Arial" pitchFamily="34" charset="0"/>
              </a:endParaRPr>
            </a:p>
          </p:txBody>
        </p:sp>
        <p:sp>
          <p:nvSpPr>
            <p:cNvPr id="337946" name="Oval 12"/>
            <p:cNvSpPr>
              <a:spLocks noChangeArrowheads="1"/>
            </p:cNvSpPr>
            <p:nvPr/>
          </p:nvSpPr>
          <p:spPr bwMode="auto">
            <a:xfrm>
              <a:off x="2886" y="2040"/>
              <a:ext cx="103" cy="103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badi MT Condensed Light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badi MT Condensed Light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badi MT Condensed Ligh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badi MT Condensed Ligh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nb-NO" altLang="nb-NO" sz="4000" b="1">
                <a:solidFill>
                  <a:schemeClr val="bg2"/>
                </a:solidFill>
                <a:latin typeface="Arial" pitchFamily="34" charset="0"/>
              </a:endParaRPr>
            </a:p>
          </p:txBody>
        </p:sp>
        <p:sp>
          <p:nvSpPr>
            <p:cNvPr id="337947" name="Oval 13"/>
            <p:cNvSpPr>
              <a:spLocks noChangeArrowheads="1"/>
            </p:cNvSpPr>
            <p:nvPr/>
          </p:nvSpPr>
          <p:spPr bwMode="auto">
            <a:xfrm>
              <a:off x="2960" y="2337"/>
              <a:ext cx="104" cy="103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badi MT Condensed Light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badi MT Condensed Light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badi MT Condensed Ligh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badi MT Condensed Ligh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badi MT Condensed Light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nb-NO" altLang="nb-NO" sz="4000" b="1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grpSp>
        <p:nvGrpSpPr>
          <p:cNvPr id="337927" name="Group 14"/>
          <p:cNvGrpSpPr>
            <a:grpSpLocks/>
          </p:cNvGrpSpPr>
          <p:nvPr/>
        </p:nvGrpSpPr>
        <p:grpSpPr bwMode="auto">
          <a:xfrm rot="10800000">
            <a:off x="5494338" y="4191010"/>
            <a:ext cx="855662" cy="2295525"/>
            <a:chOff x="3405" y="960"/>
            <a:chExt cx="1228" cy="2689"/>
          </a:xfrm>
        </p:grpSpPr>
        <p:sp>
          <p:nvSpPr>
            <p:cNvPr id="337940" name="Freeform 15"/>
            <p:cNvSpPr>
              <a:spLocks/>
            </p:cNvSpPr>
            <p:nvPr/>
          </p:nvSpPr>
          <p:spPr bwMode="auto">
            <a:xfrm>
              <a:off x="3405" y="999"/>
              <a:ext cx="809" cy="2637"/>
            </a:xfrm>
            <a:custGeom>
              <a:avLst/>
              <a:gdLst>
                <a:gd name="T0" fmla="*/ 669 w 809"/>
                <a:gd name="T1" fmla="*/ 79 h 2637"/>
                <a:gd name="T2" fmla="*/ 675 w 809"/>
                <a:gd name="T3" fmla="*/ 204 h 2637"/>
                <a:gd name="T4" fmla="*/ 686 w 809"/>
                <a:gd name="T5" fmla="*/ 296 h 2637"/>
                <a:gd name="T6" fmla="*/ 698 w 809"/>
                <a:gd name="T7" fmla="*/ 394 h 2637"/>
                <a:gd name="T8" fmla="*/ 703 w 809"/>
                <a:gd name="T9" fmla="*/ 492 h 2637"/>
                <a:gd name="T10" fmla="*/ 703 w 809"/>
                <a:gd name="T11" fmla="*/ 617 h 2637"/>
                <a:gd name="T12" fmla="*/ 680 w 809"/>
                <a:gd name="T13" fmla="*/ 702 h 2637"/>
                <a:gd name="T14" fmla="*/ 605 w 809"/>
                <a:gd name="T15" fmla="*/ 729 h 2637"/>
                <a:gd name="T16" fmla="*/ 518 w 809"/>
                <a:gd name="T17" fmla="*/ 754 h 2637"/>
                <a:gd name="T18" fmla="*/ 430 w 809"/>
                <a:gd name="T19" fmla="*/ 676 h 2637"/>
                <a:gd name="T20" fmla="*/ 401 w 809"/>
                <a:gd name="T21" fmla="*/ 577 h 2637"/>
                <a:gd name="T22" fmla="*/ 314 w 809"/>
                <a:gd name="T23" fmla="*/ 479 h 2637"/>
                <a:gd name="T24" fmla="*/ 215 w 809"/>
                <a:gd name="T25" fmla="*/ 427 h 2637"/>
                <a:gd name="T26" fmla="*/ 128 w 809"/>
                <a:gd name="T27" fmla="*/ 413 h 2637"/>
                <a:gd name="T28" fmla="*/ 41 w 809"/>
                <a:gd name="T29" fmla="*/ 433 h 2637"/>
                <a:gd name="T30" fmla="*/ 6 w 809"/>
                <a:gd name="T31" fmla="*/ 518 h 2637"/>
                <a:gd name="T32" fmla="*/ 0 w 809"/>
                <a:gd name="T33" fmla="*/ 617 h 2637"/>
                <a:gd name="T34" fmla="*/ 0 w 809"/>
                <a:gd name="T35" fmla="*/ 702 h 2637"/>
                <a:gd name="T36" fmla="*/ 6 w 809"/>
                <a:gd name="T37" fmla="*/ 826 h 2637"/>
                <a:gd name="T38" fmla="*/ 35 w 809"/>
                <a:gd name="T39" fmla="*/ 951 h 2637"/>
                <a:gd name="T40" fmla="*/ 52 w 809"/>
                <a:gd name="T41" fmla="*/ 1062 h 2637"/>
                <a:gd name="T42" fmla="*/ 58 w 809"/>
                <a:gd name="T43" fmla="*/ 1174 h 2637"/>
                <a:gd name="T44" fmla="*/ 65 w 809"/>
                <a:gd name="T45" fmla="*/ 1279 h 2637"/>
                <a:gd name="T46" fmla="*/ 82 w 809"/>
                <a:gd name="T47" fmla="*/ 1371 h 2637"/>
                <a:gd name="T48" fmla="*/ 82 w 809"/>
                <a:gd name="T49" fmla="*/ 1456 h 2637"/>
                <a:gd name="T50" fmla="*/ 82 w 809"/>
                <a:gd name="T51" fmla="*/ 1541 h 2637"/>
                <a:gd name="T52" fmla="*/ 82 w 809"/>
                <a:gd name="T53" fmla="*/ 1633 h 2637"/>
                <a:gd name="T54" fmla="*/ 82 w 809"/>
                <a:gd name="T55" fmla="*/ 1731 h 2637"/>
                <a:gd name="T56" fmla="*/ 221 w 809"/>
                <a:gd name="T57" fmla="*/ 1803 h 2637"/>
                <a:gd name="T58" fmla="*/ 320 w 809"/>
                <a:gd name="T59" fmla="*/ 1803 h 2637"/>
                <a:gd name="T60" fmla="*/ 401 w 809"/>
                <a:gd name="T61" fmla="*/ 1803 h 2637"/>
                <a:gd name="T62" fmla="*/ 454 w 809"/>
                <a:gd name="T63" fmla="*/ 1738 h 2637"/>
                <a:gd name="T64" fmla="*/ 500 w 809"/>
                <a:gd name="T65" fmla="*/ 1653 h 2637"/>
                <a:gd name="T66" fmla="*/ 518 w 809"/>
                <a:gd name="T67" fmla="*/ 1561 h 2637"/>
                <a:gd name="T68" fmla="*/ 518 w 809"/>
                <a:gd name="T69" fmla="*/ 1456 h 2637"/>
                <a:gd name="T70" fmla="*/ 500 w 809"/>
                <a:gd name="T71" fmla="*/ 1332 h 2637"/>
                <a:gd name="T72" fmla="*/ 495 w 809"/>
                <a:gd name="T73" fmla="*/ 1227 h 2637"/>
                <a:gd name="T74" fmla="*/ 477 w 809"/>
                <a:gd name="T75" fmla="*/ 1128 h 2637"/>
                <a:gd name="T76" fmla="*/ 465 w 809"/>
                <a:gd name="T77" fmla="*/ 1024 h 2637"/>
                <a:gd name="T78" fmla="*/ 460 w 809"/>
                <a:gd name="T79" fmla="*/ 938 h 2637"/>
                <a:gd name="T80" fmla="*/ 570 w 809"/>
                <a:gd name="T81" fmla="*/ 919 h 2637"/>
                <a:gd name="T82" fmla="*/ 669 w 809"/>
                <a:gd name="T83" fmla="*/ 898 h 2637"/>
                <a:gd name="T84" fmla="*/ 750 w 809"/>
                <a:gd name="T85" fmla="*/ 919 h 2637"/>
                <a:gd name="T86" fmla="*/ 762 w 809"/>
                <a:gd name="T87" fmla="*/ 1050 h 2637"/>
                <a:gd name="T88" fmla="*/ 779 w 809"/>
                <a:gd name="T89" fmla="*/ 1161 h 2637"/>
                <a:gd name="T90" fmla="*/ 785 w 809"/>
                <a:gd name="T91" fmla="*/ 1279 h 2637"/>
                <a:gd name="T92" fmla="*/ 802 w 809"/>
                <a:gd name="T93" fmla="*/ 1410 h 2637"/>
                <a:gd name="T94" fmla="*/ 808 w 809"/>
                <a:gd name="T95" fmla="*/ 1535 h 2637"/>
                <a:gd name="T96" fmla="*/ 808 w 809"/>
                <a:gd name="T97" fmla="*/ 1640 h 2637"/>
                <a:gd name="T98" fmla="*/ 808 w 809"/>
                <a:gd name="T99" fmla="*/ 1744 h 2637"/>
                <a:gd name="T100" fmla="*/ 797 w 809"/>
                <a:gd name="T101" fmla="*/ 1862 h 2637"/>
                <a:gd name="T102" fmla="*/ 791 w 809"/>
                <a:gd name="T103" fmla="*/ 2000 h 2637"/>
                <a:gd name="T104" fmla="*/ 779 w 809"/>
                <a:gd name="T105" fmla="*/ 2098 h 2637"/>
                <a:gd name="T106" fmla="*/ 762 w 809"/>
                <a:gd name="T107" fmla="*/ 2203 h 2637"/>
                <a:gd name="T108" fmla="*/ 750 w 809"/>
                <a:gd name="T109" fmla="*/ 2321 h 2637"/>
                <a:gd name="T110" fmla="*/ 738 w 809"/>
                <a:gd name="T111" fmla="*/ 2406 h 2637"/>
                <a:gd name="T112" fmla="*/ 738 w 809"/>
                <a:gd name="T113" fmla="*/ 2499 h 2637"/>
                <a:gd name="T114" fmla="*/ 727 w 809"/>
                <a:gd name="T115" fmla="*/ 2590 h 26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9"/>
                <a:gd name="T175" fmla="*/ 0 h 2637"/>
                <a:gd name="T176" fmla="*/ 809 w 809"/>
                <a:gd name="T177" fmla="*/ 2637 h 26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9" h="2637">
                  <a:moveTo>
                    <a:pt x="672" y="0"/>
                  </a:moveTo>
                  <a:lnTo>
                    <a:pt x="669" y="27"/>
                  </a:lnTo>
                  <a:lnTo>
                    <a:pt x="669" y="46"/>
                  </a:lnTo>
                  <a:lnTo>
                    <a:pt x="669" y="79"/>
                  </a:lnTo>
                  <a:lnTo>
                    <a:pt x="669" y="125"/>
                  </a:lnTo>
                  <a:lnTo>
                    <a:pt x="669" y="158"/>
                  </a:lnTo>
                  <a:lnTo>
                    <a:pt x="675" y="178"/>
                  </a:lnTo>
                  <a:lnTo>
                    <a:pt x="675" y="204"/>
                  </a:lnTo>
                  <a:lnTo>
                    <a:pt x="675" y="223"/>
                  </a:lnTo>
                  <a:lnTo>
                    <a:pt x="686" y="243"/>
                  </a:lnTo>
                  <a:lnTo>
                    <a:pt x="686" y="276"/>
                  </a:lnTo>
                  <a:lnTo>
                    <a:pt x="686" y="296"/>
                  </a:lnTo>
                  <a:lnTo>
                    <a:pt x="692" y="322"/>
                  </a:lnTo>
                  <a:lnTo>
                    <a:pt x="692" y="341"/>
                  </a:lnTo>
                  <a:lnTo>
                    <a:pt x="692" y="374"/>
                  </a:lnTo>
                  <a:lnTo>
                    <a:pt x="698" y="394"/>
                  </a:lnTo>
                  <a:lnTo>
                    <a:pt x="698" y="420"/>
                  </a:lnTo>
                  <a:lnTo>
                    <a:pt x="698" y="440"/>
                  </a:lnTo>
                  <a:lnTo>
                    <a:pt x="698" y="459"/>
                  </a:lnTo>
                  <a:lnTo>
                    <a:pt x="703" y="492"/>
                  </a:lnTo>
                  <a:lnTo>
                    <a:pt x="703" y="525"/>
                  </a:lnTo>
                  <a:lnTo>
                    <a:pt x="703" y="558"/>
                  </a:lnTo>
                  <a:lnTo>
                    <a:pt x="703" y="590"/>
                  </a:lnTo>
                  <a:lnTo>
                    <a:pt x="703" y="617"/>
                  </a:lnTo>
                  <a:lnTo>
                    <a:pt x="703" y="636"/>
                  </a:lnTo>
                  <a:lnTo>
                    <a:pt x="698" y="656"/>
                  </a:lnTo>
                  <a:lnTo>
                    <a:pt x="692" y="682"/>
                  </a:lnTo>
                  <a:lnTo>
                    <a:pt x="680" y="702"/>
                  </a:lnTo>
                  <a:lnTo>
                    <a:pt x="663" y="715"/>
                  </a:lnTo>
                  <a:lnTo>
                    <a:pt x="640" y="729"/>
                  </a:lnTo>
                  <a:lnTo>
                    <a:pt x="622" y="729"/>
                  </a:lnTo>
                  <a:lnTo>
                    <a:pt x="605" y="729"/>
                  </a:lnTo>
                  <a:lnTo>
                    <a:pt x="587" y="735"/>
                  </a:lnTo>
                  <a:lnTo>
                    <a:pt x="564" y="748"/>
                  </a:lnTo>
                  <a:lnTo>
                    <a:pt x="547" y="754"/>
                  </a:lnTo>
                  <a:lnTo>
                    <a:pt x="518" y="754"/>
                  </a:lnTo>
                  <a:lnTo>
                    <a:pt x="477" y="754"/>
                  </a:lnTo>
                  <a:lnTo>
                    <a:pt x="448" y="729"/>
                  </a:lnTo>
                  <a:lnTo>
                    <a:pt x="436" y="708"/>
                  </a:lnTo>
                  <a:lnTo>
                    <a:pt x="430" y="676"/>
                  </a:lnTo>
                  <a:lnTo>
                    <a:pt x="413" y="656"/>
                  </a:lnTo>
                  <a:lnTo>
                    <a:pt x="413" y="630"/>
                  </a:lnTo>
                  <a:lnTo>
                    <a:pt x="413" y="610"/>
                  </a:lnTo>
                  <a:lnTo>
                    <a:pt x="401" y="577"/>
                  </a:lnTo>
                  <a:lnTo>
                    <a:pt x="390" y="558"/>
                  </a:lnTo>
                  <a:lnTo>
                    <a:pt x="384" y="539"/>
                  </a:lnTo>
                  <a:lnTo>
                    <a:pt x="343" y="505"/>
                  </a:lnTo>
                  <a:lnTo>
                    <a:pt x="314" y="479"/>
                  </a:lnTo>
                  <a:lnTo>
                    <a:pt x="297" y="446"/>
                  </a:lnTo>
                  <a:lnTo>
                    <a:pt x="273" y="446"/>
                  </a:lnTo>
                  <a:lnTo>
                    <a:pt x="239" y="427"/>
                  </a:lnTo>
                  <a:lnTo>
                    <a:pt x="215" y="427"/>
                  </a:lnTo>
                  <a:lnTo>
                    <a:pt x="198" y="427"/>
                  </a:lnTo>
                  <a:lnTo>
                    <a:pt x="168" y="427"/>
                  </a:lnTo>
                  <a:lnTo>
                    <a:pt x="146" y="427"/>
                  </a:lnTo>
                  <a:lnTo>
                    <a:pt x="128" y="413"/>
                  </a:lnTo>
                  <a:lnTo>
                    <a:pt x="110" y="413"/>
                  </a:lnTo>
                  <a:lnTo>
                    <a:pt x="82" y="413"/>
                  </a:lnTo>
                  <a:lnTo>
                    <a:pt x="58" y="413"/>
                  </a:lnTo>
                  <a:lnTo>
                    <a:pt x="41" y="433"/>
                  </a:lnTo>
                  <a:lnTo>
                    <a:pt x="29" y="459"/>
                  </a:lnTo>
                  <a:lnTo>
                    <a:pt x="24" y="486"/>
                  </a:lnTo>
                  <a:lnTo>
                    <a:pt x="6" y="499"/>
                  </a:lnTo>
                  <a:lnTo>
                    <a:pt x="6" y="518"/>
                  </a:lnTo>
                  <a:lnTo>
                    <a:pt x="6" y="551"/>
                  </a:lnTo>
                  <a:lnTo>
                    <a:pt x="0" y="571"/>
                  </a:lnTo>
                  <a:lnTo>
                    <a:pt x="0" y="590"/>
                  </a:lnTo>
                  <a:lnTo>
                    <a:pt x="0" y="617"/>
                  </a:lnTo>
                  <a:lnTo>
                    <a:pt x="0" y="636"/>
                  </a:lnTo>
                  <a:lnTo>
                    <a:pt x="0" y="663"/>
                  </a:lnTo>
                  <a:lnTo>
                    <a:pt x="0" y="682"/>
                  </a:lnTo>
                  <a:lnTo>
                    <a:pt x="0" y="702"/>
                  </a:lnTo>
                  <a:lnTo>
                    <a:pt x="0" y="735"/>
                  </a:lnTo>
                  <a:lnTo>
                    <a:pt x="6" y="767"/>
                  </a:lnTo>
                  <a:lnTo>
                    <a:pt x="6" y="801"/>
                  </a:lnTo>
                  <a:lnTo>
                    <a:pt x="6" y="826"/>
                  </a:lnTo>
                  <a:lnTo>
                    <a:pt x="18" y="847"/>
                  </a:lnTo>
                  <a:lnTo>
                    <a:pt x="24" y="879"/>
                  </a:lnTo>
                  <a:lnTo>
                    <a:pt x="24" y="912"/>
                  </a:lnTo>
                  <a:lnTo>
                    <a:pt x="35" y="951"/>
                  </a:lnTo>
                  <a:lnTo>
                    <a:pt x="47" y="984"/>
                  </a:lnTo>
                  <a:lnTo>
                    <a:pt x="47" y="1010"/>
                  </a:lnTo>
                  <a:lnTo>
                    <a:pt x="47" y="1043"/>
                  </a:lnTo>
                  <a:lnTo>
                    <a:pt x="52" y="1062"/>
                  </a:lnTo>
                  <a:lnTo>
                    <a:pt x="52" y="1082"/>
                  </a:lnTo>
                  <a:lnTo>
                    <a:pt x="52" y="1115"/>
                  </a:lnTo>
                  <a:lnTo>
                    <a:pt x="58" y="1148"/>
                  </a:lnTo>
                  <a:lnTo>
                    <a:pt x="58" y="1174"/>
                  </a:lnTo>
                  <a:lnTo>
                    <a:pt x="58" y="1207"/>
                  </a:lnTo>
                  <a:lnTo>
                    <a:pt x="65" y="1227"/>
                  </a:lnTo>
                  <a:lnTo>
                    <a:pt x="65" y="1246"/>
                  </a:lnTo>
                  <a:lnTo>
                    <a:pt x="65" y="1279"/>
                  </a:lnTo>
                  <a:lnTo>
                    <a:pt x="76" y="1305"/>
                  </a:lnTo>
                  <a:lnTo>
                    <a:pt x="76" y="1324"/>
                  </a:lnTo>
                  <a:lnTo>
                    <a:pt x="76" y="1345"/>
                  </a:lnTo>
                  <a:lnTo>
                    <a:pt x="82" y="1371"/>
                  </a:lnTo>
                  <a:lnTo>
                    <a:pt x="82" y="1391"/>
                  </a:lnTo>
                  <a:lnTo>
                    <a:pt x="82" y="1410"/>
                  </a:lnTo>
                  <a:lnTo>
                    <a:pt x="82" y="1436"/>
                  </a:lnTo>
                  <a:lnTo>
                    <a:pt x="82" y="1456"/>
                  </a:lnTo>
                  <a:lnTo>
                    <a:pt x="82" y="1482"/>
                  </a:lnTo>
                  <a:lnTo>
                    <a:pt x="82" y="1502"/>
                  </a:lnTo>
                  <a:lnTo>
                    <a:pt x="82" y="1522"/>
                  </a:lnTo>
                  <a:lnTo>
                    <a:pt x="82" y="1541"/>
                  </a:lnTo>
                  <a:lnTo>
                    <a:pt x="82" y="1567"/>
                  </a:lnTo>
                  <a:lnTo>
                    <a:pt x="82" y="1587"/>
                  </a:lnTo>
                  <a:lnTo>
                    <a:pt x="82" y="1607"/>
                  </a:lnTo>
                  <a:lnTo>
                    <a:pt x="82" y="1633"/>
                  </a:lnTo>
                  <a:lnTo>
                    <a:pt x="82" y="1653"/>
                  </a:lnTo>
                  <a:lnTo>
                    <a:pt x="82" y="1672"/>
                  </a:lnTo>
                  <a:lnTo>
                    <a:pt x="82" y="1705"/>
                  </a:lnTo>
                  <a:lnTo>
                    <a:pt x="82" y="1731"/>
                  </a:lnTo>
                  <a:lnTo>
                    <a:pt x="105" y="1751"/>
                  </a:lnTo>
                  <a:lnTo>
                    <a:pt x="140" y="1771"/>
                  </a:lnTo>
                  <a:lnTo>
                    <a:pt x="181" y="1784"/>
                  </a:lnTo>
                  <a:lnTo>
                    <a:pt x="221" y="1803"/>
                  </a:lnTo>
                  <a:lnTo>
                    <a:pt x="250" y="1803"/>
                  </a:lnTo>
                  <a:lnTo>
                    <a:pt x="267" y="1803"/>
                  </a:lnTo>
                  <a:lnTo>
                    <a:pt x="285" y="1803"/>
                  </a:lnTo>
                  <a:lnTo>
                    <a:pt x="320" y="1803"/>
                  </a:lnTo>
                  <a:lnTo>
                    <a:pt x="338" y="1803"/>
                  </a:lnTo>
                  <a:lnTo>
                    <a:pt x="366" y="1803"/>
                  </a:lnTo>
                  <a:lnTo>
                    <a:pt x="384" y="1803"/>
                  </a:lnTo>
                  <a:lnTo>
                    <a:pt x="401" y="1803"/>
                  </a:lnTo>
                  <a:lnTo>
                    <a:pt x="413" y="1784"/>
                  </a:lnTo>
                  <a:lnTo>
                    <a:pt x="430" y="1777"/>
                  </a:lnTo>
                  <a:lnTo>
                    <a:pt x="436" y="1758"/>
                  </a:lnTo>
                  <a:lnTo>
                    <a:pt x="454" y="1738"/>
                  </a:lnTo>
                  <a:lnTo>
                    <a:pt x="465" y="1718"/>
                  </a:lnTo>
                  <a:lnTo>
                    <a:pt x="488" y="1705"/>
                  </a:lnTo>
                  <a:lnTo>
                    <a:pt x="495" y="1685"/>
                  </a:lnTo>
                  <a:lnTo>
                    <a:pt x="500" y="1653"/>
                  </a:lnTo>
                  <a:lnTo>
                    <a:pt x="512" y="1626"/>
                  </a:lnTo>
                  <a:lnTo>
                    <a:pt x="518" y="1607"/>
                  </a:lnTo>
                  <a:lnTo>
                    <a:pt x="518" y="1587"/>
                  </a:lnTo>
                  <a:lnTo>
                    <a:pt x="518" y="1561"/>
                  </a:lnTo>
                  <a:lnTo>
                    <a:pt x="518" y="1528"/>
                  </a:lnTo>
                  <a:lnTo>
                    <a:pt x="518" y="1495"/>
                  </a:lnTo>
                  <a:lnTo>
                    <a:pt x="518" y="1476"/>
                  </a:lnTo>
                  <a:lnTo>
                    <a:pt x="518" y="1456"/>
                  </a:lnTo>
                  <a:lnTo>
                    <a:pt x="506" y="1417"/>
                  </a:lnTo>
                  <a:lnTo>
                    <a:pt x="506" y="1391"/>
                  </a:lnTo>
                  <a:lnTo>
                    <a:pt x="506" y="1351"/>
                  </a:lnTo>
                  <a:lnTo>
                    <a:pt x="500" y="1332"/>
                  </a:lnTo>
                  <a:lnTo>
                    <a:pt x="500" y="1292"/>
                  </a:lnTo>
                  <a:lnTo>
                    <a:pt x="495" y="1266"/>
                  </a:lnTo>
                  <a:lnTo>
                    <a:pt x="495" y="1246"/>
                  </a:lnTo>
                  <a:lnTo>
                    <a:pt x="495" y="1227"/>
                  </a:lnTo>
                  <a:lnTo>
                    <a:pt x="495" y="1200"/>
                  </a:lnTo>
                  <a:lnTo>
                    <a:pt x="488" y="1181"/>
                  </a:lnTo>
                  <a:lnTo>
                    <a:pt x="488" y="1155"/>
                  </a:lnTo>
                  <a:lnTo>
                    <a:pt x="477" y="1128"/>
                  </a:lnTo>
                  <a:lnTo>
                    <a:pt x="471" y="1102"/>
                  </a:lnTo>
                  <a:lnTo>
                    <a:pt x="471" y="1069"/>
                  </a:lnTo>
                  <a:lnTo>
                    <a:pt x="465" y="1050"/>
                  </a:lnTo>
                  <a:lnTo>
                    <a:pt x="465" y="1024"/>
                  </a:lnTo>
                  <a:lnTo>
                    <a:pt x="465" y="1003"/>
                  </a:lnTo>
                  <a:lnTo>
                    <a:pt x="465" y="984"/>
                  </a:lnTo>
                  <a:lnTo>
                    <a:pt x="460" y="965"/>
                  </a:lnTo>
                  <a:lnTo>
                    <a:pt x="460" y="938"/>
                  </a:lnTo>
                  <a:lnTo>
                    <a:pt x="488" y="925"/>
                  </a:lnTo>
                  <a:lnTo>
                    <a:pt x="518" y="925"/>
                  </a:lnTo>
                  <a:lnTo>
                    <a:pt x="547" y="919"/>
                  </a:lnTo>
                  <a:lnTo>
                    <a:pt x="570" y="919"/>
                  </a:lnTo>
                  <a:lnTo>
                    <a:pt x="587" y="906"/>
                  </a:lnTo>
                  <a:lnTo>
                    <a:pt x="605" y="906"/>
                  </a:lnTo>
                  <a:lnTo>
                    <a:pt x="628" y="906"/>
                  </a:lnTo>
                  <a:lnTo>
                    <a:pt x="669" y="898"/>
                  </a:lnTo>
                  <a:lnTo>
                    <a:pt x="692" y="898"/>
                  </a:lnTo>
                  <a:lnTo>
                    <a:pt x="721" y="898"/>
                  </a:lnTo>
                  <a:lnTo>
                    <a:pt x="750" y="892"/>
                  </a:lnTo>
                  <a:lnTo>
                    <a:pt x="750" y="919"/>
                  </a:lnTo>
                  <a:lnTo>
                    <a:pt x="756" y="957"/>
                  </a:lnTo>
                  <a:lnTo>
                    <a:pt x="756" y="984"/>
                  </a:lnTo>
                  <a:lnTo>
                    <a:pt x="762" y="1010"/>
                  </a:lnTo>
                  <a:lnTo>
                    <a:pt x="762" y="1050"/>
                  </a:lnTo>
                  <a:lnTo>
                    <a:pt x="774" y="1089"/>
                  </a:lnTo>
                  <a:lnTo>
                    <a:pt x="774" y="1115"/>
                  </a:lnTo>
                  <a:lnTo>
                    <a:pt x="774" y="1141"/>
                  </a:lnTo>
                  <a:lnTo>
                    <a:pt x="779" y="1161"/>
                  </a:lnTo>
                  <a:lnTo>
                    <a:pt x="779" y="1187"/>
                  </a:lnTo>
                  <a:lnTo>
                    <a:pt x="779" y="1220"/>
                  </a:lnTo>
                  <a:lnTo>
                    <a:pt x="785" y="1246"/>
                  </a:lnTo>
                  <a:lnTo>
                    <a:pt x="785" y="1279"/>
                  </a:lnTo>
                  <a:lnTo>
                    <a:pt x="785" y="1312"/>
                  </a:lnTo>
                  <a:lnTo>
                    <a:pt x="791" y="1345"/>
                  </a:lnTo>
                  <a:lnTo>
                    <a:pt x="791" y="1377"/>
                  </a:lnTo>
                  <a:lnTo>
                    <a:pt x="802" y="1410"/>
                  </a:lnTo>
                  <a:lnTo>
                    <a:pt x="802" y="1436"/>
                  </a:lnTo>
                  <a:lnTo>
                    <a:pt x="802" y="1469"/>
                  </a:lnTo>
                  <a:lnTo>
                    <a:pt x="808" y="1509"/>
                  </a:lnTo>
                  <a:lnTo>
                    <a:pt x="808" y="1535"/>
                  </a:lnTo>
                  <a:lnTo>
                    <a:pt x="808" y="1554"/>
                  </a:lnTo>
                  <a:lnTo>
                    <a:pt x="808" y="1574"/>
                  </a:lnTo>
                  <a:lnTo>
                    <a:pt x="808" y="1600"/>
                  </a:lnTo>
                  <a:lnTo>
                    <a:pt x="808" y="1640"/>
                  </a:lnTo>
                  <a:lnTo>
                    <a:pt x="808" y="1666"/>
                  </a:lnTo>
                  <a:lnTo>
                    <a:pt x="808" y="1685"/>
                  </a:lnTo>
                  <a:lnTo>
                    <a:pt x="808" y="1718"/>
                  </a:lnTo>
                  <a:lnTo>
                    <a:pt x="808" y="1744"/>
                  </a:lnTo>
                  <a:lnTo>
                    <a:pt x="808" y="1771"/>
                  </a:lnTo>
                  <a:lnTo>
                    <a:pt x="808" y="1810"/>
                  </a:lnTo>
                  <a:lnTo>
                    <a:pt x="808" y="1836"/>
                  </a:lnTo>
                  <a:lnTo>
                    <a:pt x="797" y="1862"/>
                  </a:lnTo>
                  <a:lnTo>
                    <a:pt x="797" y="1902"/>
                  </a:lnTo>
                  <a:lnTo>
                    <a:pt x="797" y="1941"/>
                  </a:lnTo>
                  <a:lnTo>
                    <a:pt x="791" y="1967"/>
                  </a:lnTo>
                  <a:lnTo>
                    <a:pt x="791" y="2000"/>
                  </a:lnTo>
                  <a:lnTo>
                    <a:pt x="785" y="2026"/>
                  </a:lnTo>
                  <a:lnTo>
                    <a:pt x="785" y="2046"/>
                  </a:lnTo>
                  <a:lnTo>
                    <a:pt x="779" y="2072"/>
                  </a:lnTo>
                  <a:lnTo>
                    <a:pt x="779" y="2098"/>
                  </a:lnTo>
                  <a:lnTo>
                    <a:pt x="768" y="2138"/>
                  </a:lnTo>
                  <a:lnTo>
                    <a:pt x="762" y="2157"/>
                  </a:lnTo>
                  <a:lnTo>
                    <a:pt x="762" y="2178"/>
                  </a:lnTo>
                  <a:lnTo>
                    <a:pt x="762" y="2203"/>
                  </a:lnTo>
                  <a:lnTo>
                    <a:pt x="756" y="2223"/>
                  </a:lnTo>
                  <a:lnTo>
                    <a:pt x="756" y="2256"/>
                  </a:lnTo>
                  <a:lnTo>
                    <a:pt x="750" y="2288"/>
                  </a:lnTo>
                  <a:lnTo>
                    <a:pt x="750" y="2321"/>
                  </a:lnTo>
                  <a:lnTo>
                    <a:pt x="750" y="2341"/>
                  </a:lnTo>
                  <a:lnTo>
                    <a:pt x="738" y="2361"/>
                  </a:lnTo>
                  <a:lnTo>
                    <a:pt x="738" y="2387"/>
                  </a:lnTo>
                  <a:lnTo>
                    <a:pt x="738" y="2406"/>
                  </a:lnTo>
                  <a:lnTo>
                    <a:pt x="738" y="2427"/>
                  </a:lnTo>
                  <a:lnTo>
                    <a:pt x="738" y="2452"/>
                  </a:lnTo>
                  <a:lnTo>
                    <a:pt x="738" y="2472"/>
                  </a:lnTo>
                  <a:lnTo>
                    <a:pt x="738" y="2499"/>
                  </a:lnTo>
                  <a:lnTo>
                    <a:pt x="738" y="2518"/>
                  </a:lnTo>
                  <a:lnTo>
                    <a:pt x="733" y="2537"/>
                  </a:lnTo>
                  <a:lnTo>
                    <a:pt x="733" y="2558"/>
                  </a:lnTo>
                  <a:lnTo>
                    <a:pt x="727" y="2590"/>
                  </a:lnTo>
                  <a:lnTo>
                    <a:pt x="727" y="2617"/>
                  </a:lnTo>
                  <a:lnTo>
                    <a:pt x="721" y="2636"/>
                  </a:lnTo>
                </a:path>
              </a:pathLst>
            </a:custGeom>
            <a:noFill/>
            <a:ln w="254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7941" name="Freeform 16"/>
            <p:cNvSpPr>
              <a:spLocks/>
            </p:cNvSpPr>
            <p:nvPr/>
          </p:nvSpPr>
          <p:spPr bwMode="auto">
            <a:xfrm>
              <a:off x="4569" y="960"/>
              <a:ext cx="64" cy="2689"/>
            </a:xfrm>
            <a:custGeom>
              <a:avLst/>
              <a:gdLst>
                <a:gd name="T0" fmla="*/ 40 w 64"/>
                <a:gd name="T1" fmla="*/ 33 h 2689"/>
                <a:gd name="T2" fmla="*/ 46 w 64"/>
                <a:gd name="T3" fmla="*/ 112 h 2689"/>
                <a:gd name="T4" fmla="*/ 57 w 64"/>
                <a:gd name="T5" fmla="*/ 184 h 2689"/>
                <a:gd name="T6" fmla="*/ 63 w 64"/>
                <a:gd name="T7" fmla="*/ 256 h 2689"/>
                <a:gd name="T8" fmla="*/ 63 w 64"/>
                <a:gd name="T9" fmla="*/ 328 h 2689"/>
                <a:gd name="T10" fmla="*/ 57 w 64"/>
                <a:gd name="T11" fmla="*/ 393 h 2689"/>
                <a:gd name="T12" fmla="*/ 46 w 64"/>
                <a:gd name="T13" fmla="*/ 459 h 2689"/>
                <a:gd name="T14" fmla="*/ 46 w 64"/>
                <a:gd name="T15" fmla="*/ 518 h 2689"/>
                <a:gd name="T16" fmla="*/ 40 w 64"/>
                <a:gd name="T17" fmla="*/ 570 h 2689"/>
                <a:gd name="T18" fmla="*/ 40 w 64"/>
                <a:gd name="T19" fmla="*/ 616 h 2689"/>
                <a:gd name="T20" fmla="*/ 40 w 64"/>
                <a:gd name="T21" fmla="*/ 675 h 2689"/>
                <a:gd name="T22" fmla="*/ 40 w 64"/>
                <a:gd name="T23" fmla="*/ 734 h 2689"/>
                <a:gd name="T24" fmla="*/ 46 w 64"/>
                <a:gd name="T25" fmla="*/ 787 h 2689"/>
                <a:gd name="T26" fmla="*/ 46 w 64"/>
                <a:gd name="T27" fmla="*/ 865 h 2689"/>
                <a:gd name="T28" fmla="*/ 57 w 64"/>
                <a:gd name="T29" fmla="*/ 951 h 2689"/>
                <a:gd name="T30" fmla="*/ 57 w 64"/>
                <a:gd name="T31" fmla="*/ 1036 h 2689"/>
                <a:gd name="T32" fmla="*/ 63 w 64"/>
                <a:gd name="T33" fmla="*/ 1128 h 2689"/>
                <a:gd name="T34" fmla="*/ 63 w 64"/>
                <a:gd name="T35" fmla="*/ 1213 h 2689"/>
                <a:gd name="T36" fmla="*/ 63 w 64"/>
                <a:gd name="T37" fmla="*/ 1298 h 2689"/>
                <a:gd name="T38" fmla="*/ 52 w 64"/>
                <a:gd name="T39" fmla="*/ 1371 h 2689"/>
                <a:gd name="T40" fmla="*/ 46 w 64"/>
                <a:gd name="T41" fmla="*/ 1430 h 2689"/>
                <a:gd name="T42" fmla="*/ 40 w 64"/>
                <a:gd name="T43" fmla="*/ 1489 h 2689"/>
                <a:gd name="T44" fmla="*/ 29 w 64"/>
                <a:gd name="T45" fmla="*/ 1528 h 2689"/>
                <a:gd name="T46" fmla="*/ 23 w 64"/>
                <a:gd name="T47" fmla="*/ 1600 h 2689"/>
                <a:gd name="T48" fmla="*/ 23 w 64"/>
                <a:gd name="T49" fmla="*/ 1665 h 2689"/>
                <a:gd name="T50" fmla="*/ 23 w 64"/>
                <a:gd name="T51" fmla="*/ 1751 h 2689"/>
                <a:gd name="T52" fmla="*/ 23 w 64"/>
                <a:gd name="T53" fmla="*/ 1823 h 2689"/>
                <a:gd name="T54" fmla="*/ 23 w 64"/>
                <a:gd name="T55" fmla="*/ 1882 h 2689"/>
                <a:gd name="T56" fmla="*/ 23 w 64"/>
                <a:gd name="T57" fmla="*/ 1954 h 2689"/>
                <a:gd name="T58" fmla="*/ 23 w 64"/>
                <a:gd name="T59" fmla="*/ 2013 h 2689"/>
                <a:gd name="T60" fmla="*/ 23 w 64"/>
                <a:gd name="T61" fmla="*/ 2065 h 2689"/>
                <a:gd name="T62" fmla="*/ 29 w 64"/>
                <a:gd name="T63" fmla="*/ 2124 h 2689"/>
                <a:gd name="T64" fmla="*/ 29 w 64"/>
                <a:gd name="T65" fmla="*/ 2177 h 2689"/>
                <a:gd name="T66" fmla="*/ 23 w 64"/>
                <a:gd name="T67" fmla="*/ 2223 h 2689"/>
                <a:gd name="T68" fmla="*/ 17 w 64"/>
                <a:gd name="T69" fmla="*/ 2282 h 2689"/>
                <a:gd name="T70" fmla="*/ 17 w 64"/>
                <a:gd name="T71" fmla="*/ 2341 h 2689"/>
                <a:gd name="T72" fmla="*/ 11 w 64"/>
                <a:gd name="T73" fmla="*/ 2407 h 2689"/>
                <a:gd name="T74" fmla="*/ 0 w 64"/>
                <a:gd name="T75" fmla="*/ 2452 h 2689"/>
                <a:gd name="T76" fmla="*/ 0 w 64"/>
                <a:gd name="T77" fmla="*/ 2504 h 2689"/>
                <a:gd name="T78" fmla="*/ 0 w 64"/>
                <a:gd name="T79" fmla="*/ 2570 h 2689"/>
                <a:gd name="T80" fmla="*/ 0 w 64"/>
                <a:gd name="T81" fmla="*/ 2610 h 2689"/>
                <a:gd name="T82" fmla="*/ 6 w 64"/>
                <a:gd name="T83" fmla="*/ 2669 h 26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2689"/>
                <a:gd name="T128" fmla="*/ 64 w 64"/>
                <a:gd name="T129" fmla="*/ 2689 h 26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2689">
                  <a:moveTo>
                    <a:pt x="25" y="0"/>
                  </a:moveTo>
                  <a:lnTo>
                    <a:pt x="40" y="33"/>
                  </a:lnTo>
                  <a:lnTo>
                    <a:pt x="46" y="66"/>
                  </a:lnTo>
                  <a:lnTo>
                    <a:pt x="46" y="112"/>
                  </a:lnTo>
                  <a:lnTo>
                    <a:pt x="57" y="150"/>
                  </a:lnTo>
                  <a:lnTo>
                    <a:pt x="57" y="184"/>
                  </a:lnTo>
                  <a:lnTo>
                    <a:pt x="63" y="223"/>
                  </a:lnTo>
                  <a:lnTo>
                    <a:pt x="63" y="256"/>
                  </a:lnTo>
                  <a:lnTo>
                    <a:pt x="63" y="289"/>
                  </a:lnTo>
                  <a:lnTo>
                    <a:pt x="63" y="328"/>
                  </a:lnTo>
                  <a:lnTo>
                    <a:pt x="57" y="361"/>
                  </a:lnTo>
                  <a:lnTo>
                    <a:pt x="57" y="393"/>
                  </a:lnTo>
                  <a:lnTo>
                    <a:pt x="52" y="426"/>
                  </a:lnTo>
                  <a:lnTo>
                    <a:pt x="46" y="459"/>
                  </a:lnTo>
                  <a:lnTo>
                    <a:pt x="46" y="485"/>
                  </a:lnTo>
                  <a:lnTo>
                    <a:pt x="46" y="518"/>
                  </a:lnTo>
                  <a:lnTo>
                    <a:pt x="46" y="544"/>
                  </a:lnTo>
                  <a:lnTo>
                    <a:pt x="40" y="570"/>
                  </a:lnTo>
                  <a:lnTo>
                    <a:pt x="40" y="590"/>
                  </a:lnTo>
                  <a:lnTo>
                    <a:pt x="40" y="616"/>
                  </a:lnTo>
                  <a:lnTo>
                    <a:pt x="40" y="643"/>
                  </a:lnTo>
                  <a:lnTo>
                    <a:pt x="40" y="675"/>
                  </a:lnTo>
                  <a:lnTo>
                    <a:pt x="40" y="702"/>
                  </a:lnTo>
                  <a:lnTo>
                    <a:pt x="40" y="734"/>
                  </a:lnTo>
                  <a:lnTo>
                    <a:pt x="46" y="754"/>
                  </a:lnTo>
                  <a:lnTo>
                    <a:pt x="46" y="787"/>
                  </a:lnTo>
                  <a:lnTo>
                    <a:pt x="46" y="820"/>
                  </a:lnTo>
                  <a:lnTo>
                    <a:pt x="46" y="865"/>
                  </a:lnTo>
                  <a:lnTo>
                    <a:pt x="57" y="911"/>
                  </a:lnTo>
                  <a:lnTo>
                    <a:pt x="57" y="951"/>
                  </a:lnTo>
                  <a:lnTo>
                    <a:pt x="57" y="996"/>
                  </a:lnTo>
                  <a:lnTo>
                    <a:pt x="57" y="1036"/>
                  </a:lnTo>
                  <a:lnTo>
                    <a:pt x="63" y="1082"/>
                  </a:lnTo>
                  <a:lnTo>
                    <a:pt x="63" y="1128"/>
                  </a:lnTo>
                  <a:lnTo>
                    <a:pt x="63" y="1173"/>
                  </a:lnTo>
                  <a:lnTo>
                    <a:pt x="63" y="1213"/>
                  </a:lnTo>
                  <a:lnTo>
                    <a:pt x="63" y="1259"/>
                  </a:lnTo>
                  <a:lnTo>
                    <a:pt x="63" y="1298"/>
                  </a:lnTo>
                  <a:lnTo>
                    <a:pt x="57" y="1338"/>
                  </a:lnTo>
                  <a:lnTo>
                    <a:pt x="52" y="1371"/>
                  </a:lnTo>
                  <a:lnTo>
                    <a:pt x="46" y="1403"/>
                  </a:lnTo>
                  <a:lnTo>
                    <a:pt x="46" y="1430"/>
                  </a:lnTo>
                  <a:lnTo>
                    <a:pt x="46" y="1456"/>
                  </a:lnTo>
                  <a:lnTo>
                    <a:pt x="40" y="1489"/>
                  </a:lnTo>
                  <a:lnTo>
                    <a:pt x="29" y="1508"/>
                  </a:lnTo>
                  <a:lnTo>
                    <a:pt x="29" y="1528"/>
                  </a:lnTo>
                  <a:lnTo>
                    <a:pt x="29" y="1554"/>
                  </a:lnTo>
                  <a:lnTo>
                    <a:pt x="23" y="1600"/>
                  </a:lnTo>
                  <a:lnTo>
                    <a:pt x="23" y="1633"/>
                  </a:lnTo>
                  <a:lnTo>
                    <a:pt x="23" y="1665"/>
                  </a:lnTo>
                  <a:lnTo>
                    <a:pt x="23" y="1698"/>
                  </a:lnTo>
                  <a:lnTo>
                    <a:pt x="23" y="1751"/>
                  </a:lnTo>
                  <a:lnTo>
                    <a:pt x="23" y="1797"/>
                  </a:lnTo>
                  <a:lnTo>
                    <a:pt x="23" y="1823"/>
                  </a:lnTo>
                  <a:lnTo>
                    <a:pt x="23" y="1856"/>
                  </a:lnTo>
                  <a:lnTo>
                    <a:pt x="23" y="1882"/>
                  </a:lnTo>
                  <a:lnTo>
                    <a:pt x="23" y="1921"/>
                  </a:lnTo>
                  <a:lnTo>
                    <a:pt x="23" y="1954"/>
                  </a:lnTo>
                  <a:lnTo>
                    <a:pt x="23" y="1987"/>
                  </a:lnTo>
                  <a:lnTo>
                    <a:pt x="23" y="2013"/>
                  </a:lnTo>
                  <a:lnTo>
                    <a:pt x="23" y="2046"/>
                  </a:lnTo>
                  <a:lnTo>
                    <a:pt x="23" y="2065"/>
                  </a:lnTo>
                  <a:lnTo>
                    <a:pt x="29" y="2098"/>
                  </a:lnTo>
                  <a:lnTo>
                    <a:pt x="29" y="2124"/>
                  </a:lnTo>
                  <a:lnTo>
                    <a:pt x="29" y="2158"/>
                  </a:lnTo>
                  <a:lnTo>
                    <a:pt x="29" y="2177"/>
                  </a:lnTo>
                  <a:lnTo>
                    <a:pt x="23" y="2196"/>
                  </a:lnTo>
                  <a:lnTo>
                    <a:pt x="23" y="2223"/>
                  </a:lnTo>
                  <a:lnTo>
                    <a:pt x="23" y="2249"/>
                  </a:lnTo>
                  <a:lnTo>
                    <a:pt x="17" y="2282"/>
                  </a:lnTo>
                  <a:lnTo>
                    <a:pt x="17" y="2314"/>
                  </a:lnTo>
                  <a:lnTo>
                    <a:pt x="17" y="2341"/>
                  </a:lnTo>
                  <a:lnTo>
                    <a:pt x="11" y="2373"/>
                  </a:lnTo>
                  <a:lnTo>
                    <a:pt x="11" y="2407"/>
                  </a:lnTo>
                  <a:lnTo>
                    <a:pt x="11" y="2426"/>
                  </a:lnTo>
                  <a:lnTo>
                    <a:pt x="0" y="2452"/>
                  </a:lnTo>
                  <a:lnTo>
                    <a:pt x="0" y="2472"/>
                  </a:lnTo>
                  <a:lnTo>
                    <a:pt x="0" y="2504"/>
                  </a:lnTo>
                  <a:lnTo>
                    <a:pt x="0" y="2544"/>
                  </a:lnTo>
                  <a:lnTo>
                    <a:pt x="0" y="2570"/>
                  </a:lnTo>
                  <a:lnTo>
                    <a:pt x="0" y="2590"/>
                  </a:lnTo>
                  <a:lnTo>
                    <a:pt x="0" y="2610"/>
                  </a:lnTo>
                  <a:lnTo>
                    <a:pt x="6" y="2649"/>
                  </a:lnTo>
                  <a:lnTo>
                    <a:pt x="6" y="2669"/>
                  </a:lnTo>
                  <a:lnTo>
                    <a:pt x="6" y="2688"/>
                  </a:lnTo>
                </a:path>
              </a:pathLst>
            </a:custGeom>
            <a:noFill/>
            <a:ln w="254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337928" name="Freeform 17"/>
          <p:cNvSpPr>
            <a:spLocks/>
          </p:cNvSpPr>
          <p:nvPr/>
        </p:nvSpPr>
        <p:spPr bwMode="auto">
          <a:xfrm rot="10800000">
            <a:off x="6194431" y="5391150"/>
            <a:ext cx="220663" cy="268288"/>
          </a:xfrm>
          <a:custGeom>
            <a:avLst/>
            <a:gdLst>
              <a:gd name="T0" fmla="*/ 2147483647 w 316"/>
              <a:gd name="T1" fmla="*/ 2147483647 h 312"/>
              <a:gd name="T2" fmla="*/ 2147483647 w 316"/>
              <a:gd name="T3" fmla="*/ 2147483647 h 312"/>
              <a:gd name="T4" fmla="*/ 2147483647 w 316"/>
              <a:gd name="T5" fmla="*/ 2147483647 h 312"/>
              <a:gd name="T6" fmla="*/ 2147483647 w 316"/>
              <a:gd name="T7" fmla="*/ 2147483647 h 312"/>
              <a:gd name="T8" fmla="*/ 2147483647 w 316"/>
              <a:gd name="T9" fmla="*/ 2147483647 h 312"/>
              <a:gd name="T10" fmla="*/ 2147483647 w 316"/>
              <a:gd name="T11" fmla="*/ 2147483647 h 312"/>
              <a:gd name="T12" fmla="*/ 2147483647 w 316"/>
              <a:gd name="T13" fmla="*/ 2147483647 h 312"/>
              <a:gd name="T14" fmla="*/ 2147483647 w 316"/>
              <a:gd name="T15" fmla="*/ 2147483647 h 312"/>
              <a:gd name="T16" fmla="*/ 2147483647 w 316"/>
              <a:gd name="T17" fmla="*/ 2147483647 h 312"/>
              <a:gd name="T18" fmla="*/ 2147483647 w 316"/>
              <a:gd name="T19" fmla="*/ 2147483647 h 312"/>
              <a:gd name="T20" fmla="*/ 2147483647 w 316"/>
              <a:gd name="T21" fmla="*/ 2147483647 h 312"/>
              <a:gd name="T22" fmla="*/ 2147483647 w 316"/>
              <a:gd name="T23" fmla="*/ 2147483647 h 312"/>
              <a:gd name="T24" fmla="*/ 2147483647 w 316"/>
              <a:gd name="T25" fmla="*/ 2147483647 h 312"/>
              <a:gd name="T26" fmla="*/ 2147483647 w 316"/>
              <a:gd name="T27" fmla="*/ 2147483647 h 312"/>
              <a:gd name="T28" fmla="*/ 2147483647 w 316"/>
              <a:gd name="T29" fmla="*/ 2147483647 h 312"/>
              <a:gd name="T30" fmla="*/ 2147483647 w 316"/>
              <a:gd name="T31" fmla="*/ 2147483647 h 312"/>
              <a:gd name="T32" fmla="*/ 2147483647 w 316"/>
              <a:gd name="T33" fmla="*/ 2147483647 h 312"/>
              <a:gd name="T34" fmla="*/ 2147483647 w 316"/>
              <a:gd name="T35" fmla="*/ 2147483647 h 312"/>
              <a:gd name="T36" fmla="*/ 2147483647 w 316"/>
              <a:gd name="T37" fmla="*/ 2147483647 h 312"/>
              <a:gd name="T38" fmla="*/ 2147483647 w 316"/>
              <a:gd name="T39" fmla="*/ 2147483647 h 312"/>
              <a:gd name="T40" fmla="*/ 2147483647 w 316"/>
              <a:gd name="T41" fmla="*/ 2147483647 h 312"/>
              <a:gd name="T42" fmla="*/ 2147483647 w 316"/>
              <a:gd name="T43" fmla="*/ 2147483647 h 312"/>
              <a:gd name="T44" fmla="*/ 0 w 316"/>
              <a:gd name="T45" fmla="*/ 2147483647 h 312"/>
              <a:gd name="T46" fmla="*/ 0 w 316"/>
              <a:gd name="T47" fmla="*/ 2147483647 h 312"/>
              <a:gd name="T48" fmla="*/ 2147483647 w 316"/>
              <a:gd name="T49" fmla="*/ 2147483647 h 312"/>
              <a:gd name="T50" fmla="*/ 2147483647 w 316"/>
              <a:gd name="T51" fmla="*/ 2147483647 h 312"/>
              <a:gd name="T52" fmla="*/ 2147483647 w 316"/>
              <a:gd name="T53" fmla="*/ 2147483647 h 312"/>
              <a:gd name="T54" fmla="*/ 2147483647 w 316"/>
              <a:gd name="T55" fmla="*/ 2147483647 h 312"/>
              <a:gd name="T56" fmla="*/ 2147483647 w 316"/>
              <a:gd name="T57" fmla="*/ 2147483647 h 312"/>
              <a:gd name="T58" fmla="*/ 2147483647 w 316"/>
              <a:gd name="T59" fmla="*/ 2147483647 h 312"/>
              <a:gd name="T60" fmla="*/ 2147483647 w 316"/>
              <a:gd name="T61" fmla="*/ 2147483647 h 312"/>
              <a:gd name="T62" fmla="*/ 2147483647 w 316"/>
              <a:gd name="T63" fmla="*/ 2147483647 h 312"/>
              <a:gd name="T64" fmla="*/ 2147483647 w 316"/>
              <a:gd name="T65" fmla="*/ 2147483647 h 312"/>
              <a:gd name="T66" fmla="*/ 2147483647 w 316"/>
              <a:gd name="T67" fmla="*/ 2147483647 h 312"/>
              <a:gd name="T68" fmla="*/ 2147483647 w 316"/>
              <a:gd name="T69" fmla="*/ 2147483647 h 312"/>
              <a:gd name="T70" fmla="*/ 2147483647 w 316"/>
              <a:gd name="T71" fmla="*/ 2147483647 h 312"/>
              <a:gd name="T72" fmla="*/ 2147483647 w 316"/>
              <a:gd name="T73" fmla="*/ 2147483647 h 312"/>
              <a:gd name="T74" fmla="*/ 2147483647 w 316"/>
              <a:gd name="T75" fmla="*/ 2147483647 h 312"/>
              <a:gd name="T76" fmla="*/ 2147483647 w 316"/>
              <a:gd name="T77" fmla="*/ 2147483647 h 312"/>
              <a:gd name="T78" fmla="*/ 2147483647 w 316"/>
              <a:gd name="T79" fmla="*/ 2147483647 h 312"/>
              <a:gd name="T80" fmla="*/ 2147483647 w 316"/>
              <a:gd name="T81" fmla="*/ 2147483647 h 312"/>
              <a:gd name="T82" fmla="*/ 2147483647 w 316"/>
              <a:gd name="T83" fmla="*/ 2147483647 h 312"/>
              <a:gd name="T84" fmla="*/ 2147483647 w 316"/>
              <a:gd name="T85" fmla="*/ 0 h 312"/>
              <a:gd name="T86" fmla="*/ 2147483647 w 316"/>
              <a:gd name="T87" fmla="*/ 0 h 312"/>
              <a:gd name="T88" fmla="*/ 2147483647 w 316"/>
              <a:gd name="T89" fmla="*/ 0 h 312"/>
              <a:gd name="T90" fmla="*/ 2147483647 w 316"/>
              <a:gd name="T91" fmla="*/ 0 h 312"/>
              <a:gd name="T92" fmla="*/ 2147483647 w 316"/>
              <a:gd name="T93" fmla="*/ 0 h 312"/>
              <a:gd name="T94" fmla="*/ 2147483647 w 316"/>
              <a:gd name="T95" fmla="*/ 0 h 312"/>
              <a:gd name="T96" fmla="*/ 2147483647 w 316"/>
              <a:gd name="T97" fmla="*/ 0 h 312"/>
              <a:gd name="T98" fmla="*/ 2147483647 w 316"/>
              <a:gd name="T99" fmla="*/ 0 h 312"/>
              <a:gd name="T100" fmla="*/ 2147483647 w 316"/>
              <a:gd name="T101" fmla="*/ 0 h 312"/>
              <a:gd name="T102" fmla="*/ 2147483647 w 316"/>
              <a:gd name="T103" fmla="*/ 0 h 312"/>
              <a:gd name="T104" fmla="*/ 2147483647 w 316"/>
              <a:gd name="T105" fmla="*/ 2147483647 h 312"/>
              <a:gd name="T106" fmla="*/ 2147483647 w 316"/>
              <a:gd name="T107" fmla="*/ 2147483647 h 312"/>
              <a:gd name="T108" fmla="*/ 2147483647 w 316"/>
              <a:gd name="T109" fmla="*/ 2147483647 h 312"/>
              <a:gd name="T110" fmla="*/ 2147483647 w 316"/>
              <a:gd name="T111" fmla="*/ 2147483647 h 31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16"/>
              <a:gd name="T169" fmla="*/ 0 h 312"/>
              <a:gd name="T170" fmla="*/ 316 w 316"/>
              <a:gd name="T171" fmla="*/ 312 h 31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16" h="312">
                <a:moveTo>
                  <a:pt x="14" y="23"/>
                </a:moveTo>
                <a:lnTo>
                  <a:pt x="15" y="27"/>
                </a:lnTo>
                <a:lnTo>
                  <a:pt x="15" y="30"/>
                </a:lnTo>
                <a:lnTo>
                  <a:pt x="15" y="32"/>
                </a:lnTo>
                <a:lnTo>
                  <a:pt x="15" y="34"/>
                </a:lnTo>
                <a:lnTo>
                  <a:pt x="15" y="37"/>
                </a:lnTo>
                <a:lnTo>
                  <a:pt x="15" y="40"/>
                </a:lnTo>
                <a:lnTo>
                  <a:pt x="15" y="43"/>
                </a:lnTo>
                <a:lnTo>
                  <a:pt x="15" y="46"/>
                </a:lnTo>
                <a:lnTo>
                  <a:pt x="15" y="49"/>
                </a:lnTo>
                <a:lnTo>
                  <a:pt x="13" y="51"/>
                </a:lnTo>
                <a:lnTo>
                  <a:pt x="12" y="54"/>
                </a:lnTo>
                <a:lnTo>
                  <a:pt x="12" y="57"/>
                </a:lnTo>
                <a:lnTo>
                  <a:pt x="12" y="61"/>
                </a:lnTo>
                <a:lnTo>
                  <a:pt x="12" y="63"/>
                </a:lnTo>
                <a:lnTo>
                  <a:pt x="12" y="66"/>
                </a:lnTo>
                <a:lnTo>
                  <a:pt x="16" y="70"/>
                </a:lnTo>
                <a:lnTo>
                  <a:pt x="19" y="74"/>
                </a:lnTo>
                <a:lnTo>
                  <a:pt x="23" y="77"/>
                </a:lnTo>
                <a:lnTo>
                  <a:pt x="26" y="77"/>
                </a:lnTo>
                <a:lnTo>
                  <a:pt x="29" y="77"/>
                </a:lnTo>
                <a:lnTo>
                  <a:pt x="34" y="77"/>
                </a:lnTo>
                <a:lnTo>
                  <a:pt x="37" y="77"/>
                </a:lnTo>
                <a:lnTo>
                  <a:pt x="39" y="77"/>
                </a:lnTo>
                <a:lnTo>
                  <a:pt x="43" y="75"/>
                </a:lnTo>
                <a:lnTo>
                  <a:pt x="45" y="75"/>
                </a:lnTo>
                <a:lnTo>
                  <a:pt x="48" y="74"/>
                </a:lnTo>
                <a:lnTo>
                  <a:pt x="52" y="74"/>
                </a:lnTo>
                <a:lnTo>
                  <a:pt x="56" y="74"/>
                </a:lnTo>
                <a:lnTo>
                  <a:pt x="60" y="73"/>
                </a:lnTo>
                <a:lnTo>
                  <a:pt x="64" y="73"/>
                </a:lnTo>
                <a:lnTo>
                  <a:pt x="66" y="71"/>
                </a:lnTo>
                <a:lnTo>
                  <a:pt x="68" y="71"/>
                </a:lnTo>
                <a:lnTo>
                  <a:pt x="73" y="71"/>
                </a:lnTo>
                <a:lnTo>
                  <a:pt x="78" y="70"/>
                </a:lnTo>
                <a:lnTo>
                  <a:pt x="81" y="70"/>
                </a:lnTo>
                <a:lnTo>
                  <a:pt x="83" y="69"/>
                </a:lnTo>
                <a:lnTo>
                  <a:pt x="86" y="69"/>
                </a:lnTo>
                <a:lnTo>
                  <a:pt x="89" y="69"/>
                </a:lnTo>
                <a:lnTo>
                  <a:pt x="91" y="69"/>
                </a:lnTo>
                <a:lnTo>
                  <a:pt x="95" y="68"/>
                </a:lnTo>
                <a:lnTo>
                  <a:pt x="99" y="67"/>
                </a:lnTo>
                <a:lnTo>
                  <a:pt x="101" y="67"/>
                </a:lnTo>
                <a:lnTo>
                  <a:pt x="108" y="70"/>
                </a:lnTo>
                <a:lnTo>
                  <a:pt x="113" y="74"/>
                </a:lnTo>
                <a:lnTo>
                  <a:pt x="118" y="78"/>
                </a:lnTo>
                <a:lnTo>
                  <a:pt x="120" y="80"/>
                </a:lnTo>
                <a:lnTo>
                  <a:pt x="121" y="82"/>
                </a:lnTo>
                <a:lnTo>
                  <a:pt x="123" y="85"/>
                </a:lnTo>
                <a:lnTo>
                  <a:pt x="124" y="88"/>
                </a:lnTo>
                <a:lnTo>
                  <a:pt x="124" y="91"/>
                </a:lnTo>
                <a:lnTo>
                  <a:pt x="126" y="94"/>
                </a:lnTo>
                <a:lnTo>
                  <a:pt x="126" y="96"/>
                </a:lnTo>
                <a:lnTo>
                  <a:pt x="126" y="101"/>
                </a:lnTo>
                <a:lnTo>
                  <a:pt x="127" y="104"/>
                </a:lnTo>
                <a:lnTo>
                  <a:pt x="127" y="108"/>
                </a:lnTo>
                <a:lnTo>
                  <a:pt x="127" y="111"/>
                </a:lnTo>
                <a:lnTo>
                  <a:pt x="128" y="115"/>
                </a:lnTo>
                <a:lnTo>
                  <a:pt x="128" y="120"/>
                </a:lnTo>
                <a:lnTo>
                  <a:pt x="128" y="122"/>
                </a:lnTo>
                <a:lnTo>
                  <a:pt x="128" y="126"/>
                </a:lnTo>
                <a:lnTo>
                  <a:pt x="128" y="129"/>
                </a:lnTo>
                <a:lnTo>
                  <a:pt x="130" y="132"/>
                </a:lnTo>
                <a:lnTo>
                  <a:pt x="130" y="136"/>
                </a:lnTo>
                <a:lnTo>
                  <a:pt x="130" y="139"/>
                </a:lnTo>
                <a:lnTo>
                  <a:pt x="130" y="143"/>
                </a:lnTo>
                <a:lnTo>
                  <a:pt x="129" y="146"/>
                </a:lnTo>
                <a:lnTo>
                  <a:pt x="129" y="150"/>
                </a:lnTo>
                <a:lnTo>
                  <a:pt x="128" y="155"/>
                </a:lnTo>
                <a:lnTo>
                  <a:pt x="128" y="158"/>
                </a:lnTo>
                <a:lnTo>
                  <a:pt x="128" y="161"/>
                </a:lnTo>
                <a:lnTo>
                  <a:pt x="125" y="165"/>
                </a:lnTo>
                <a:lnTo>
                  <a:pt x="124" y="169"/>
                </a:lnTo>
                <a:lnTo>
                  <a:pt x="122" y="173"/>
                </a:lnTo>
                <a:lnTo>
                  <a:pt x="120" y="177"/>
                </a:lnTo>
                <a:lnTo>
                  <a:pt x="117" y="179"/>
                </a:lnTo>
                <a:lnTo>
                  <a:pt x="113" y="182"/>
                </a:lnTo>
                <a:lnTo>
                  <a:pt x="110" y="184"/>
                </a:lnTo>
                <a:lnTo>
                  <a:pt x="105" y="186"/>
                </a:lnTo>
                <a:lnTo>
                  <a:pt x="103" y="186"/>
                </a:lnTo>
                <a:lnTo>
                  <a:pt x="99" y="187"/>
                </a:lnTo>
                <a:lnTo>
                  <a:pt x="96" y="187"/>
                </a:lnTo>
                <a:lnTo>
                  <a:pt x="94" y="187"/>
                </a:lnTo>
                <a:lnTo>
                  <a:pt x="89" y="188"/>
                </a:lnTo>
                <a:lnTo>
                  <a:pt x="82" y="189"/>
                </a:lnTo>
                <a:lnTo>
                  <a:pt x="79" y="189"/>
                </a:lnTo>
                <a:lnTo>
                  <a:pt x="75" y="189"/>
                </a:lnTo>
                <a:lnTo>
                  <a:pt x="71" y="189"/>
                </a:lnTo>
                <a:lnTo>
                  <a:pt x="64" y="187"/>
                </a:lnTo>
                <a:lnTo>
                  <a:pt x="58" y="187"/>
                </a:lnTo>
                <a:lnTo>
                  <a:pt x="54" y="187"/>
                </a:lnTo>
                <a:lnTo>
                  <a:pt x="51" y="186"/>
                </a:lnTo>
                <a:lnTo>
                  <a:pt x="46" y="183"/>
                </a:lnTo>
                <a:lnTo>
                  <a:pt x="39" y="181"/>
                </a:lnTo>
                <a:lnTo>
                  <a:pt x="33" y="179"/>
                </a:lnTo>
                <a:lnTo>
                  <a:pt x="30" y="177"/>
                </a:lnTo>
                <a:lnTo>
                  <a:pt x="28" y="177"/>
                </a:lnTo>
                <a:lnTo>
                  <a:pt x="25" y="177"/>
                </a:lnTo>
                <a:lnTo>
                  <a:pt x="21" y="177"/>
                </a:lnTo>
                <a:lnTo>
                  <a:pt x="17" y="177"/>
                </a:lnTo>
                <a:lnTo>
                  <a:pt x="15" y="177"/>
                </a:lnTo>
                <a:lnTo>
                  <a:pt x="11" y="177"/>
                </a:lnTo>
                <a:lnTo>
                  <a:pt x="8" y="178"/>
                </a:lnTo>
                <a:lnTo>
                  <a:pt x="5" y="178"/>
                </a:lnTo>
                <a:lnTo>
                  <a:pt x="4" y="181"/>
                </a:lnTo>
                <a:lnTo>
                  <a:pt x="4" y="186"/>
                </a:lnTo>
                <a:lnTo>
                  <a:pt x="3" y="188"/>
                </a:lnTo>
                <a:lnTo>
                  <a:pt x="2" y="190"/>
                </a:lnTo>
                <a:lnTo>
                  <a:pt x="2" y="194"/>
                </a:lnTo>
                <a:lnTo>
                  <a:pt x="1" y="198"/>
                </a:lnTo>
                <a:lnTo>
                  <a:pt x="0" y="202"/>
                </a:lnTo>
                <a:lnTo>
                  <a:pt x="0" y="206"/>
                </a:lnTo>
                <a:lnTo>
                  <a:pt x="0" y="210"/>
                </a:lnTo>
                <a:lnTo>
                  <a:pt x="0" y="213"/>
                </a:lnTo>
                <a:lnTo>
                  <a:pt x="0" y="215"/>
                </a:lnTo>
                <a:lnTo>
                  <a:pt x="0" y="217"/>
                </a:lnTo>
                <a:lnTo>
                  <a:pt x="0" y="220"/>
                </a:lnTo>
                <a:lnTo>
                  <a:pt x="0" y="223"/>
                </a:lnTo>
                <a:lnTo>
                  <a:pt x="0" y="225"/>
                </a:lnTo>
                <a:lnTo>
                  <a:pt x="0" y="228"/>
                </a:lnTo>
                <a:lnTo>
                  <a:pt x="0" y="232"/>
                </a:lnTo>
                <a:lnTo>
                  <a:pt x="0" y="236"/>
                </a:lnTo>
                <a:lnTo>
                  <a:pt x="2" y="241"/>
                </a:lnTo>
                <a:lnTo>
                  <a:pt x="2" y="246"/>
                </a:lnTo>
                <a:lnTo>
                  <a:pt x="2" y="251"/>
                </a:lnTo>
                <a:lnTo>
                  <a:pt x="3" y="255"/>
                </a:lnTo>
                <a:lnTo>
                  <a:pt x="6" y="258"/>
                </a:lnTo>
                <a:lnTo>
                  <a:pt x="9" y="262"/>
                </a:lnTo>
                <a:lnTo>
                  <a:pt x="14" y="267"/>
                </a:lnTo>
                <a:lnTo>
                  <a:pt x="19" y="273"/>
                </a:lnTo>
                <a:lnTo>
                  <a:pt x="26" y="281"/>
                </a:lnTo>
                <a:lnTo>
                  <a:pt x="31" y="287"/>
                </a:lnTo>
                <a:lnTo>
                  <a:pt x="44" y="295"/>
                </a:lnTo>
                <a:lnTo>
                  <a:pt x="51" y="299"/>
                </a:lnTo>
                <a:lnTo>
                  <a:pt x="71" y="308"/>
                </a:lnTo>
                <a:lnTo>
                  <a:pt x="75" y="311"/>
                </a:lnTo>
                <a:lnTo>
                  <a:pt x="83" y="311"/>
                </a:lnTo>
                <a:lnTo>
                  <a:pt x="94" y="311"/>
                </a:lnTo>
                <a:lnTo>
                  <a:pt x="105" y="311"/>
                </a:lnTo>
                <a:lnTo>
                  <a:pt x="112" y="311"/>
                </a:lnTo>
                <a:lnTo>
                  <a:pt x="123" y="310"/>
                </a:lnTo>
                <a:lnTo>
                  <a:pt x="131" y="309"/>
                </a:lnTo>
                <a:lnTo>
                  <a:pt x="138" y="309"/>
                </a:lnTo>
                <a:lnTo>
                  <a:pt x="145" y="308"/>
                </a:lnTo>
                <a:lnTo>
                  <a:pt x="153" y="306"/>
                </a:lnTo>
                <a:lnTo>
                  <a:pt x="159" y="306"/>
                </a:lnTo>
                <a:lnTo>
                  <a:pt x="162" y="306"/>
                </a:lnTo>
                <a:lnTo>
                  <a:pt x="166" y="306"/>
                </a:lnTo>
                <a:lnTo>
                  <a:pt x="169" y="306"/>
                </a:lnTo>
                <a:lnTo>
                  <a:pt x="173" y="305"/>
                </a:lnTo>
                <a:lnTo>
                  <a:pt x="177" y="305"/>
                </a:lnTo>
                <a:lnTo>
                  <a:pt x="181" y="303"/>
                </a:lnTo>
                <a:lnTo>
                  <a:pt x="187" y="303"/>
                </a:lnTo>
                <a:lnTo>
                  <a:pt x="192" y="301"/>
                </a:lnTo>
                <a:lnTo>
                  <a:pt x="198" y="299"/>
                </a:lnTo>
                <a:lnTo>
                  <a:pt x="201" y="299"/>
                </a:lnTo>
                <a:lnTo>
                  <a:pt x="206" y="299"/>
                </a:lnTo>
                <a:lnTo>
                  <a:pt x="212" y="298"/>
                </a:lnTo>
                <a:lnTo>
                  <a:pt x="218" y="297"/>
                </a:lnTo>
                <a:lnTo>
                  <a:pt x="223" y="297"/>
                </a:lnTo>
                <a:lnTo>
                  <a:pt x="234" y="296"/>
                </a:lnTo>
                <a:lnTo>
                  <a:pt x="242" y="295"/>
                </a:lnTo>
                <a:lnTo>
                  <a:pt x="247" y="294"/>
                </a:lnTo>
                <a:lnTo>
                  <a:pt x="250" y="294"/>
                </a:lnTo>
                <a:lnTo>
                  <a:pt x="256" y="293"/>
                </a:lnTo>
                <a:lnTo>
                  <a:pt x="262" y="293"/>
                </a:lnTo>
                <a:lnTo>
                  <a:pt x="267" y="291"/>
                </a:lnTo>
                <a:lnTo>
                  <a:pt x="271" y="290"/>
                </a:lnTo>
                <a:lnTo>
                  <a:pt x="277" y="287"/>
                </a:lnTo>
                <a:lnTo>
                  <a:pt x="281" y="285"/>
                </a:lnTo>
                <a:lnTo>
                  <a:pt x="286" y="282"/>
                </a:lnTo>
                <a:lnTo>
                  <a:pt x="291" y="279"/>
                </a:lnTo>
                <a:lnTo>
                  <a:pt x="296" y="278"/>
                </a:lnTo>
                <a:lnTo>
                  <a:pt x="300" y="275"/>
                </a:lnTo>
                <a:lnTo>
                  <a:pt x="303" y="272"/>
                </a:lnTo>
                <a:lnTo>
                  <a:pt x="306" y="267"/>
                </a:lnTo>
                <a:lnTo>
                  <a:pt x="306" y="261"/>
                </a:lnTo>
                <a:lnTo>
                  <a:pt x="309" y="253"/>
                </a:lnTo>
                <a:lnTo>
                  <a:pt x="313" y="241"/>
                </a:lnTo>
                <a:lnTo>
                  <a:pt x="315" y="228"/>
                </a:lnTo>
                <a:lnTo>
                  <a:pt x="315" y="216"/>
                </a:lnTo>
                <a:lnTo>
                  <a:pt x="315" y="198"/>
                </a:lnTo>
                <a:lnTo>
                  <a:pt x="315" y="181"/>
                </a:lnTo>
                <a:lnTo>
                  <a:pt x="315" y="168"/>
                </a:lnTo>
                <a:lnTo>
                  <a:pt x="315" y="157"/>
                </a:lnTo>
                <a:lnTo>
                  <a:pt x="314" y="145"/>
                </a:lnTo>
                <a:lnTo>
                  <a:pt x="313" y="134"/>
                </a:lnTo>
                <a:lnTo>
                  <a:pt x="312" y="126"/>
                </a:lnTo>
                <a:lnTo>
                  <a:pt x="311" y="119"/>
                </a:lnTo>
                <a:lnTo>
                  <a:pt x="311" y="115"/>
                </a:lnTo>
                <a:lnTo>
                  <a:pt x="310" y="108"/>
                </a:lnTo>
                <a:lnTo>
                  <a:pt x="309" y="104"/>
                </a:lnTo>
                <a:lnTo>
                  <a:pt x="309" y="99"/>
                </a:lnTo>
                <a:lnTo>
                  <a:pt x="308" y="93"/>
                </a:lnTo>
                <a:lnTo>
                  <a:pt x="308" y="88"/>
                </a:lnTo>
                <a:lnTo>
                  <a:pt x="307" y="81"/>
                </a:lnTo>
                <a:lnTo>
                  <a:pt x="306" y="74"/>
                </a:lnTo>
                <a:lnTo>
                  <a:pt x="305" y="69"/>
                </a:lnTo>
                <a:lnTo>
                  <a:pt x="304" y="64"/>
                </a:lnTo>
                <a:lnTo>
                  <a:pt x="303" y="57"/>
                </a:lnTo>
                <a:lnTo>
                  <a:pt x="303" y="52"/>
                </a:lnTo>
                <a:lnTo>
                  <a:pt x="301" y="46"/>
                </a:lnTo>
                <a:lnTo>
                  <a:pt x="300" y="41"/>
                </a:lnTo>
                <a:lnTo>
                  <a:pt x="300" y="35"/>
                </a:lnTo>
                <a:lnTo>
                  <a:pt x="299" y="31"/>
                </a:lnTo>
                <a:lnTo>
                  <a:pt x="299" y="27"/>
                </a:lnTo>
                <a:lnTo>
                  <a:pt x="299" y="21"/>
                </a:lnTo>
                <a:lnTo>
                  <a:pt x="299" y="15"/>
                </a:lnTo>
                <a:lnTo>
                  <a:pt x="297" y="8"/>
                </a:lnTo>
                <a:lnTo>
                  <a:pt x="296" y="3"/>
                </a:lnTo>
                <a:lnTo>
                  <a:pt x="292" y="0"/>
                </a:lnTo>
                <a:lnTo>
                  <a:pt x="285" y="0"/>
                </a:lnTo>
                <a:lnTo>
                  <a:pt x="278" y="0"/>
                </a:lnTo>
                <a:lnTo>
                  <a:pt x="273" y="0"/>
                </a:lnTo>
                <a:lnTo>
                  <a:pt x="268" y="0"/>
                </a:lnTo>
                <a:lnTo>
                  <a:pt x="264" y="0"/>
                </a:lnTo>
                <a:lnTo>
                  <a:pt x="262" y="0"/>
                </a:lnTo>
                <a:lnTo>
                  <a:pt x="257" y="0"/>
                </a:lnTo>
                <a:lnTo>
                  <a:pt x="254" y="0"/>
                </a:lnTo>
                <a:lnTo>
                  <a:pt x="250" y="0"/>
                </a:lnTo>
                <a:lnTo>
                  <a:pt x="244" y="0"/>
                </a:lnTo>
                <a:lnTo>
                  <a:pt x="241" y="0"/>
                </a:lnTo>
                <a:lnTo>
                  <a:pt x="236" y="0"/>
                </a:lnTo>
                <a:lnTo>
                  <a:pt x="233" y="0"/>
                </a:lnTo>
                <a:lnTo>
                  <a:pt x="230" y="0"/>
                </a:lnTo>
                <a:lnTo>
                  <a:pt x="226" y="0"/>
                </a:lnTo>
                <a:lnTo>
                  <a:pt x="222" y="0"/>
                </a:lnTo>
                <a:lnTo>
                  <a:pt x="219" y="0"/>
                </a:lnTo>
                <a:lnTo>
                  <a:pt x="215" y="0"/>
                </a:lnTo>
                <a:lnTo>
                  <a:pt x="210" y="0"/>
                </a:lnTo>
                <a:lnTo>
                  <a:pt x="206" y="0"/>
                </a:lnTo>
                <a:lnTo>
                  <a:pt x="199" y="0"/>
                </a:lnTo>
                <a:lnTo>
                  <a:pt x="194" y="0"/>
                </a:lnTo>
                <a:lnTo>
                  <a:pt x="190" y="0"/>
                </a:lnTo>
                <a:lnTo>
                  <a:pt x="187" y="0"/>
                </a:lnTo>
                <a:lnTo>
                  <a:pt x="183" y="0"/>
                </a:lnTo>
                <a:lnTo>
                  <a:pt x="179" y="0"/>
                </a:lnTo>
                <a:lnTo>
                  <a:pt x="174" y="0"/>
                </a:lnTo>
                <a:lnTo>
                  <a:pt x="172" y="0"/>
                </a:lnTo>
                <a:lnTo>
                  <a:pt x="165" y="0"/>
                </a:lnTo>
                <a:lnTo>
                  <a:pt x="157" y="0"/>
                </a:lnTo>
                <a:lnTo>
                  <a:pt x="152" y="0"/>
                </a:lnTo>
                <a:lnTo>
                  <a:pt x="149" y="0"/>
                </a:lnTo>
                <a:lnTo>
                  <a:pt x="144" y="0"/>
                </a:lnTo>
                <a:lnTo>
                  <a:pt x="141" y="0"/>
                </a:lnTo>
                <a:lnTo>
                  <a:pt x="137" y="0"/>
                </a:lnTo>
                <a:lnTo>
                  <a:pt x="133" y="0"/>
                </a:lnTo>
                <a:lnTo>
                  <a:pt x="129" y="0"/>
                </a:lnTo>
                <a:lnTo>
                  <a:pt x="122" y="0"/>
                </a:lnTo>
                <a:lnTo>
                  <a:pt x="117" y="0"/>
                </a:lnTo>
                <a:lnTo>
                  <a:pt x="114" y="0"/>
                </a:lnTo>
                <a:lnTo>
                  <a:pt x="112" y="0"/>
                </a:lnTo>
                <a:lnTo>
                  <a:pt x="109" y="0"/>
                </a:lnTo>
                <a:lnTo>
                  <a:pt x="105" y="0"/>
                </a:lnTo>
                <a:lnTo>
                  <a:pt x="102" y="0"/>
                </a:lnTo>
                <a:lnTo>
                  <a:pt x="98" y="0"/>
                </a:lnTo>
                <a:lnTo>
                  <a:pt x="95" y="0"/>
                </a:lnTo>
                <a:lnTo>
                  <a:pt x="93" y="0"/>
                </a:lnTo>
                <a:lnTo>
                  <a:pt x="89" y="0"/>
                </a:lnTo>
                <a:lnTo>
                  <a:pt x="82" y="0"/>
                </a:lnTo>
                <a:lnTo>
                  <a:pt x="79" y="0"/>
                </a:lnTo>
                <a:lnTo>
                  <a:pt x="75" y="2"/>
                </a:lnTo>
                <a:lnTo>
                  <a:pt x="72" y="5"/>
                </a:lnTo>
                <a:lnTo>
                  <a:pt x="69" y="6"/>
                </a:lnTo>
                <a:lnTo>
                  <a:pt x="66" y="6"/>
                </a:lnTo>
                <a:lnTo>
                  <a:pt x="64" y="7"/>
                </a:lnTo>
                <a:lnTo>
                  <a:pt x="61" y="10"/>
                </a:lnTo>
                <a:lnTo>
                  <a:pt x="58" y="10"/>
                </a:lnTo>
                <a:lnTo>
                  <a:pt x="54" y="11"/>
                </a:lnTo>
                <a:lnTo>
                  <a:pt x="51" y="11"/>
                </a:lnTo>
                <a:lnTo>
                  <a:pt x="48" y="11"/>
                </a:lnTo>
                <a:lnTo>
                  <a:pt x="44" y="13"/>
                </a:lnTo>
                <a:lnTo>
                  <a:pt x="40" y="13"/>
                </a:lnTo>
                <a:lnTo>
                  <a:pt x="36" y="14"/>
                </a:lnTo>
                <a:lnTo>
                  <a:pt x="33" y="14"/>
                </a:lnTo>
                <a:lnTo>
                  <a:pt x="30" y="15"/>
                </a:lnTo>
                <a:lnTo>
                  <a:pt x="28" y="17"/>
                </a:lnTo>
                <a:lnTo>
                  <a:pt x="25" y="18"/>
                </a:lnTo>
                <a:lnTo>
                  <a:pt x="23" y="20"/>
                </a:lnTo>
                <a:lnTo>
                  <a:pt x="20" y="21"/>
                </a:lnTo>
                <a:lnTo>
                  <a:pt x="17" y="23"/>
                </a:lnTo>
                <a:lnTo>
                  <a:pt x="13" y="24"/>
                </a:lnTo>
                <a:lnTo>
                  <a:pt x="14" y="23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4" tIns="45692" rIns="91384" bIns="45692"/>
          <a:lstStyle/>
          <a:p>
            <a:endParaRPr lang="nb-NO"/>
          </a:p>
        </p:txBody>
      </p:sp>
      <p:sp>
        <p:nvSpPr>
          <p:cNvPr id="337929" name="Oval 18"/>
          <p:cNvSpPr>
            <a:spLocks noChangeArrowheads="1"/>
          </p:cNvSpPr>
          <p:nvPr/>
        </p:nvSpPr>
        <p:spPr bwMode="auto">
          <a:xfrm rot="10800000">
            <a:off x="6342069" y="5495935"/>
            <a:ext cx="66675" cy="92075"/>
          </a:xfrm>
          <a:prstGeom prst="ellipse">
            <a:avLst/>
          </a:prstGeom>
          <a:solidFill>
            <a:srgbClr val="00FF00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rot="10800000" wrap="none" lIns="91384" tIns="45692" rIns="91384" bIns="45692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badi MT Condensed Ligh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badi MT Condensed Ligh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badi MT Condensed Ligh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badi MT Condensed Ligh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b-NO" altLang="nb-NO" sz="4000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337930" name="Oval 19"/>
          <p:cNvSpPr>
            <a:spLocks noChangeArrowheads="1"/>
          </p:cNvSpPr>
          <p:nvPr/>
        </p:nvSpPr>
        <p:spPr bwMode="auto">
          <a:xfrm rot="10800000">
            <a:off x="6462718" y="5640388"/>
            <a:ext cx="73025" cy="88900"/>
          </a:xfrm>
          <a:prstGeom prst="ellipse">
            <a:avLst/>
          </a:prstGeom>
          <a:solidFill>
            <a:srgbClr val="66FF33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rot="10800000" wrap="none" lIns="91384" tIns="45692" rIns="91384" bIns="45692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badi MT Condensed Ligh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badi MT Condensed Ligh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badi MT Condensed Ligh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badi MT Condensed Ligh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b-NO" altLang="nb-NO" sz="4000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337931" name="Line 21"/>
          <p:cNvSpPr>
            <a:spLocks noChangeShapeType="1"/>
          </p:cNvSpPr>
          <p:nvPr/>
        </p:nvSpPr>
        <p:spPr bwMode="auto">
          <a:xfrm flipV="1">
            <a:off x="2851152" y="4191010"/>
            <a:ext cx="966788" cy="8159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4" tIns="45692" rIns="91384" bIns="45692"/>
          <a:lstStyle/>
          <a:p>
            <a:endParaRPr lang="nb-NO"/>
          </a:p>
        </p:txBody>
      </p:sp>
      <p:sp>
        <p:nvSpPr>
          <p:cNvPr id="337932" name="Line 22"/>
          <p:cNvSpPr>
            <a:spLocks noChangeShapeType="1"/>
          </p:cNvSpPr>
          <p:nvPr/>
        </p:nvSpPr>
        <p:spPr bwMode="auto">
          <a:xfrm>
            <a:off x="2632079" y="5149850"/>
            <a:ext cx="1185863" cy="1295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4" tIns="45692" rIns="91384" bIns="45692"/>
          <a:lstStyle/>
          <a:p>
            <a:endParaRPr lang="nb-NO"/>
          </a:p>
        </p:txBody>
      </p:sp>
      <p:sp>
        <p:nvSpPr>
          <p:cNvPr id="337933" name="Line 23"/>
          <p:cNvSpPr>
            <a:spLocks noChangeShapeType="1"/>
          </p:cNvSpPr>
          <p:nvPr/>
        </p:nvSpPr>
        <p:spPr bwMode="auto">
          <a:xfrm flipV="1">
            <a:off x="4265614" y="4202113"/>
            <a:ext cx="966787" cy="95726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4" tIns="45692" rIns="91384" bIns="45692"/>
          <a:lstStyle/>
          <a:p>
            <a:endParaRPr lang="nb-NO"/>
          </a:p>
        </p:txBody>
      </p:sp>
      <p:sp>
        <p:nvSpPr>
          <p:cNvPr id="337934" name="Line 24"/>
          <p:cNvSpPr>
            <a:spLocks noChangeShapeType="1"/>
          </p:cNvSpPr>
          <p:nvPr/>
        </p:nvSpPr>
        <p:spPr bwMode="auto">
          <a:xfrm>
            <a:off x="4265614" y="5311775"/>
            <a:ext cx="966787" cy="11747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4" tIns="45692" rIns="91384" bIns="45692"/>
          <a:lstStyle/>
          <a:p>
            <a:endParaRPr lang="nb-NO"/>
          </a:p>
        </p:txBody>
      </p:sp>
      <p:sp>
        <p:nvSpPr>
          <p:cNvPr id="337935" name="Text Box 25"/>
          <p:cNvSpPr txBox="1">
            <a:spLocks noChangeArrowheads="1"/>
          </p:cNvSpPr>
          <p:nvPr/>
        </p:nvSpPr>
        <p:spPr bwMode="auto">
          <a:xfrm>
            <a:off x="1832471" y="3659195"/>
            <a:ext cx="1026129" cy="40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4" tIns="45692" rIns="91384" bIns="4569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badi MT Condensed Ligh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badi MT Condensed Ligh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badi MT Condensed Ligh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badi MT Condensed Ligh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2000">
                <a:solidFill>
                  <a:schemeClr val="bg2"/>
                </a:solidFill>
                <a:latin typeface="Arial" pitchFamily="34" charset="0"/>
              </a:rPr>
              <a:t>Neuron</a:t>
            </a:r>
            <a:endParaRPr lang="en-US" altLang="nb-NO" sz="20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337936" name="Text Box 26"/>
          <p:cNvSpPr txBox="1">
            <a:spLocks noChangeArrowheads="1"/>
          </p:cNvSpPr>
          <p:nvPr/>
        </p:nvSpPr>
        <p:spPr bwMode="auto">
          <a:xfrm>
            <a:off x="3687637" y="3659195"/>
            <a:ext cx="1154370" cy="40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4" tIns="45692" rIns="91384" bIns="4569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badi MT Condensed Ligh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badi MT Condensed Ligh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badi MT Condensed Ligh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badi MT Condensed Ligh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2000">
                <a:solidFill>
                  <a:schemeClr val="bg2"/>
                </a:solidFill>
                <a:latin typeface="Arial" pitchFamily="34" charset="0"/>
              </a:rPr>
              <a:t>Dendrite</a:t>
            </a:r>
            <a:endParaRPr lang="en-US" altLang="nb-NO" sz="20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337937" name="Text Box 27"/>
          <p:cNvSpPr txBox="1">
            <a:spLocks noChangeArrowheads="1"/>
          </p:cNvSpPr>
          <p:nvPr/>
        </p:nvSpPr>
        <p:spPr bwMode="auto">
          <a:xfrm>
            <a:off x="5824270" y="3659195"/>
            <a:ext cx="1183224" cy="40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4" tIns="45692" rIns="91384" bIns="4569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badi MT Condensed Ligh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badi MT Condensed Ligh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badi MT Condensed Ligh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badi MT Condensed Ligh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2000">
                <a:solidFill>
                  <a:schemeClr val="bg2"/>
                </a:solidFill>
                <a:latin typeface="Arial" pitchFamily="34" charset="0"/>
              </a:rPr>
              <a:t>Synapse</a:t>
            </a:r>
            <a:endParaRPr lang="en-US" altLang="nb-NO" sz="20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337938" name="Rectangle 28"/>
          <p:cNvSpPr>
            <a:spLocks noChangeArrowheads="1"/>
          </p:cNvSpPr>
          <p:nvPr/>
        </p:nvSpPr>
        <p:spPr bwMode="auto">
          <a:xfrm>
            <a:off x="346081" y="981077"/>
            <a:ext cx="6938963" cy="156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32" tIns="44424" rIns="90432" bIns="44424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badi MT Condensed Ligh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badi MT Condensed Ligh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badi MT Condensed Ligh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badi MT Condensed Ligh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badi MT Condensed Light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800" u="sng" dirty="0" smtClean="0">
                <a:solidFill>
                  <a:schemeClr val="bg2"/>
                </a:solidFill>
                <a:latin typeface="Arial" pitchFamily="34" charset="0"/>
              </a:rPr>
              <a:t>Neuronal Plasticity</a:t>
            </a:r>
            <a:r>
              <a:rPr lang="en-US" altLang="nb-NO" sz="2800" dirty="0">
                <a:solidFill>
                  <a:schemeClr val="bg2"/>
                </a:solidFill>
                <a:latin typeface="Arial" pitchFamily="34" charset="0"/>
              </a:rPr>
              <a:t>: </a:t>
            </a:r>
          </a:p>
          <a:p>
            <a:pPr>
              <a:spcBef>
                <a:spcPct val="0"/>
              </a:spcBef>
            </a:pPr>
            <a:endParaRPr lang="en-US" altLang="nb-NO" sz="2800" dirty="0">
              <a:solidFill>
                <a:schemeClr val="bg2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nb-NO" sz="2000" dirty="0">
                <a:solidFill>
                  <a:schemeClr val="bg2"/>
                </a:solidFill>
                <a:latin typeface="Arial" pitchFamily="34" charset="0"/>
              </a:rPr>
              <a:t>experience-dependent modification of synaptic strength</a:t>
            </a:r>
          </a:p>
          <a:p>
            <a:pPr>
              <a:spcBef>
                <a:spcPct val="0"/>
              </a:spcBef>
            </a:pPr>
            <a:r>
              <a:rPr lang="en-US" altLang="nb-NO" sz="2000" dirty="0">
                <a:solidFill>
                  <a:schemeClr val="bg2"/>
                </a:solidFill>
                <a:latin typeface="Arial" pitchFamily="34" charset="0"/>
              </a:rPr>
              <a:t>adaptive brain functions including memory storage</a:t>
            </a:r>
          </a:p>
        </p:txBody>
      </p:sp>
      <p:pic>
        <p:nvPicPr>
          <p:cNvPr id="337939" name="Picture 29" descr="footprints-sand-2-big"/>
          <p:cNvPicPr>
            <a:picLocks noChangeAspect="1" noChangeArrowheads="1"/>
          </p:cNvPicPr>
          <p:nvPr/>
        </p:nvPicPr>
        <p:blipFill>
          <a:blip r:embed="rId5">
            <a:lum brigh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5"/>
          <a:stretch>
            <a:fillRect/>
          </a:stretch>
        </p:blipFill>
        <p:spPr bwMode="auto">
          <a:xfrm>
            <a:off x="7285042" y="260350"/>
            <a:ext cx="222408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35" y="898608"/>
            <a:ext cx="6723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BDNF - Brain-</a:t>
            </a:r>
            <a:r>
              <a:rPr lang="nb-NO" sz="2800" dirty="0" err="1" smtClean="0"/>
              <a:t>derived</a:t>
            </a:r>
            <a:r>
              <a:rPr lang="nb-NO" sz="2800" dirty="0" smtClean="0"/>
              <a:t> neurotrophic </a:t>
            </a:r>
            <a:r>
              <a:rPr lang="nb-NO" sz="2800" dirty="0" err="1" smtClean="0"/>
              <a:t>factor</a:t>
            </a:r>
            <a:endParaRPr lang="nb-NO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31235" y="1359519"/>
            <a:ext cx="9019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Arc  - Activity-</a:t>
            </a:r>
            <a:r>
              <a:rPr lang="nb-NO" sz="2800" dirty="0" err="1" smtClean="0"/>
              <a:t>regulated</a:t>
            </a:r>
            <a:r>
              <a:rPr lang="nb-NO" sz="2800" dirty="0" smtClean="0"/>
              <a:t> </a:t>
            </a:r>
            <a:r>
              <a:rPr lang="nb-NO" sz="2800" dirty="0" err="1" smtClean="0"/>
              <a:t>cytoskeleton-associated</a:t>
            </a:r>
            <a:r>
              <a:rPr lang="nb-NO" sz="2800" dirty="0" smtClean="0"/>
              <a:t> protein</a:t>
            </a:r>
            <a:endParaRPr lang="nb-NO" sz="2800" dirty="0"/>
          </a:p>
        </p:txBody>
      </p:sp>
      <p:sp>
        <p:nvSpPr>
          <p:cNvPr id="4" name="Rectangle 3"/>
          <p:cNvSpPr/>
          <p:nvPr/>
        </p:nvSpPr>
        <p:spPr>
          <a:xfrm>
            <a:off x="5402300" y="2528858"/>
            <a:ext cx="954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000" dirty="0"/>
              <a:t>Arc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3615" y="2552456"/>
            <a:ext cx="1579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000" dirty="0"/>
              <a:t>BDNF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48493" y="2980793"/>
            <a:ext cx="698207" cy="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797597" y="3260342"/>
            <a:ext cx="739737" cy="1048816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15975" y="3260342"/>
            <a:ext cx="585773" cy="1048816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13615" y="4349514"/>
            <a:ext cx="58653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Brain </a:t>
            </a:r>
            <a:r>
              <a:rPr lang="nb-NO" dirty="0" err="1" smtClean="0"/>
              <a:t>plasticity</a:t>
            </a:r>
            <a:endParaRPr lang="nb-NO" dirty="0" smtClean="0"/>
          </a:p>
          <a:p>
            <a:r>
              <a:rPr lang="nb-NO" dirty="0" smtClean="0"/>
              <a:t>Memory &amp; </a:t>
            </a:r>
            <a:r>
              <a:rPr lang="nb-NO" dirty="0" err="1" smtClean="0"/>
              <a:t>Alzheimer’s</a:t>
            </a:r>
            <a:r>
              <a:rPr lang="nb-NO" dirty="0" smtClean="0"/>
              <a:t> </a:t>
            </a:r>
            <a:r>
              <a:rPr lang="nb-NO" dirty="0" err="1" smtClean="0"/>
              <a:t>Disease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26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Standard utforming">
  <a:themeElements>
    <a:clrScheme name="3_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Abadi MT Condensed Light"/>
        <a:ea typeface=""/>
        <a:cs typeface=""/>
      </a:majorFont>
      <a:minorFont>
        <a:latin typeface="Abadi MT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UiB_04_LysarkSkjerm02">
  <a:themeElements>
    <a:clrScheme name="UiB_04_LysarkSkjerm0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iB_04_LysarkSkjerm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iB_04_LysarkSkjerm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Blank Presentation">
  <a:themeElements>
    <a:clrScheme name="1_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Blank Presentation">
      <a:majorFont>
        <a:latin typeface="Abadi MT Condensed Light"/>
        <a:ea typeface=""/>
        <a:cs typeface=""/>
      </a:majorFont>
      <a:minorFont>
        <a:latin typeface="Abadi MT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b-NO" sz="14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b-NO" sz="14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UiB_04_LysarkSkjerm02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UiB_04_LysarkSkjerm02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503677</TotalTime>
  <Pages>13</Pages>
  <Words>653</Words>
  <Application>Microsoft Office PowerPoint</Application>
  <PresentationFormat>35mm Slides</PresentationFormat>
  <Paragraphs>170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3_Default Design</vt:lpstr>
      <vt:lpstr>3_Standard utforming</vt:lpstr>
      <vt:lpstr>15_Default Design</vt:lpstr>
      <vt:lpstr>2_Blank Presentation</vt:lpstr>
      <vt:lpstr>2_UiB_04_LysarkSkjerm02</vt:lpstr>
      <vt:lpstr>12_Blank Presentation</vt:lpstr>
      <vt:lpstr>5_Office Theme</vt:lpstr>
      <vt:lpstr>14_Default Design</vt:lpstr>
      <vt:lpstr>2_Office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Long-term potentiation: a model of synaptic plasticity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Fysiologisk inst, 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Clive Bramham</dc:creator>
  <cp:lastModifiedBy>Clive Bramham</cp:lastModifiedBy>
  <cp:revision>1625</cp:revision>
  <cp:lastPrinted>2016-06-29T12:07:05Z</cp:lastPrinted>
  <dcterms:created xsi:type="dcterms:W3CDTF">2001-03-08T11:24:27Z</dcterms:created>
  <dcterms:modified xsi:type="dcterms:W3CDTF">2017-09-22T06:35:50Z</dcterms:modified>
</cp:coreProperties>
</file>