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57" r:id="rId3"/>
    <p:sldId id="271" r:id="rId4"/>
    <p:sldId id="278" r:id="rId5"/>
    <p:sldId id="267" r:id="rId6"/>
    <p:sldId id="281" r:id="rId7"/>
    <p:sldId id="282" r:id="rId8"/>
    <p:sldId id="270" r:id="rId9"/>
    <p:sldId id="280" r:id="rId10"/>
    <p:sldId id="269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9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48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6487-46EA-7345-A900-320199BC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5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endParaRPr lang="et-EE"/>
          </a:p>
        </p:txBody>
      </p:sp>
      <p:sp>
        <p:nvSpPr>
          <p:cNvPr id="6151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1143000"/>
            <a:ext cx="41052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E314BED-B06C-4493-9959-73D3F288AF98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8814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908720"/>
            <a:ext cx="7704856" cy="2664296"/>
          </a:xfrm>
        </p:spPr>
        <p:txBody>
          <a:bodyPr anchor="b"/>
          <a:lstStyle>
            <a:lvl1pPr algn="l">
              <a:lnSpc>
                <a:spcPct val="70000"/>
              </a:lnSpc>
              <a:defRPr sz="8000" b="0"/>
            </a:lvl1pPr>
          </a:lstStyle>
          <a:p>
            <a:r>
              <a:rPr lang="et-EE" dirty="0" smtClean="0"/>
              <a:t>ESITLUSE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149080"/>
            <a:ext cx="7704856" cy="1296144"/>
          </a:xfrm>
        </p:spPr>
        <p:txBody>
          <a:bodyPr/>
          <a:lstStyle>
            <a:lvl1pPr marL="0" indent="0" algn="l">
              <a:buNone/>
              <a:defRPr sz="3600" b="0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</a:t>
            </a:r>
            <a:r>
              <a:rPr lang="et-EE" dirty="0" smtClean="0"/>
              <a:t>UTORI NIMI</a:t>
            </a:r>
            <a:r>
              <a:rPr lang="en-US" dirty="0" smtClean="0"/>
              <a:t> </a:t>
            </a:r>
          </a:p>
          <a:p>
            <a:r>
              <a:rPr lang="et-EE" dirty="0" smtClean="0"/>
              <a:t>Kuupäev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0987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 smtClean="0"/>
              <a:t>Väide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1920" y="457200"/>
            <a:ext cx="4629150" cy="520404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Oluline</a:t>
            </a:r>
            <a:r>
              <a:rPr lang="en-US" dirty="0" smtClean="0"/>
              <a:t> </a:t>
            </a:r>
            <a:r>
              <a:rPr lang="en-US" dirty="0" err="1" smtClean="0"/>
              <a:t>sõnum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603847"/>
          </a:xfr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2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6096" y="476672"/>
            <a:ext cx="3168352" cy="158417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 smtClean="0"/>
              <a:t>Pildi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4629150" cy="4896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096" y="2276872"/>
            <a:ext cx="3168352" cy="3096344"/>
          </a:xfrm>
        </p:spPr>
        <p:txBody>
          <a:bodyPr/>
          <a:lstStyle>
            <a:lvl1pPr marL="0" indent="0">
              <a:buNone/>
              <a:defRPr sz="2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70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6444208" y="0"/>
            <a:ext cx="2699792" cy="2780928"/>
          </a:xfrm>
          <a:prstGeom prst="rect">
            <a:avLst/>
          </a:prstGeom>
          <a:solidFill>
            <a:srgbClr val="B205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188" y="620688"/>
            <a:ext cx="5329237" cy="4896544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43663" y="2780928"/>
            <a:ext cx="2700337" cy="2700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732240" y="260648"/>
            <a:ext cx="2088232" cy="2232248"/>
          </a:xfrm>
        </p:spPr>
        <p:txBody>
          <a:bodyPr anchor="ctr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TÄHTIS</a:t>
            </a:r>
            <a:br>
              <a:rPr lang="en-US" dirty="0" smtClean="0"/>
            </a:br>
            <a:r>
              <a:rPr lang="et-EE" dirty="0" smtClean="0"/>
              <a:t>INFO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327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1.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3330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613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45613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2.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4388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432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5613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 smtClean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120432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 smtClean="0"/>
              <a:t>3.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748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9048"/>
            <a:ext cx="8223250" cy="1138239"/>
          </a:xfrm>
        </p:spPr>
        <p:txBody>
          <a:bodyPr anchor="t"/>
          <a:lstStyle>
            <a:lvl1pPr algn="r">
              <a:defRPr sz="4800"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Tabeli pealkiri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8315" y="1773337"/>
            <a:ext cx="8207375" cy="3671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0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46800" y="188640"/>
            <a:ext cx="2997200" cy="299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4978896" cy="576064"/>
          </a:xfrm>
        </p:spPr>
        <p:txBody>
          <a:bodyPr anchor="t"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2590" y="1484784"/>
            <a:ext cx="4967287" cy="3888432"/>
          </a:xfrm>
        </p:spPr>
        <p:txBody>
          <a:bodyPr anchor="t"/>
          <a:lstStyle/>
          <a:p>
            <a:pPr lvl="0"/>
            <a:r>
              <a:rPr lang="et-E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97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188" y="548059"/>
            <a:ext cx="3529012" cy="3529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00563" y="548059"/>
            <a:ext cx="3959225" cy="3529013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3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88023" y="692075"/>
            <a:ext cx="3744416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560" y="692075"/>
            <a:ext cx="3745048" cy="3457005"/>
          </a:xfrm>
        </p:spPr>
        <p:txBody>
          <a:bodyPr/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t-EE" dirty="0" smtClean="0"/>
              <a:t>Vahepeal</a:t>
            </a:r>
            <a:r>
              <a:rPr lang="en-US" dirty="0" err="1" smtClean="0"/>
              <a:t>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047" y="4581129"/>
            <a:ext cx="7886700" cy="864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/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t-EE" dirty="0" smtClean="0"/>
              <a:t> / Kuupäev</a:t>
            </a:r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9287" y="4149081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303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32400" y="3033762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63277" y="548680"/>
            <a:ext cx="4824413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832400" y="54922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6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32" y="692696"/>
            <a:ext cx="3532386" cy="4608512"/>
          </a:xfrm>
        </p:spPr>
        <p:txBody>
          <a:bodyPr/>
          <a:lstStyle>
            <a:lvl1pPr indent="0">
              <a:lnSpc>
                <a:spcPct val="150000"/>
              </a:lnSpc>
              <a:defRPr sz="2400" baseline="0"/>
            </a:lvl1pPr>
          </a:lstStyle>
          <a:p>
            <a:r>
              <a:rPr lang="et-EE" dirty="0" smtClean="0"/>
              <a:t>Brändiga seotud info</a:t>
            </a:r>
            <a:endParaRPr lang="en-US" dirty="0"/>
          </a:p>
        </p:txBody>
      </p:sp>
      <p:pic>
        <p:nvPicPr>
          <p:cNvPr id="3" name="Picture 2" descr="uutmoodi akadeemiline vektor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" y="548680"/>
            <a:ext cx="456926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1560" y="1412776"/>
            <a:ext cx="7886700" cy="2880320"/>
          </a:xfrm>
        </p:spPr>
        <p:txBody>
          <a:bodyPr/>
          <a:lstStyle>
            <a:lvl1pPr marL="0" marR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ct val="100000"/>
              <a:buFont typeface="Lucida Grande"/>
              <a:buNone/>
              <a:tabLst/>
              <a:defRPr sz="3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Tere</a:t>
            </a:r>
            <a:r>
              <a:rPr lang="en-US" dirty="0" smtClean="0"/>
              <a:t> </a:t>
            </a:r>
            <a:r>
              <a:rPr lang="en-US" dirty="0" err="1" smtClean="0"/>
              <a:t>tulemast</a:t>
            </a:r>
            <a:r>
              <a:rPr lang="en-US" dirty="0" smtClean="0"/>
              <a:t>!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Narva</a:t>
            </a:r>
            <a:r>
              <a:rPr lang="en-US" dirty="0" smtClean="0"/>
              <a:t> </a:t>
            </a:r>
            <a:r>
              <a:rPr lang="en-US" dirty="0" err="1" smtClean="0"/>
              <a:t>mnt</a:t>
            </a:r>
            <a:r>
              <a:rPr lang="en-US" dirty="0" smtClean="0"/>
              <a:t> 25, </a:t>
            </a:r>
            <a:r>
              <a:rPr lang="et-EE" dirty="0" smtClean="0"/>
              <a:t>10120 </a:t>
            </a:r>
            <a:r>
              <a:rPr lang="en-US" dirty="0" smtClean="0"/>
              <a:t>Tallinn </a:t>
            </a:r>
          </a:p>
          <a:p>
            <a:pPr lvl="0"/>
            <a:r>
              <a:rPr lang="en-US" dirty="0" smtClean="0"/>
              <a:t>www.tlu.ee</a:t>
            </a:r>
          </a:p>
          <a:p>
            <a:pPr lvl="0"/>
            <a:r>
              <a:rPr lang="en-US" dirty="0" err="1" smtClean="0"/>
              <a:t>tlu@tlu.ee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5157192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675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t-EE" dirty="0" smtClean="0"/>
              <a:t>Vahepeal</a:t>
            </a:r>
            <a:r>
              <a:rPr lang="en-US" dirty="0" err="1" smtClean="0"/>
              <a:t>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047" y="4581129"/>
            <a:ext cx="7886700" cy="864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 smtClean="0"/>
              <a:t>Alapealkiri</a:t>
            </a:r>
            <a:r>
              <a:rPr lang="en-US" dirty="0" smtClean="0"/>
              <a:t> /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t-EE" dirty="0" smtClean="0"/>
              <a:t> / Kuupäev</a:t>
            </a:r>
            <a:endParaRPr lang="en-US" dirty="0" smtClean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9287" y="4149081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8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7197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9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2" y="1604963"/>
            <a:ext cx="4035425" cy="3912269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7" y="1604963"/>
            <a:ext cx="4035425" cy="3912269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59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40" y="1681163"/>
            <a:ext cx="3868737" cy="823912"/>
          </a:xfr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Vahepealkiri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40" y="2505075"/>
            <a:ext cx="3868737" cy="301215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Vahepealkiri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012157"/>
          </a:xfrm>
        </p:spPr>
        <p:txBody>
          <a:bodyPr/>
          <a:lstStyle/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5162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2857"/>
            <a:ext cx="8223250" cy="216024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t-EE" sz="3400" i="1" dirty="0"/>
          </a:p>
        </p:txBody>
      </p:sp>
    </p:spTree>
    <p:extLst>
      <p:ext uri="{BB962C8B-B14F-4D97-AF65-F5344CB8AC3E}">
        <p14:creationId xmlns:p14="http://schemas.microsoft.com/office/powerpoint/2010/main" val="35518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2857"/>
            <a:ext cx="8223250" cy="216024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t-EE" sz="3400" i="1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1017" y="201245"/>
            <a:ext cx="3052983" cy="14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66" y="5445224"/>
            <a:ext cx="3657636" cy="14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86150" y="1"/>
            <a:ext cx="5670550" cy="188640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Pealkiri</a:t>
            </a:r>
            <a:endParaRPr lang="en-GB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398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Sõnum</a:t>
            </a:r>
            <a:endParaRPr lang="en-GB" dirty="0" smtClean="0"/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45933"/>
            <a:ext cx="2479962" cy="335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059832" y="5782914"/>
            <a:ext cx="2697698" cy="737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75" r:id="rId3"/>
    <p:sldLayoutId id="2147483674" r:id="rId4"/>
    <p:sldLayoutId id="2147483654" r:id="rId5"/>
    <p:sldLayoutId id="2147483656" r:id="rId6"/>
    <p:sldLayoutId id="2147483657" r:id="rId7"/>
    <p:sldLayoutId id="2147483659" r:id="rId8"/>
    <p:sldLayoutId id="2147483676" r:id="rId9"/>
    <p:sldLayoutId id="2147483660" r:id="rId10"/>
    <p:sldLayoutId id="2147483661" r:id="rId11"/>
    <p:sldLayoutId id="2147483662" r:id="rId12"/>
    <p:sldLayoutId id="2147483669" r:id="rId13"/>
    <p:sldLayoutId id="2147483670" r:id="rId14"/>
    <p:sldLayoutId id="2147483671" r:id="rId15"/>
    <p:sldLayoutId id="2147483665" r:id="rId16"/>
    <p:sldLayoutId id="2147483666" r:id="rId17"/>
    <p:sldLayoutId id="2147483667" r:id="rId18"/>
    <p:sldLayoutId id="2147483668" r:id="rId19"/>
    <p:sldLayoutId id="2147483663" r:id="rId20"/>
    <p:sldLayoutId id="2147483673" r:id="rId21"/>
    <p:sldLayoutId id="2147483672" r:id="rId2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49263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lang="en-GB" sz="4800" b="0" i="1" kern="1200" dirty="0" smtClean="0">
          <a:solidFill>
            <a:srgbClr val="000000"/>
          </a:solidFill>
          <a:latin typeface="Minion Pro"/>
          <a:ea typeface="ＭＳ Ｐゴシック" panose="020B0600070205080204" pitchFamily="34" charset="-128"/>
          <a:cs typeface="Minion Pro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165600" indent="-342000" algn="l" defTabSz="449263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lang="en-GB" sz="2600" kern="1200" dirty="0" smtClean="0">
          <a:solidFill>
            <a:srgbClr val="000000"/>
          </a:solidFill>
          <a:latin typeface="Minion Pro" panose="02040503050201020203" pitchFamily="18" charset="0"/>
          <a:ea typeface="+mn-ea"/>
          <a:cs typeface="+mn-cs"/>
        </a:defRPr>
      </a:lvl1pPr>
      <a:lvl2pPr marL="800100" indent="-3429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2200" kern="1200">
          <a:solidFill>
            <a:srgbClr val="000000"/>
          </a:solidFill>
          <a:latin typeface="Minion Pro"/>
          <a:ea typeface="+mn-ea"/>
          <a:cs typeface="Minion Pro"/>
        </a:defRPr>
      </a:lvl2pPr>
      <a:lvl3pPr marL="1200150" indent="-28575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1800" kern="1200">
          <a:solidFill>
            <a:srgbClr val="000000"/>
          </a:solidFill>
          <a:latin typeface="Minion Pro"/>
          <a:ea typeface="+mn-ea"/>
          <a:cs typeface="Minion Pro"/>
        </a:defRPr>
      </a:lvl3pPr>
      <a:lvl4pPr marL="16002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4pPr>
      <a:lvl5pPr marL="20574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816332" cy="35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>haridussonaraamat@eki.ee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Hariduse ja kasvatuse sõnaraamat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Helin Puksand</a:t>
            </a:r>
          </a:p>
          <a:p>
            <a:r>
              <a:rPr lang="et-EE" dirty="0" smtClean="0"/>
              <a:t>Tallinna Ülikool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168352" cy="792088"/>
          </a:xfrm>
        </p:spPr>
        <p:txBody>
          <a:bodyPr/>
          <a:lstStyle/>
          <a:p>
            <a:r>
              <a:rPr lang="et-EE" sz="4800" dirty="0" smtClean="0">
                <a:solidFill>
                  <a:srgbClr val="B20533"/>
                </a:solidFill>
              </a:rPr>
              <a:t>Autorid</a:t>
            </a:r>
            <a:endParaRPr lang="en-US" sz="4800" dirty="0">
              <a:solidFill>
                <a:srgbClr val="B205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436096" y="1268760"/>
            <a:ext cx="3168352" cy="4104456"/>
          </a:xfrm>
        </p:spPr>
        <p:txBody>
          <a:bodyPr/>
          <a:lstStyle/>
          <a:p>
            <a:r>
              <a:rPr lang="et-EE" sz="2800" dirty="0" smtClean="0"/>
              <a:t>TIIU ERELT</a:t>
            </a:r>
          </a:p>
          <a:p>
            <a:r>
              <a:rPr lang="et-EE" sz="2800" dirty="0" smtClean="0"/>
              <a:t>ULVE KALA-ARVISTO</a:t>
            </a:r>
          </a:p>
          <a:p>
            <a:r>
              <a:rPr lang="et-EE" sz="2800" dirty="0" smtClean="0"/>
              <a:t>EVA TAMM</a:t>
            </a:r>
          </a:p>
          <a:p>
            <a:r>
              <a:rPr lang="et-EE" sz="2800" dirty="0" smtClean="0"/>
              <a:t>MARI KADAKAS</a:t>
            </a:r>
          </a:p>
          <a:p>
            <a:r>
              <a:rPr lang="et-EE" sz="2800" dirty="0" smtClean="0"/>
              <a:t>INGER KRAAV</a:t>
            </a:r>
          </a:p>
          <a:p>
            <a:r>
              <a:rPr lang="et-EE" sz="2800" dirty="0" smtClean="0"/>
              <a:t>VIIVI MAANSO</a:t>
            </a:r>
          </a:p>
          <a:p>
            <a:r>
              <a:rPr lang="et-EE" sz="2800" dirty="0" smtClean="0"/>
              <a:t>HELIN PUKSAND</a:t>
            </a:r>
          </a:p>
          <a:p>
            <a:r>
              <a:rPr lang="et-EE" sz="2800" dirty="0" smtClean="0"/>
              <a:t>INGE UNT</a:t>
            </a:r>
          </a:p>
          <a:p>
            <a:endParaRPr lang="en-US" dirty="0"/>
          </a:p>
        </p:txBody>
      </p:sp>
      <p:pic>
        <p:nvPicPr>
          <p:cNvPr id="11" name="Pildi kohatäide 10" descr="IMG_51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327" b="10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Võõrkeelsed terminid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sz="3200" dirty="0"/>
              <a:t>Inglise keel: </a:t>
            </a:r>
            <a:r>
              <a:rPr lang="et-EE" sz="3200" dirty="0" err="1"/>
              <a:t>Ulve</a:t>
            </a:r>
            <a:r>
              <a:rPr lang="et-EE" sz="3200" dirty="0"/>
              <a:t> </a:t>
            </a:r>
            <a:r>
              <a:rPr lang="et-EE" sz="3200" dirty="0" err="1"/>
              <a:t>Kala-Arvisto</a:t>
            </a:r>
            <a:r>
              <a:rPr lang="et-EE" sz="3200" dirty="0"/>
              <a:t> ja </a:t>
            </a:r>
            <a:r>
              <a:rPr lang="et-EE" sz="3200" dirty="0" err="1"/>
              <a:t>Suliko</a:t>
            </a:r>
            <a:r>
              <a:rPr lang="et-EE" sz="3200" dirty="0"/>
              <a:t> Liiv. </a:t>
            </a:r>
          </a:p>
          <a:p>
            <a:r>
              <a:rPr lang="et-EE" sz="3200" dirty="0"/>
              <a:t>Saksa keel: Mari Kadakas, </a:t>
            </a:r>
            <a:r>
              <a:rPr lang="et-EE" sz="3200" dirty="0" err="1"/>
              <a:t>Ulve</a:t>
            </a:r>
            <a:r>
              <a:rPr lang="et-EE" sz="3200" dirty="0"/>
              <a:t> </a:t>
            </a:r>
            <a:r>
              <a:rPr lang="et-EE" sz="3200" dirty="0" err="1"/>
              <a:t>Kala-Arvisto</a:t>
            </a:r>
            <a:r>
              <a:rPr lang="et-EE" sz="3200" dirty="0"/>
              <a:t> ja Anne Lind. </a:t>
            </a:r>
          </a:p>
          <a:p>
            <a:r>
              <a:rPr lang="et-EE" sz="3200" dirty="0"/>
              <a:t>Soome keel: Paula Sajavaara</a:t>
            </a:r>
          </a:p>
          <a:p>
            <a:r>
              <a:rPr lang="et-EE" sz="3200" dirty="0"/>
              <a:t>Vene keel: Juta </a:t>
            </a:r>
            <a:r>
              <a:rPr lang="et-EE" sz="3200" dirty="0" err="1"/>
              <a:t>Veimer</a:t>
            </a:r>
            <a:r>
              <a:rPr lang="et-EE" sz="3200" dirty="0"/>
              <a:t> ja Roman Kallas </a:t>
            </a:r>
          </a:p>
        </p:txBody>
      </p:sp>
      <p:pic>
        <p:nvPicPr>
          <p:cNvPr id="8" name="Pildi kohatäide 7" descr="IMG_512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5724128" y="332656"/>
            <a:ext cx="296768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Valdkonnad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sz="2800" dirty="0"/>
              <a:t>kasvatus ja areng</a:t>
            </a:r>
          </a:p>
          <a:p>
            <a:r>
              <a:rPr lang="et-EE" sz="2800" dirty="0"/>
              <a:t>alusharidus</a:t>
            </a:r>
          </a:p>
          <a:p>
            <a:r>
              <a:rPr lang="et-EE" sz="2800" dirty="0"/>
              <a:t>põhi- ja keskharidus</a:t>
            </a:r>
          </a:p>
          <a:p>
            <a:r>
              <a:rPr lang="et-EE" sz="2800" dirty="0"/>
              <a:t>kutseharidus</a:t>
            </a:r>
          </a:p>
          <a:p>
            <a:r>
              <a:rPr lang="et-EE" sz="2800" dirty="0"/>
              <a:t>kõrgharidus</a:t>
            </a:r>
          </a:p>
          <a:p>
            <a:r>
              <a:rPr lang="et-EE" sz="2800" dirty="0"/>
              <a:t>huviharidus</a:t>
            </a:r>
          </a:p>
          <a:p>
            <a:r>
              <a:rPr lang="et-EE" sz="2800" dirty="0"/>
              <a:t>eripedagoogika</a:t>
            </a:r>
          </a:p>
          <a:p>
            <a:r>
              <a:rPr lang="et-EE" sz="2800" dirty="0" err="1"/>
              <a:t>andragoogika</a:t>
            </a:r>
            <a:endParaRPr lang="et-EE" sz="2800" dirty="0"/>
          </a:p>
          <a:p>
            <a:r>
              <a:rPr lang="et-EE" sz="2800" dirty="0"/>
              <a:t>sotsiaalpedagoogika</a:t>
            </a:r>
          </a:p>
          <a:p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sz="2800" dirty="0"/>
              <a:t>didaktika</a:t>
            </a:r>
          </a:p>
          <a:p>
            <a:r>
              <a:rPr lang="et-EE" sz="2800" dirty="0"/>
              <a:t>õppevahendid</a:t>
            </a:r>
          </a:p>
          <a:p>
            <a:r>
              <a:rPr lang="et-EE" sz="2800" dirty="0"/>
              <a:t>koolikorraldus</a:t>
            </a:r>
          </a:p>
          <a:p>
            <a:r>
              <a:rPr lang="et-EE" sz="2800" dirty="0"/>
              <a:t>haridusasutused</a:t>
            </a:r>
          </a:p>
          <a:p>
            <a:r>
              <a:rPr lang="et-EE" sz="2800" dirty="0"/>
              <a:t>haridussotsioloogia</a:t>
            </a:r>
          </a:p>
          <a:p>
            <a:r>
              <a:rPr lang="et-EE" sz="2800" dirty="0"/>
              <a:t>kasvatusteaduslik uurimistöö</a:t>
            </a:r>
          </a:p>
          <a:p>
            <a:r>
              <a:rPr lang="et-EE" sz="2800" dirty="0"/>
              <a:t>pedagoogika ajalugu</a:t>
            </a:r>
          </a:p>
          <a:p>
            <a:r>
              <a:rPr lang="et-EE" sz="2800" dirty="0"/>
              <a:t>infotehnoloogia (kui e-õppe alus)</a:t>
            </a:r>
          </a:p>
        </p:txBody>
      </p:sp>
    </p:spTree>
    <p:extLst>
      <p:ext uri="{BB962C8B-B14F-4D97-AF65-F5344CB8AC3E}">
        <p14:creationId xmlns:p14="http://schemas.microsoft.com/office/powerpoint/2010/main" val="9036897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Vormistus  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sz="3200" dirty="0" smtClean="0"/>
              <a:t>Märksõnad</a:t>
            </a:r>
          </a:p>
          <a:p>
            <a:r>
              <a:rPr lang="et-EE" sz="3200" dirty="0" smtClean="0"/>
              <a:t>Märgendid</a:t>
            </a:r>
          </a:p>
          <a:p>
            <a:r>
              <a:rPr lang="et-EE" sz="3200" dirty="0" smtClean="0"/>
              <a:t>Hääldus</a:t>
            </a:r>
          </a:p>
          <a:p>
            <a:r>
              <a:rPr lang="et-EE" sz="3200" dirty="0" smtClean="0"/>
              <a:t>Seletused </a:t>
            </a:r>
          </a:p>
          <a:p>
            <a:r>
              <a:rPr lang="et-EE" sz="3200" dirty="0" smtClean="0"/>
              <a:t>Muukeelsed vasted</a:t>
            </a:r>
          </a:p>
          <a:p>
            <a:r>
              <a:rPr lang="et-EE" sz="3200" dirty="0" smtClean="0"/>
              <a:t>Lühendid </a:t>
            </a:r>
            <a:endParaRPr lang="et-EE" sz="3200" dirty="0"/>
          </a:p>
        </p:txBody>
      </p:sp>
      <p:pic>
        <p:nvPicPr>
          <p:cNvPr id="8" name="Pildi kohatäide 7" descr="IMG_512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60648"/>
            <a:ext cx="296768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 teave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sz="4000" dirty="0" smtClean="0"/>
              <a:t>Ühendused, asutused, infosüsteemid</a:t>
            </a:r>
          </a:p>
          <a:p>
            <a:r>
              <a:rPr lang="et-EE" sz="4000" dirty="0" smtClean="0"/>
              <a:t>Sõnaraamatus nimetatud teadlased</a:t>
            </a:r>
          </a:p>
        </p:txBody>
      </p:sp>
      <p:pic>
        <p:nvPicPr>
          <p:cNvPr id="8" name="Pildi kohatäide 7" descr="IMG_512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60648"/>
            <a:ext cx="296768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 descr="Screenshot 2015-04-12 08.22.38.pn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056784" cy="4968551"/>
          </a:xfrm>
        </p:spPr>
      </p:pic>
      <p:sp>
        <p:nvSpPr>
          <p:cNvPr id="10" name="Pildi kohatäide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ildi kohatäide 10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di kohatäide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ildi kohatäide 10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ildi kohatäide 5" descr="Screenshot 2015-04-12 08.27.04.pn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984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111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Hariduse ja kasvatuse sõnaraamat</vt:lpstr>
      <vt:lpstr>Autorid</vt:lpstr>
      <vt:lpstr>Võõrkeelsed terminid</vt:lpstr>
      <vt:lpstr>Valdkonnad </vt:lpstr>
      <vt:lpstr>Vormistus  </vt:lpstr>
      <vt:lpstr>Muu teave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Margit Lehis</cp:lastModifiedBy>
  <cp:revision>173</cp:revision>
  <cp:lastPrinted>2014-11-06T11:21:17Z</cp:lastPrinted>
  <dcterms:created xsi:type="dcterms:W3CDTF">2013-01-09T16:04:06Z</dcterms:created>
  <dcterms:modified xsi:type="dcterms:W3CDTF">2015-04-14T07:29:15Z</dcterms:modified>
</cp:coreProperties>
</file>