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75" r:id="rId6"/>
    <p:sldId id="259" r:id="rId7"/>
    <p:sldId id="257" r:id="rId8"/>
    <p:sldId id="266" r:id="rId9"/>
    <p:sldId id="283" r:id="rId10"/>
    <p:sldId id="282" r:id="rId11"/>
    <p:sldId id="269" r:id="rId12"/>
    <p:sldId id="276" r:id="rId13"/>
    <p:sldId id="281" r:id="rId14"/>
    <p:sldId id="280" r:id="rId15"/>
    <p:sldId id="267" r:id="rId16"/>
    <p:sldId id="265" r:id="rId17"/>
    <p:sldId id="278" r:id="rId18"/>
    <p:sldId id="262" r:id="rId19"/>
    <p:sldId id="279" r:id="rId20"/>
    <p:sldId id="270" r:id="rId21"/>
    <p:sldId id="268" r:id="rId2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F81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0858" autoAdjust="0"/>
  </p:normalViewPr>
  <p:slideViewPr>
    <p:cSldViewPr>
      <p:cViewPr varScale="1">
        <p:scale>
          <a:sx n="59" d="100"/>
          <a:sy n="59" d="100"/>
        </p:scale>
        <p:origin x="-159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0" d="100"/>
          <a:sy n="50" d="100"/>
        </p:scale>
        <p:origin x="-292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242B5-AA34-48D0-9E94-F93D84CAEF44}" type="doc">
      <dgm:prSet loTypeId="urn:microsoft.com/office/officeart/2005/8/layout/venn2" loCatId="relationship" qsTypeId="urn:microsoft.com/office/officeart/2005/8/quickstyle/simple5" qsCatId="simple" csTypeId="urn:microsoft.com/office/officeart/2005/8/colors/colorful5" csCatId="colorful" phldr="1"/>
      <dgm:spPr/>
      <dgm:t>
        <a:bodyPr/>
        <a:lstStyle/>
        <a:p>
          <a:endParaRPr lang="en-US"/>
        </a:p>
      </dgm:t>
    </dgm:pt>
    <dgm:pt modelId="{BAD3514B-EDC2-4E6D-A3D6-5220D5F9DAC7}">
      <dgm:prSet phldrT="[Text]" custT="1"/>
      <dgm:spPr/>
      <dgm:t>
        <a:bodyPr/>
        <a:lstStyle/>
        <a:p>
          <a:r>
            <a:rPr lang="et-EE" sz="2400" dirty="0" smtClean="0"/>
            <a:t>Avalik</a:t>
          </a:r>
          <a:endParaRPr lang="en-US" sz="2400" dirty="0"/>
        </a:p>
      </dgm:t>
    </dgm:pt>
    <dgm:pt modelId="{CFE40604-3ADF-4B27-8494-A688D80A7C08}" type="parTrans" cxnId="{629C7B38-5F1A-4D7C-A9D2-C81AB510777A}">
      <dgm:prSet/>
      <dgm:spPr/>
      <dgm:t>
        <a:bodyPr/>
        <a:lstStyle/>
        <a:p>
          <a:endParaRPr lang="en-US"/>
        </a:p>
      </dgm:t>
    </dgm:pt>
    <dgm:pt modelId="{3EDB956C-F124-4CCF-854C-FF8D1DA3CB12}" type="sibTrans" cxnId="{629C7B38-5F1A-4D7C-A9D2-C81AB510777A}">
      <dgm:prSet/>
      <dgm:spPr/>
      <dgm:t>
        <a:bodyPr/>
        <a:lstStyle/>
        <a:p>
          <a:endParaRPr lang="en-US"/>
        </a:p>
      </dgm:t>
    </dgm:pt>
    <dgm:pt modelId="{B37F7836-E7AC-4F4C-B92B-C47ED0219903}">
      <dgm:prSet phldrT="[Text]" custT="1"/>
      <dgm:spPr/>
      <dgm:t>
        <a:bodyPr/>
        <a:lstStyle/>
        <a:p>
          <a:r>
            <a:rPr lang="et-EE" sz="2400" dirty="0" smtClean="0"/>
            <a:t>Jagatud</a:t>
          </a:r>
          <a:endParaRPr lang="en-US" sz="2400" dirty="0"/>
        </a:p>
      </dgm:t>
    </dgm:pt>
    <dgm:pt modelId="{33EA2902-679E-4BEC-828D-93F296B8DC2B}" type="parTrans" cxnId="{B7CA5928-5397-48A7-B124-BBA19D941A76}">
      <dgm:prSet/>
      <dgm:spPr/>
      <dgm:t>
        <a:bodyPr/>
        <a:lstStyle/>
        <a:p>
          <a:endParaRPr lang="en-US"/>
        </a:p>
      </dgm:t>
    </dgm:pt>
    <dgm:pt modelId="{64CD1A48-0529-41C3-B1FB-289B43E93375}" type="sibTrans" cxnId="{B7CA5928-5397-48A7-B124-BBA19D941A76}">
      <dgm:prSet/>
      <dgm:spPr/>
      <dgm:t>
        <a:bodyPr/>
        <a:lstStyle/>
        <a:p>
          <a:endParaRPr lang="en-US"/>
        </a:p>
      </dgm:t>
    </dgm:pt>
    <dgm:pt modelId="{34C39925-6C48-42D7-AFBC-1974D753CF19}">
      <dgm:prSet phldrT="[Text]" custT="1"/>
      <dgm:spPr/>
      <dgm:t>
        <a:bodyPr/>
        <a:lstStyle/>
        <a:p>
          <a:r>
            <a:rPr lang="et-EE" sz="2400" dirty="0" smtClean="0"/>
            <a:t>Suletud</a:t>
          </a:r>
          <a:endParaRPr lang="en-US" sz="2400" dirty="0"/>
        </a:p>
      </dgm:t>
    </dgm:pt>
    <dgm:pt modelId="{ACB7905B-1062-4550-B042-094D0251C3A0}" type="parTrans" cxnId="{1DF5325D-6B5E-4005-B38E-E5A5B80C7021}">
      <dgm:prSet/>
      <dgm:spPr/>
      <dgm:t>
        <a:bodyPr/>
        <a:lstStyle/>
        <a:p>
          <a:endParaRPr lang="en-US"/>
        </a:p>
      </dgm:t>
    </dgm:pt>
    <dgm:pt modelId="{E2A79B4B-3E2F-4409-8528-92E28B8A4217}" type="sibTrans" cxnId="{1DF5325D-6B5E-4005-B38E-E5A5B80C7021}">
      <dgm:prSet/>
      <dgm:spPr/>
      <dgm:t>
        <a:bodyPr/>
        <a:lstStyle/>
        <a:p>
          <a:endParaRPr lang="en-US"/>
        </a:p>
      </dgm:t>
    </dgm:pt>
    <dgm:pt modelId="{5AF42825-8B6B-419D-8D74-04AA05FDDA84}" type="pres">
      <dgm:prSet presAssocID="{196242B5-AA34-48D0-9E94-F93D84CAEF44}" presName="Name0" presStyleCnt="0">
        <dgm:presLayoutVars>
          <dgm:chMax val="7"/>
          <dgm:resizeHandles val="exact"/>
        </dgm:presLayoutVars>
      </dgm:prSet>
      <dgm:spPr/>
    </dgm:pt>
    <dgm:pt modelId="{313C5A46-3983-415E-A410-E7D63CFE4ACB}" type="pres">
      <dgm:prSet presAssocID="{196242B5-AA34-48D0-9E94-F93D84CAEF44}" presName="comp1" presStyleCnt="0"/>
      <dgm:spPr/>
    </dgm:pt>
    <dgm:pt modelId="{602F1C15-AA30-40EF-B0D5-8B7A33F366EB}" type="pres">
      <dgm:prSet presAssocID="{196242B5-AA34-48D0-9E94-F93D84CAEF44}" presName="circle1" presStyleLbl="node1" presStyleIdx="0" presStyleCnt="3"/>
      <dgm:spPr/>
      <dgm:t>
        <a:bodyPr/>
        <a:lstStyle/>
        <a:p>
          <a:endParaRPr lang="en-US"/>
        </a:p>
      </dgm:t>
    </dgm:pt>
    <dgm:pt modelId="{42C935EC-D7D7-4937-9505-2A844A7E626E}" type="pres">
      <dgm:prSet presAssocID="{196242B5-AA34-48D0-9E94-F93D84CAEF44}" presName="c1text" presStyleLbl="node1" presStyleIdx="0" presStyleCnt="3">
        <dgm:presLayoutVars>
          <dgm:bulletEnabled val="1"/>
        </dgm:presLayoutVars>
      </dgm:prSet>
      <dgm:spPr/>
      <dgm:t>
        <a:bodyPr/>
        <a:lstStyle/>
        <a:p>
          <a:endParaRPr lang="en-US"/>
        </a:p>
      </dgm:t>
    </dgm:pt>
    <dgm:pt modelId="{0794E879-5C64-4DC1-81B0-953283C2D85D}" type="pres">
      <dgm:prSet presAssocID="{196242B5-AA34-48D0-9E94-F93D84CAEF44}" presName="comp2" presStyleCnt="0"/>
      <dgm:spPr/>
    </dgm:pt>
    <dgm:pt modelId="{48E41D6B-9D81-404F-ABBD-120D06D83AE5}" type="pres">
      <dgm:prSet presAssocID="{196242B5-AA34-48D0-9E94-F93D84CAEF44}" presName="circle2" presStyleLbl="node1" presStyleIdx="1" presStyleCnt="3"/>
      <dgm:spPr/>
      <dgm:t>
        <a:bodyPr/>
        <a:lstStyle/>
        <a:p>
          <a:endParaRPr lang="en-US"/>
        </a:p>
      </dgm:t>
    </dgm:pt>
    <dgm:pt modelId="{BAA71F31-FF79-425F-A9B1-A17FC671FBF0}" type="pres">
      <dgm:prSet presAssocID="{196242B5-AA34-48D0-9E94-F93D84CAEF44}" presName="c2text" presStyleLbl="node1" presStyleIdx="1" presStyleCnt="3">
        <dgm:presLayoutVars>
          <dgm:bulletEnabled val="1"/>
        </dgm:presLayoutVars>
      </dgm:prSet>
      <dgm:spPr/>
      <dgm:t>
        <a:bodyPr/>
        <a:lstStyle/>
        <a:p>
          <a:endParaRPr lang="en-US"/>
        </a:p>
      </dgm:t>
    </dgm:pt>
    <dgm:pt modelId="{74FCACCB-B685-446E-B068-FD8A5220D665}" type="pres">
      <dgm:prSet presAssocID="{196242B5-AA34-48D0-9E94-F93D84CAEF44}" presName="comp3" presStyleCnt="0"/>
      <dgm:spPr/>
    </dgm:pt>
    <dgm:pt modelId="{A26770A1-B022-42A6-8061-5AD21B0B0D86}" type="pres">
      <dgm:prSet presAssocID="{196242B5-AA34-48D0-9E94-F93D84CAEF44}" presName="circle3" presStyleLbl="node1" presStyleIdx="2" presStyleCnt="3"/>
      <dgm:spPr/>
    </dgm:pt>
    <dgm:pt modelId="{D952E5E7-DA69-4123-BDE9-7AA4E2E64F08}" type="pres">
      <dgm:prSet presAssocID="{196242B5-AA34-48D0-9E94-F93D84CAEF44}" presName="c3text" presStyleLbl="node1" presStyleIdx="2" presStyleCnt="3">
        <dgm:presLayoutVars>
          <dgm:bulletEnabled val="1"/>
        </dgm:presLayoutVars>
      </dgm:prSet>
      <dgm:spPr/>
    </dgm:pt>
  </dgm:ptLst>
  <dgm:cxnLst>
    <dgm:cxn modelId="{2FC45560-0DCF-4725-AAC6-A23FAF5F6F52}" type="presOf" srcId="{BAD3514B-EDC2-4E6D-A3D6-5220D5F9DAC7}" destId="{42C935EC-D7D7-4937-9505-2A844A7E626E}" srcOrd="1" destOrd="0" presId="urn:microsoft.com/office/officeart/2005/8/layout/venn2"/>
    <dgm:cxn modelId="{9E3092E5-C57A-4CAE-9C12-B494C6074AA1}" type="presOf" srcId="{34C39925-6C48-42D7-AFBC-1974D753CF19}" destId="{A26770A1-B022-42A6-8061-5AD21B0B0D86}" srcOrd="0" destOrd="0" presId="urn:microsoft.com/office/officeart/2005/8/layout/venn2"/>
    <dgm:cxn modelId="{0782800B-C7BB-4C32-893F-CD09FF862D2C}" type="presOf" srcId="{BAD3514B-EDC2-4E6D-A3D6-5220D5F9DAC7}" destId="{602F1C15-AA30-40EF-B0D5-8B7A33F366EB}" srcOrd="0" destOrd="0" presId="urn:microsoft.com/office/officeart/2005/8/layout/venn2"/>
    <dgm:cxn modelId="{B7CA5928-5397-48A7-B124-BBA19D941A76}" srcId="{196242B5-AA34-48D0-9E94-F93D84CAEF44}" destId="{B37F7836-E7AC-4F4C-B92B-C47ED0219903}" srcOrd="1" destOrd="0" parTransId="{33EA2902-679E-4BEC-828D-93F296B8DC2B}" sibTransId="{64CD1A48-0529-41C3-B1FB-289B43E93375}"/>
    <dgm:cxn modelId="{7E168D18-1FA8-4C4D-93BD-C48DCAB85695}" type="presOf" srcId="{196242B5-AA34-48D0-9E94-F93D84CAEF44}" destId="{5AF42825-8B6B-419D-8D74-04AA05FDDA84}" srcOrd="0" destOrd="0" presId="urn:microsoft.com/office/officeart/2005/8/layout/venn2"/>
    <dgm:cxn modelId="{A07AADE8-1D50-4762-8D9D-900F861BBDF2}" type="presOf" srcId="{B37F7836-E7AC-4F4C-B92B-C47ED0219903}" destId="{BAA71F31-FF79-425F-A9B1-A17FC671FBF0}" srcOrd="1" destOrd="0" presId="urn:microsoft.com/office/officeart/2005/8/layout/venn2"/>
    <dgm:cxn modelId="{629C7B38-5F1A-4D7C-A9D2-C81AB510777A}" srcId="{196242B5-AA34-48D0-9E94-F93D84CAEF44}" destId="{BAD3514B-EDC2-4E6D-A3D6-5220D5F9DAC7}" srcOrd="0" destOrd="0" parTransId="{CFE40604-3ADF-4B27-8494-A688D80A7C08}" sibTransId="{3EDB956C-F124-4CCF-854C-FF8D1DA3CB12}"/>
    <dgm:cxn modelId="{1DF5325D-6B5E-4005-B38E-E5A5B80C7021}" srcId="{196242B5-AA34-48D0-9E94-F93D84CAEF44}" destId="{34C39925-6C48-42D7-AFBC-1974D753CF19}" srcOrd="2" destOrd="0" parTransId="{ACB7905B-1062-4550-B042-094D0251C3A0}" sibTransId="{E2A79B4B-3E2F-4409-8528-92E28B8A4217}"/>
    <dgm:cxn modelId="{FCDB09E2-19A7-4B42-ADFF-632B6C92FF4D}" type="presOf" srcId="{34C39925-6C48-42D7-AFBC-1974D753CF19}" destId="{D952E5E7-DA69-4123-BDE9-7AA4E2E64F08}" srcOrd="1" destOrd="0" presId="urn:microsoft.com/office/officeart/2005/8/layout/venn2"/>
    <dgm:cxn modelId="{F189A2F8-9FA1-46E9-86E3-93AE0107DBA4}" type="presOf" srcId="{B37F7836-E7AC-4F4C-B92B-C47ED0219903}" destId="{48E41D6B-9D81-404F-ABBD-120D06D83AE5}" srcOrd="0" destOrd="0" presId="urn:microsoft.com/office/officeart/2005/8/layout/venn2"/>
    <dgm:cxn modelId="{485A0575-F509-44B1-BF2F-792959F2B478}" type="presParOf" srcId="{5AF42825-8B6B-419D-8D74-04AA05FDDA84}" destId="{313C5A46-3983-415E-A410-E7D63CFE4ACB}" srcOrd="0" destOrd="0" presId="urn:microsoft.com/office/officeart/2005/8/layout/venn2"/>
    <dgm:cxn modelId="{A0292B5E-12F1-4942-A307-F499006BA17C}" type="presParOf" srcId="{313C5A46-3983-415E-A410-E7D63CFE4ACB}" destId="{602F1C15-AA30-40EF-B0D5-8B7A33F366EB}" srcOrd="0" destOrd="0" presId="urn:microsoft.com/office/officeart/2005/8/layout/venn2"/>
    <dgm:cxn modelId="{006E9372-F400-40C7-94B3-A24534922B6F}" type="presParOf" srcId="{313C5A46-3983-415E-A410-E7D63CFE4ACB}" destId="{42C935EC-D7D7-4937-9505-2A844A7E626E}" srcOrd="1" destOrd="0" presId="urn:microsoft.com/office/officeart/2005/8/layout/venn2"/>
    <dgm:cxn modelId="{899EA574-7CA3-4104-B956-A65D04015E6B}" type="presParOf" srcId="{5AF42825-8B6B-419D-8D74-04AA05FDDA84}" destId="{0794E879-5C64-4DC1-81B0-953283C2D85D}" srcOrd="1" destOrd="0" presId="urn:microsoft.com/office/officeart/2005/8/layout/venn2"/>
    <dgm:cxn modelId="{C6E32991-45B6-4566-B017-21C8EAC4AD10}" type="presParOf" srcId="{0794E879-5C64-4DC1-81B0-953283C2D85D}" destId="{48E41D6B-9D81-404F-ABBD-120D06D83AE5}" srcOrd="0" destOrd="0" presId="urn:microsoft.com/office/officeart/2005/8/layout/venn2"/>
    <dgm:cxn modelId="{BB7C049C-272B-4BFD-8AFC-A5980F8F64E1}" type="presParOf" srcId="{0794E879-5C64-4DC1-81B0-953283C2D85D}" destId="{BAA71F31-FF79-425F-A9B1-A17FC671FBF0}" srcOrd="1" destOrd="0" presId="urn:microsoft.com/office/officeart/2005/8/layout/venn2"/>
    <dgm:cxn modelId="{E92B0977-FAF7-4279-9F2C-EED3D7B6951A}" type="presParOf" srcId="{5AF42825-8B6B-419D-8D74-04AA05FDDA84}" destId="{74FCACCB-B685-446E-B068-FD8A5220D665}" srcOrd="2" destOrd="0" presId="urn:microsoft.com/office/officeart/2005/8/layout/venn2"/>
    <dgm:cxn modelId="{23D84D9F-946C-4C31-A22A-BA247D9AAC72}" type="presParOf" srcId="{74FCACCB-B685-446E-B068-FD8A5220D665}" destId="{A26770A1-B022-42A6-8061-5AD21B0B0D86}" srcOrd="0" destOrd="0" presId="urn:microsoft.com/office/officeart/2005/8/layout/venn2"/>
    <dgm:cxn modelId="{F25D5A00-9FC3-4B09-BF33-06512988B070}" type="presParOf" srcId="{74FCACCB-B685-446E-B068-FD8A5220D665}" destId="{D952E5E7-DA69-4123-BDE9-7AA4E2E64F08}"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AC517-3776-41B2-B5C0-6A96029690E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C84DA4A-C8CA-4B48-83E3-38003EF64B76}">
      <dgm:prSet phldrT="[Text]"/>
      <dgm:spPr/>
      <dgm:t>
        <a:bodyPr/>
        <a:lstStyle/>
        <a:p>
          <a:r>
            <a:rPr lang="et-EE" dirty="0" smtClean="0"/>
            <a:t>seadusliku kontrolli omaja loal</a:t>
          </a:r>
          <a:endParaRPr lang="en-US" dirty="0"/>
        </a:p>
      </dgm:t>
    </dgm:pt>
    <dgm:pt modelId="{3296D521-250F-45C7-9BDE-9F775D507DE1}" type="parTrans" cxnId="{AADA193A-053D-4872-B6EE-19D5AB34DC39}">
      <dgm:prSet/>
      <dgm:spPr/>
      <dgm:t>
        <a:bodyPr/>
        <a:lstStyle/>
        <a:p>
          <a:endParaRPr lang="en-US"/>
        </a:p>
      </dgm:t>
    </dgm:pt>
    <dgm:pt modelId="{1A4A5F77-5DA1-40F1-8FE3-863B847687C7}" type="sibTrans" cxnId="{AADA193A-053D-4872-B6EE-19D5AB34DC39}">
      <dgm:prSet/>
      <dgm:spPr/>
      <dgm:t>
        <a:bodyPr/>
        <a:lstStyle/>
        <a:p>
          <a:endParaRPr lang="en-US"/>
        </a:p>
      </dgm:t>
    </dgm:pt>
    <dgm:pt modelId="{C39FCCD8-F814-43C0-87D2-5F144C50AAC5}">
      <dgm:prSet/>
      <dgm:spPr/>
      <dgm:t>
        <a:bodyPr/>
        <a:lstStyle/>
        <a:p>
          <a:r>
            <a:rPr lang="et-EE" dirty="0" smtClean="0"/>
            <a:t>seadusest tuleneva kohustuse täitmiseks</a:t>
          </a:r>
          <a:endParaRPr lang="et-EE" dirty="0" smtClean="0"/>
        </a:p>
      </dgm:t>
    </dgm:pt>
    <dgm:pt modelId="{846E8935-6278-4B66-9A3C-DC07689D109D}" type="parTrans" cxnId="{F7C00FC3-8540-4446-B360-5E40841CAD6C}">
      <dgm:prSet/>
      <dgm:spPr/>
      <dgm:t>
        <a:bodyPr/>
        <a:lstStyle/>
        <a:p>
          <a:endParaRPr lang="en-US"/>
        </a:p>
      </dgm:t>
    </dgm:pt>
    <dgm:pt modelId="{AFD8D0C3-38DA-4B72-8317-5434DE1F05A5}" type="sibTrans" cxnId="{F7C00FC3-8540-4446-B360-5E40841CAD6C}">
      <dgm:prSet/>
      <dgm:spPr/>
      <dgm:t>
        <a:bodyPr/>
        <a:lstStyle/>
        <a:p>
          <a:endParaRPr lang="en-US"/>
        </a:p>
      </dgm:t>
    </dgm:pt>
    <dgm:pt modelId="{AE508E5A-C46A-402B-BC71-221B79A1A6A5}">
      <dgm:prSet/>
      <dgm:spPr/>
      <dgm:t>
        <a:bodyPr/>
        <a:lstStyle/>
        <a:p>
          <a:r>
            <a:rPr lang="et-EE" smtClean="0"/>
            <a:t>lepingu täitmiseks</a:t>
          </a:r>
          <a:endParaRPr lang="et-EE" dirty="0" smtClean="0"/>
        </a:p>
      </dgm:t>
    </dgm:pt>
    <dgm:pt modelId="{AF81562A-CCB3-4549-A619-159349D7FF8E}" type="parTrans" cxnId="{773EE73A-F7FF-4DA3-9CCB-8E333C4F6B09}">
      <dgm:prSet/>
      <dgm:spPr/>
      <dgm:t>
        <a:bodyPr/>
        <a:lstStyle/>
        <a:p>
          <a:endParaRPr lang="en-US"/>
        </a:p>
      </dgm:t>
    </dgm:pt>
    <dgm:pt modelId="{2DB046C3-03AE-4953-9D66-48CA16F9AC22}" type="sibTrans" cxnId="{773EE73A-F7FF-4DA3-9CCB-8E333C4F6B09}">
      <dgm:prSet/>
      <dgm:spPr/>
      <dgm:t>
        <a:bodyPr/>
        <a:lstStyle/>
        <a:p>
          <a:endParaRPr lang="en-US"/>
        </a:p>
      </dgm:t>
    </dgm:pt>
    <dgm:pt modelId="{6D246C36-E448-48D2-B4C6-C9C388511527}" type="pres">
      <dgm:prSet presAssocID="{7DDAC517-3776-41B2-B5C0-6A96029690E1}" presName="linear" presStyleCnt="0">
        <dgm:presLayoutVars>
          <dgm:dir/>
          <dgm:animLvl val="lvl"/>
          <dgm:resizeHandles val="exact"/>
        </dgm:presLayoutVars>
      </dgm:prSet>
      <dgm:spPr/>
    </dgm:pt>
    <dgm:pt modelId="{BFC31BF7-4C0C-465D-85F3-2DA034C0B657}" type="pres">
      <dgm:prSet presAssocID="{DC84DA4A-C8CA-4B48-83E3-38003EF64B76}" presName="parentLin" presStyleCnt="0"/>
      <dgm:spPr/>
    </dgm:pt>
    <dgm:pt modelId="{E5D4603D-8824-4B54-B42D-965A846ED89F}" type="pres">
      <dgm:prSet presAssocID="{DC84DA4A-C8CA-4B48-83E3-38003EF64B76}" presName="parentLeftMargin" presStyleLbl="node1" presStyleIdx="0" presStyleCnt="3"/>
      <dgm:spPr/>
    </dgm:pt>
    <dgm:pt modelId="{2AA64D70-0CB9-497B-BC36-74F53708B494}" type="pres">
      <dgm:prSet presAssocID="{DC84DA4A-C8CA-4B48-83E3-38003EF64B76}" presName="parentText" presStyleLbl="node1" presStyleIdx="0" presStyleCnt="3">
        <dgm:presLayoutVars>
          <dgm:chMax val="0"/>
          <dgm:bulletEnabled val="1"/>
        </dgm:presLayoutVars>
      </dgm:prSet>
      <dgm:spPr/>
    </dgm:pt>
    <dgm:pt modelId="{7D99EDCA-D941-456D-9425-DFAD397D2DA3}" type="pres">
      <dgm:prSet presAssocID="{DC84DA4A-C8CA-4B48-83E3-38003EF64B76}" presName="negativeSpace" presStyleCnt="0"/>
      <dgm:spPr/>
    </dgm:pt>
    <dgm:pt modelId="{8E61E77A-77DE-473B-8955-F0E6914CCE75}" type="pres">
      <dgm:prSet presAssocID="{DC84DA4A-C8CA-4B48-83E3-38003EF64B76}" presName="childText" presStyleLbl="conFgAcc1" presStyleIdx="0" presStyleCnt="3">
        <dgm:presLayoutVars>
          <dgm:bulletEnabled val="1"/>
        </dgm:presLayoutVars>
      </dgm:prSet>
      <dgm:spPr/>
    </dgm:pt>
    <dgm:pt modelId="{87795F53-A111-40C0-9BE1-8D5CBCBB0802}" type="pres">
      <dgm:prSet presAssocID="{1A4A5F77-5DA1-40F1-8FE3-863B847687C7}" presName="spaceBetweenRectangles" presStyleCnt="0"/>
      <dgm:spPr/>
    </dgm:pt>
    <dgm:pt modelId="{54E07CED-7B3E-414A-A820-A31CF468B776}" type="pres">
      <dgm:prSet presAssocID="{C39FCCD8-F814-43C0-87D2-5F144C50AAC5}" presName="parentLin" presStyleCnt="0"/>
      <dgm:spPr/>
    </dgm:pt>
    <dgm:pt modelId="{8EC93E52-BA98-47D6-9C93-C9352FCA14EE}" type="pres">
      <dgm:prSet presAssocID="{C39FCCD8-F814-43C0-87D2-5F144C50AAC5}" presName="parentLeftMargin" presStyleLbl="node1" presStyleIdx="0" presStyleCnt="3"/>
      <dgm:spPr/>
    </dgm:pt>
    <dgm:pt modelId="{8C346276-1149-4E68-ABF4-DD9037F91D19}" type="pres">
      <dgm:prSet presAssocID="{C39FCCD8-F814-43C0-87D2-5F144C50AAC5}" presName="parentText" presStyleLbl="node1" presStyleIdx="1" presStyleCnt="3">
        <dgm:presLayoutVars>
          <dgm:chMax val="0"/>
          <dgm:bulletEnabled val="1"/>
        </dgm:presLayoutVars>
      </dgm:prSet>
      <dgm:spPr/>
    </dgm:pt>
    <dgm:pt modelId="{BBFCD27A-2095-4DE0-8C02-9C2CB0052692}" type="pres">
      <dgm:prSet presAssocID="{C39FCCD8-F814-43C0-87D2-5F144C50AAC5}" presName="negativeSpace" presStyleCnt="0"/>
      <dgm:spPr/>
    </dgm:pt>
    <dgm:pt modelId="{96317873-1FD4-466E-9FC6-BB404C5999F3}" type="pres">
      <dgm:prSet presAssocID="{C39FCCD8-F814-43C0-87D2-5F144C50AAC5}" presName="childText" presStyleLbl="conFgAcc1" presStyleIdx="1" presStyleCnt="3">
        <dgm:presLayoutVars>
          <dgm:bulletEnabled val="1"/>
        </dgm:presLayoutVars>
      </dgm:prSet>
      <dgm:spPr/>
    </dgm:pt>
    <dgm:pt modelId="{98501BBC-094F-4138-A77C-697AEA3E72F3}" type="pres">
      <dgm:prSet presAssocID="{AFD8D0C3-38DA-4B72-8317-5434DE1F05A5}" presName="spaceBetweenRectangles" presStyleCnt="0"/>
      <dgm:spPr/>
    </dgm:pt>
    <dgm:pt modelId="{312BA3FD-1668-4153-A665-B940D82B075D}" type="pres">
      <dgm:prSet presAssocID="{AE508E5A-C46A-402B-BC71-221B79A1A6A5}" presName="parentLin" presStyleCnt="0"/>
      <dgm:spPr/>
    </dgm:pt>
    <dgm:pt modelId="{3FC21684-53F4-4578-A123-AE9F4B8A6701}" type="pres">
      <dgm:prSet presAssocID="{AE508E5A-C46A-402B-BC71-221B79A1A6A5}" presName="parentLeftMargin" presStyleLbl="node1" presStyleIdx="1" presStyleCnt="3"/>
      <dgm:spPr/>
    </dgm:pt>
    <dgm:pt modelId="{37322B97-6663-4297-88D8-3249A9A755AF}" type="pres">
      <dgm:prSet presAssocID="{AE508E5A-C46A-402B-BC71-221B79A1A6A5}" presName="parentText" presStyleLbl="node1" presStyleIdx="2" presStyleCnt="3">
        <dgm:presLayoutVars>
          <dgm:chMax val="0"/>
          <dgm:bulletEnabled val="1"/>
        </dgm:presLayoutVars>
      </dgm:prSet>
      <dgm:spPr/>
    </dgm:pt>
    <dgm:pt modelId="{DD3108BE-4232-441C-A5DB-584018B97269}" type="pres">
      <dgm:prSet presAssocID="{AE508E5A-C46A-402B-BC71-221B79A1A6A5}" presName="negativeSpace" presStyleCnt="0"/>
      <dgm:spPr/>
    </dgm:pt>
    <dgm:pt modelId="{73A727F5-FA1C-48BC-BCF1-2D24F2F5A2B2}" type="pres">
      <dgm:prSet presAssocID="{AE508E5A-C46A-402B-BC71-221B79A1A6A5}" presName="childText" presStyleLbl="conFgAcc1" presStyleIdx="2" presStyleCnt="3">
        <dgm:presLayoutVars>
          <dgm:bulletEnabled val="1"/>
        </dgm:presLayoutVars>
      </dgm:prSet>
      <dgm:spPr/>
    </dgm:pt>
  </dgm:ptLst>
  <dgm:cxnLst>
    <dgm:cxn modelId="{F7C00FC3-8540-4446-B360-5E40841CAD6C}" srcId="{7DDAC517-3776-41B2-B5C0-6A96029690E1}" destId="{C39FCCD8-F814-43C0-87D2-5F144C50AAC5}" srcOrd="1" destOrd="0" parTransId="{846E8935-6278-4B66-9A3C-DC07689D109D}" sibTransId="{AFD8D0C3-38DA-4B72-8317-5434DE1F05A5}"/>
    <dgm:cxn modelId="{9F60C73B-6460-42E5-900D-C1955F974693}" type="presOf" srcId="{7DDAC517-3776-41B2-B5C0-6A96029690E1}" destId="{6D246C36-E448-48D2-B4C6-C9C388511527}" srcOrd="0" destOrd="0" presId="urn:microsoft.com/office/officeart/2005/8/layout/list1"/>
    <dgm:cxn modelId="{3E440380-021E-4EC3-A698-D839EED02D97}" type="presOf" srcId="{AE508E5A-C46A-402B-BC71-221B79A1A6A5}" destId="{3FC21684-53F4-4578-A123-AE9F4B8A6701}" srcOrd="0" destOrd="0" presId="urn:microsoft.com/office/officeart/2005/8/layout/list1"/>
    <dgm:cxn modelId="{B4F68F8B-4820-481C-A597-0C629600577C}" type="presOf" srcId="{AE508E5A-C46A-402B-BC71-221B79A1A6A5}" destId="{37322B97-6663-4297-88D8-3249A9A755AF}" srcOrd="1" destOrd="0" presId="urn:microsoft.com/office/officeart/2005/8/layout/list1"/>
    <dgm:cxn modelId="{8E04C0B1-4976-47BB-8291-D433115F876B}" type="presOf" srcId="{DC84DA4A-C8CA-4B48-83E3-38003EF64B76}" destId="{2AA64D70-0CB9-497B-BC36-74F53708B494}" srcOrd="1" destOrd="0" presId="urn:microsoft.com/office/officeart/2005/8/layout/list1"/>
    <dgm:cxn modelId="{9F51578F-3033-41CE-9FF2-A94D59C3C8F8}" type="presOf" srcId="{DC84DA4A-C8CA-4B48-83E3-38003EF64B76}" destId="{E5D4603D-8824-4B54-B42D-965A846ED89F}" srcOrd="0" destOrd="0" presId="urn:microsoft.com/office/officeart/2005/8/layout/list1"/>
    <dgm:cxn modelId="{773EE73A-F7FF-4DA3-9CCB-8E333C4F6B09}" srcId="{7DDAC517-3776-41B2-B5C0-6A96029690E1}" destId="{AE508E5A-C46A-402B-BC71-221B79A1A6A5}" srcOrd="2" destOrd="0" parTransId="{AF81562A-CCB3-4549-A619-159349D7FF8E}" sibTransId="{2DB046C3-03AE-4953-9D66-48CA16F9AC22}"/>
    <dgm:cxn modelId="{083B6C02-E792-4237-AC86-18CCD1E49C90}" type="presOf" srcId="{C39FCCD8-F814-43C0-87D2-5F144C50AAC5}" destId="{8C346276-1149-4E68-ABF4-DD9037F91D19}" srcOrd="1" destOrd="0" presId="urn:microsoft.com/office/officeart/2005/8/layout/list1"/>
    <dgm:cxn modelId="{AADA193A-053D-4872-B6EE-19D5AB34DC39}" srcId="{7DDAC517-3776-41B2-B5C0-6A96029690E1}" destId="{DC84DA4A-C8CA-4B48-83E3-38003EF64B76}" srcOrd="0" destOrd="0" parTransId="{3296D521-250F-45C7-9BDE-9F775D507DE1}" sibTransId="{1A4A5F77-5DA1-40F1-8FE3-863B847687C7}"/>
    <dgm:cxn modelId="{9847B022-1D7F-4FC1-B918-54CC9FC5B9DA}" type="presOf" srcId="{C39FCCD8-F814-43C0-87D2-5F144C50AAC5}" destId="{8EC93E52-BA98-47D6-9C93-C9352FCA14EE}" srcOrd="0" destOrd="0" presId="urn:microsoft.com/office/officeart/2005/8/layout/list1"/>
    <dgm:cxn modelId="{695FC12B-F909-42E2-94E2-C005CBAA7556}" type="presParOf" srcId="{6D246C36-E448-48D2-B4C6-C9C388511527}" destId="{BFC31BF7-4C0C-465D-85F3-2DA034C0B657}" srcOrd="0" destOrd="0" presId="urn:microsoft.com/office/officeart/2005/8/layout/list1"/>
    <dgm:cxn modelId="{BCE411CA-3B56-4FF9-A583-DC16350F6812}" type="presParOf" srcId="{BFC31BF7-4C0C-465D-85F3-2DA034C0B657}" destId="{E5D4603D-8824-4B54-B42D-965A846ED89F}" srcOrd="0" destOrd="0" presId="urn:microsoft.com/office/officeart/2005/8/layout/list1"/>
    <dgm:cxn modelId="{1EDA62DE-F095-4C9E-9461-1AF47374594D}" type="presParOf" srcId="{BFC31BF7-4C0C-465D-85F3-2DA034C0B657}" destId="{2AA64D70-0CB9-497B-BC36-74F53708B494}" srcOrd="1" destOrd="0" presId="urn:microsoft.com/office/officeart/2005/8/layout/list1"/>
    <dgm:cxn modelId="{61B15E0D-A066-4B38-9A33-F36F065A48D3}" type="presParOf" srcId="{6D246C36-E448-48D2-B4C6-C9C388511527}" destId="{7D99EDCA-D941-456D-9425-DFAD397D2DA3}" srcOrd="1" destOrd="0" presId="urn:microsoft.com/office/officeart/2005/8/layout/list1"/>
    <dgm:cxn modelId="{0E3C48FC-3878-47C1-AC27-75B70CA166F3}" type="presParOf" srcId="{6D246C36-E448-48D2-B4C6-C9C388511527}" destId="{8E61E77A-77DE-473B-8955-F0E6914CCE75}" srcOrd="2" destOrd="0" presId="urn:microsoft.com/office/officeart/2005/8/layout/list1"/>
    <dgm:cxn modelId="{48B50C88-7DA6-4815-8868-C13E23953C36}" type="presParOf" srcId="{6D246C36-E448-48D2-B4C6-C9C388511527}" destId="{87795F53-A111-40C0-9BE1-8D5CBCBB0802}" srcOrd="3" destOrd="0" presId="urn:microsoft.com/office/officeart/2005/8/layout/list1"/>
    <dgm:cxn modelId="{CE6A95A6-5E79-4810-ACC7-148DE086366F}" type="presParOf" srcId="{6D246C36-E448-48D2-B4C6-C9C388511527}" destId="{54E07CED-7B3E-414A-A820-A31CF468B776}" srcOrd="4" destOrd="0" presId="urn:microsoft.com/office/officeart/2005/8/layout/list1"/>
    <dgm:cxn modelId="{A289DFA5-3049-4AC2-A95E-8BDEE748A972}" type="presParOf" srcId="{54E07CED-7B3E-414A-A820-A31CF468B776}" destId="{8EC93E52-BA98-47D6-9C93-C9352FCA14EE}" srcOrd="0" destOrd="0" presId="urn:microsoft.com/office/officeart/2005/8/layout/list1"/>
    <dgm:cxn modelId="{EE591E92-283D-457B-BF7A-AB05780FA802}" type="presParOf" srcId="{54E07CED-7B3E-414A-A820-A31CF468B776}" destId="{8C346276-1149-4E68-ABF4-DD9037F91D19}" srcOrd="1" destOrd="0" presId="urn:microsoft.com/office/officeart/2005/8/layout/list1"/>
    <dgm:cxn modelId="{FEA6B4D1-72B7-4D38-9FA8-917B300FA302}" type="presParOf" srcId="{6D246C36-E448-48D2-B4C6-C9C388511527}" destId="{BBFCD27A-2095-4DE0-8C02-9C2CB0052692}" srcOrd="5" destOrd="0" presId="urn:microsoft.com/office/officeart/2005/8/layout/list1"/>
    <dgm:cxn modelId="{B641D34F-87D5-4D4D-AAB0-4E416EAC3702}" type="presParOf" srcId="{6D246C36-E448-48D2-B4C6-C9C388511527}" destId="{96317873-1FD4-466E-9FC6-BB404C5999F3}" srcOrd="6" destOrd="0" presId="urn:microsoft.com/office/officeart/2005/8/layout/list1"/>
    <dgm:cxn modelId="{0AFC9655-A947-4081-9EE8-D339051AC127}" type="presParOf" srcId="{6D246C36-E448-48D2-B4C6-C9C388511527}" destId="{98501BBC-094F-4138-A77C-697AEA3E72F3}" srcOrd="7" destOrd="0" presId="urn:microsoft.com/office/officeart/2005/8/layout/list1"/>
    <dgm:cxn modelId="{746705D3-7BD8-4EE1-8949-033D809D4AF0}" type="presParOf" srcId="{6D246C36-E448-48D2-B4C6-C9C388511527}" destId="{312BA3FD-1668-4153-A665-B940D82B075D}" srcOrd="8" destOrd="0" presId="urn:microsoft.com/office/officeart/2005/8/layout/list1"/>
    <dgm:cxn modelId="{8669CF2D-5EC3-4F47-9EBA-7B625915E8F4}" type="presParOf" srcId="{312BA3FD-1668-4153-A665-B940D82B075D}" destId="{3FC21684-53F4-4578-A123-AE9F4B8A6701}" srcOrd="0" destOrd="0" presId="urn:microsoft.com/office/officeart/2005/8/layout/list1"/>
    <dgm:cxn modelId="{8903E889-A965-4AF3-92B5-C96F080E7438}" type="presParOf" srcId="{312BA3FD-1668-4153-A665-B940D82B075D}" destId="{37322B97-6663-4297-88D8-3249A9A755AF}" srcOrd="1" destOrd="0" presId="urn:microsoft.com/office/officeart/2005/8/layout/list1"/>
    <dgm:cxn modelId="{1F4F7B3D-9BF6-40FE-B275-0A6F3CEBD81B}" type="presParOf" srcId="{6D246C36-E448-48D2-B4C6-C9C388511527}" destId="{DD3108BE-4232-441C-A5DB-584018B97269}" srcOrd="9" destOrd="0" presId="urn:microsoft.com/office/officeart/2005/8/layout/list1"/>
    <dgm:cxn modelId="{43FC9DE1-5076-4FE8-85C6-AC3BAE32DA45}" type="presParOf" srcId="{6D246C36-E448-48D2-B4C6-C9C388511527}" destId="{73A727F5-FA1C-48BC-BCF1-2D24F2F5A2B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EC905E-EADF-45D1-91D4-A01118259017}" type="doc">
      <dgm:prSet loTypeId="urn:microsoft.com/office/officeart/2005/8/layout/radial5" loCatId="cycle" qsTypeId="urn:microsoft.com/office/officeart/2005/8/quickstyle/simple4" qsCatId="simple" csTypeId="urn:microsoft.com/office/officeart/2005/8/colors/colorful5" csCatId="colorful" phldr="1"/>
      <dgm:spPr/>
      <dgm:t>
        <a:bodyPr/>
        <a:lstStyle/>
        <a:p>
          <a:endParaRPr lang="en-US"/>
        </a:p>
      </dgm:t>
    </dgm:pt>
    <dgm:pt modelId="{D6570F33-AED8-4C8B-A96C-9278584E4438}">
      <dgm:prSet phldrT="[Text]"/>
      <dgm:spPr/>
      <dgm:t>
        <a:bodyPr/>
        <a:lstStyle/>
        <a:p>
          <a:r>
            <a:rPr lang="et-EE"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Ärisaladuse seaduslik kontrollija</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6FAC000-1417-4EB4-8D20-8D46C5EA96E5}" type="parTrans" cxnId="{6AFA0D50-0279-424C-A46D-D036C70F939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C7405E7-162F-4559-A595-8E5AC8F3576C}" type="sibTrans" cxnId="{6AFA0D50-0279-424C-A46D-D036C70F939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5E4D4B0-E8C4-4961-AF42-B2C76E54F30D}">
      <dgm:prSet phldrT="[Text]" custT="1"/>
      <dgm:spPr/>
      <dgm:t>
        <a:bodyPr/>
        <a:lstStyle/>
        <a:p>
          <a:r>
            <a:rPr lang="et-EE"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Töötajad</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0719CE4-F363-469C-BCCC-ED33CCE30C35}" type="parTrans" cxnId="{B9BAEBA0-CC0F-4C52-98B9-E8C6E37B8CF2}">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4BE26A2-74B9-49FD-8141-A47406955DD1}" type="sibTrans" cxnId="{B9BAEBA0-CC0F-4C52-98B9-E8C6E37B8CF2}">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0310BC8-E36F-4DA4-A125-7B2328BDC36F}">
      <dgm:prSet phldrT="[Text]" custT="1"/>
      <dgm:spPr/>
      <dgm:t>
        <a:bodyPr/>
        <a:lstStyle/>
        <a:p>
          <a:r>
            <a:rPr lang="et-EE"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Alltöö-võtjad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A8D9A2D-4DF1-448C-8F0F-F52FC3C047BB}" type="parTrans" cxnId="{F8B0E916-94FA-45A5-9357-79BD5DAE252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4DE7C49-EE24-47B3-8E9D-7AB86F5AC076}" type="sibTrans" cxnId="{F8B0E916-94FA-45A5-9357-79BD5DAE252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3EA1404-C4B7-437E-B703-56FF8C3AD19D}">
      <dgm:prSet phldrT="[Text]" custT="1"/>
      <dgm:spPr/>
      <dgm:t>
        <a:bodyPr/>
        <a:lstStyle/>
        <a:p>
          <a:r>
            <a:rPr lang="et-EE" sz="16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Strateegi-lised</a:t>
          </a:r>
          <a:r>
            <a:rPr lang="et-EE"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partnerid</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BCAF7D7-2367-4337-A10D-1A3DFBEF30DA}" type="parTrans" cxnId="{A94AB2CC-ACD0-42A0-85C9-483EC8A3DC09}">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0890D1A-946D-43D1-9B9E-9F535935777A}" type="sibTrans" cxnId="{A94AB2CC-ACD0-42A0-85C9-483EC8A3DC09}">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DF13E2F-03BC-4445-9E7F-8C5A550BD8A5}">
      <dgm:prSet phldrT="[Text]" custT="1"/>
      <dgm:spPr/>
      <dgm:t>
        <a:bodyPr/>
        <a:lstStyle/>
        <a:p>
          <a:r>
            <a:rPr lang="et-EE"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Kliendid</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3D5772F-7B39-47A0-87A6-D9FCCA0DC3B1}" type="parTrans" cxnId="{C037DF8F-A125-4DB6-9153-9E89494C1DB8}">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4FDB427-2FD7-4990-B256-951E554C55F9}" type="sibTrans" cxnId="{C037DF8F-A125-4DB6-9153-9E89494C1DB8}">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152DD58-6D93-4E11-B125-9F2202150E91}">
      <dgm:prSet phldrT="[Text]" custT="1"/>
      <dgm:spPr/>
      <dgm:t>
        <a:bodyPr/>
        <a:lstStyle/>
        <a:p>
          <a:r>
            <a:rPr lang="et-EE"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Nõustajad</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296AAEA-8A78-4F02-B475-5EE631C209D6}" type="parTrans" cxnId="{BCD1C8B3-8584-4907-95E4-9EE84206F6B2}">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8CB21F3-2B00-44F7-9AE1-69B0B69067B3}" type="sibTrans" cxnId="{BCD1C8B3-8584-4907-95E4-9EE84206F6B2}">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B19987F-BA13-4CD7-9466-3EA8C7A506CD}">
      <dgm:prSet phldrT="[Text]" custT="1"/>
      <dgm:spPr/>
      <dgm:t>
        <a:bodyPr/>
        <a:lstStyle/>
        <a:p>
          <a:r>
            <a:rPr lang="et-EE"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Juhtkond</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954AAF0-B9FD-48E3-B8D4-D5683CBC16A2}" type="parTrans" cxnId="{7DEDA0DE-C0B4-4885-9B78-E5664413FDA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50F36A0-D369-4DA9-8571-31E8EAA47EA7}" type="sibTrans" cxnId="{7DEDA0DE-C0B4-4885-9B78-E5664413FDA7}">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3570A54-6437-4D95-8BA3-A8B4E90F7198}">
      <dgm:prSet phldrT="[Text]" custT="1"/>
      <dgm:spPr/>
      <dgm:t>
        <a:bodyPr/>
        <a:lstStyle/>
        <a:p>
          <a:r>
            <a:rPr lang="et-EE"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Raamatu-pidaja</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B543BFB-6392-4F4B-B6AC-A70E98BEEF38}" type="parTrans" cxnId="{BBDC2EBD-A296-4880-9017-DDD0D31E062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455D81D-2A42-4FCD-A8C5-DEF96F00766B}" type="sibTrans" cxnId="{BBDC2EBD-A296-4880-9017-DDD0D31E062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B8DEC0E-FE81-4B04-9616-57484DB257F7}" type="pres">
      <dgm:prSet presAssocID="{44EC905E-EADF-45D1-91D4-A01118259017}" presName="Name0" presStyleCnt="0">
        <dgm:presLayoutVars>
          <dgm:chMax val="1"/>
          <dgm:dir/>
          <dgm:animLvl val="ctr"/>
          <dgm:resizeHandles val="exact"/>
        </dgm:presLayoutVars>
      </dgm:prSet>
      <dgm:spPr/>
      <dgm:t>
        <a:bodyPr/>
        <a:lstStyle/>
        <a:p>
          <a:endParaRPr lang="en-US"/>
        </a:p>
      </dgm:t>
    </dgm:pt>
    <dgm:pt modelId="{341FA342-19E0-4090-9490-F8F60F3D147C}" type="pres">
      <dgm:prSet presAssocID="{D6570F33-AED8-4C8B-A96C-9278584E4438}" presName="centerShape" presStyleLbl="node0" presStyleIdx="0" presStyleCnt="1"/>
      <dgm:spPr/>
      <dgm:t>
        <a:bodyPr/>
        <a:lstStyle/>
        <a:p>
          <a:endParaRPr lang="en-US"/>
        </a:p>
      </dgm:t>
    </dgm:pt>
    <dgm:pt modelId="{11429F25-E67A-476A-BABE-0A0D5EA9771A}" type="pres">
      <dgm:prSet presAssocID="{7954AAF0-B9FD-48E3-B8D4-D5683CBC16A2}" presName="parTrans" presStyleLbl="sibTrans2D1" presStyleIdx="0" presStyleCnt="7"/>
      <dgm:spPr/>
      <dgm:t>
        <a:bodyPr/>
        <a:lstStyle/>
        <a:p>
          <a:endParaRPr lang="en-US"/>
        </a:p>
      </dgm:t>
    </dgm:pt>
    <dgm:pt modelId="{191CDDE3-BA5D-4C56-A99D-6097C640E80D}" type="pres">
      <dgm:prSet presAssocID="{7954AAF0-B9FD-48E3-B8D4-D5683CBC16A2}" presName="connectorText" presStyleLbl="sibTrans2D1" presStyleIdx="0" presStyleCnt="7"/>
      <dgm:spPr/>
      <dgm:t>
        <a:bodyPr/>
        <a:lstStyle/>
        <a:p>
          <a:endParaRPr lang="en-US"/>
        </a:p>
      </dgm:t>
    </dgm:pt>
    <dgm:pt modelId="{1CDAD217-5295-456B-A29B-450FBC1A58FC}" type="pres">
      <dgm:prSet presAssocID="{1B19987F-BA13-4CD7-9466-3EA8C7A506CD}" presName="node" presStyleLbl="node1" presStyleIdx="0" presStyleCnt="7">
        <dgm:presLayoutVars>
          <dgm:bulletEnabled val="1"/>
        </dgm:presLayoutVars>
      </dgm:prSet>
      <dgm:spPr/>
      <dgm:t>
        <a:bodyPr/>
        <a:lstStyle/>
        <a:p>
          <a:endParaRPr lang="en-US"/>
        </a:p>
      </dgm:t>
    </dgm:pt>
    <dgm:pt modelId="{8DDA69B3-9C4E-4074-BB6D-8C29058AB821}" type="pres">
      <dgm:prSet presAssocID="{50719CE4-F363-469C-BCCC-ED33CCE30C35}" presName="parTrans" presStyleLbl="sibTrans2D1" presStyleIdx="1" presStyleCnt="7"/>
      <dgm:spPr/>
      <dgm:t>
        <a:bodyPr/>
        <a:lstStyle/>
        <a:p>
          <a:endParaRPr lang="en-US"/>
        </a:p>
      </dgm:t>
    </dgm:pt>
    <dgm:pt modelId="{6C27C775-5D3C-4BF8-9F99-31DE7E698DCB}" type="pres">
      <dgm:prSet presAssocID="{50719CE4-F363-469C-BCCC-ED33CCE30C35}" presName="connectorText" presStyleLbl="sibTrans2D1" presStyleIdx="1" presStyleCnt="7"/>
      <dgm:spPr/>
      <dgm:t>
        <a:bodyPr/>
        <a:lstStyle/>
        <a:p>
          <a:endParaRPr lang="en-US"/>
        </a:p>
      </dgm:t>
    </dgm:pt>
    <dgm:pt modelId="{A812798B-8F7A-4324-ACB5-551A69B7AC2F}" type="pres">
      <dgm:prSet presAssocID="{45E4D4B0-E8C4-4961-AF42-B2C76E54F30D}" presName="node" presStyleLbl="node1" presStyleIdx="1" presStyleCnt="7">
        <dgm:presLayoutVars>
          <dgm:bulletEnabled val="1"/>
        </dgm:presLayoutVars>
      </dgm:prSet>
      <dgm:spPr/>
      <dgm:t>
        <a:bodyPr/>
        <a:lstStyle/>
        <a:p>
          <a:endParaRPr lang="en-US"/>
        </a:p>
      </dgm:t>
    </dgm:pt>
    <dgm:pt modelId="{24716B50-1735-4EA4-B616-2731539C5349}" type="pres">
      <dgm:prSet presAssocID="{4A8D9A2D-4DF1-448C-8F0F-F52FC3C047BB}" presName="parTrans" presStyleLbl="sibTrans2D1" presStyleIdx="2" presStyleCnt="7"/>
      <dgm:spPr/>
      <dgm:t>
        <a:bodyPr/>
        <a:lstStyle/>
        <a:p>
          <a:endParaRPr lang="en-US"/>
        </a:p>
      </dgm:t>
    </dgm:pt>
    <dgm:pt modelId="{3188C9E6-7DAB-4C47-A52D-EE48FE1E92CC}" type="pres">
      <dgm:prSet presAssocID="{4A8D9A2D-4DF1-448C-8F0F-F52FC3C047BB}" presName="connectorText" presStyleLbl="sibTrans2D1" presStyleIdx="2" presStyleCnt="7"/>
      <dgm:spPr/>
      <dgm:t>
        <a:bodyPr/>
        <a:lstStyle/>
        <a:p>
          <a:endParaRPr lang="en-US"/>
        </a:p>
      </dgm:t>
    </dgm:pt>
    <dgm:pt modelId="{069D4D41-E55E-4BFC-8C1E-AE2C56ECD1D3}" type="pres">
      <dgm:prSet presAssocID="{50310BC8-E36F-4DA4-A125-7B2328BDC36F}" presName="node" presStyleLbl="node1" presStyleIdx="2" presStyleCnt="7">
        <dgm:presLayoutVars>
          <dgm:bulletEnabled val="1"/>
        </dgm:presLayoutVars>
      </dgm:prSet>
      <dgm:spPr/>
      <dgm:t>
        <a:bodyPr/>
        <a:lstStyle/>
        <a:p>
          <a:endParaRPr lang="en-US"/>
        </a:p>
      </dgm:t>
    </dgm:pt>
    <dgm:pt modelId="{CA76F104-E35E-4664-836F-B9677C53A17D}" type="pres">
      <dgm:prSet presAssocID="{BBCAF7D7-2367-4337-A10D-1A3DFBEF30DA}" presName="parTrans" presStyleLbl="sibTrans2D1" presStyleIdx="3" presStyleCnt="7"/>
      <dgm:spPr/>
      <dgm:t>
        <a:bodyPr/>
        <a:lstStyle/>
        <a:p>
          <a:endParaRPr lang="en-US"/>
        </a:p>
      </dgm:t>
    </dgm:pt>
    <dgm:pt modelId="{A53CCE9A-DA9C-4D82-B8CD-D9213D1F48BA}" type="pres">
      <dgm:prSet presAssocID="{BBCAF7D7-2367-4337-A10D-1A3DFBEF30DA}" presName="connectorText" presStyleLbl="sibTrans2D1" presStyleIdx="3" presStyleCnt="7"/>
      <dgm:spPr/>
      <dgm:t>
        <a:bodyPr/>
        <a:lstStyle/>
        <a:p>
          <a:endParaRPr lang="en-US"/>
        </a:p>
      </dgm:t>
    </dgm:pt>
    <dgm:pt modelId="{B504F78C-7A6F-4EAB-A819-6791BB1CCB71}" type="pres">
      <dgm:prSet presAssocID="{A3EA1404-C4B7-437E-B703-56FF8C3AD19D}" presName="node" presStyleLbl="node1" presStyleIdx="3" presStyleCnt="7">
        <dgm:presLayoutVars>
          <dgm:bulletEnabled val="1"/>
        </dgm:presLayoutVars>
      </dgm:prSet>
      <dgm:spPr/>
      <dgm:t>
        <a:bodyPr/>
        <a:lstStyle/>
        <a:p>
          <a:endParaRPr lang="en-US"/>
        </a:p>
      </dgm:t>
    </dgm:pt>
    <dgm:pt modelId="{68988DED-08A7-40B1-9F0C-DD26AD318802}" type="pres">
      <dgm:prSet presAssocID="{83D5772F-7B39-47A0-87A6-D9FCCA0DC3B1}" presName="parTrans" presStyleLbl="sibTrans2D1" presStyleIdx="4" presStyleCnt="7"/>
      <dgm:spPr/>
      <dgm:t>
        <a:bodyPr/>
        <a:lstStyle/>
        <a:p>
          <a:endParaRPr lang="en-US"/>
        </a:p>
      </dgm:t>
    </dgm:pt>
    <dgm:pt modelId="{A817520F-1743-4171-9040-BDF971049575}" type="pres">
      <dgm:prSet presAssocID="{83D5772F-7B39-47A0-87A6-D9FCCA0DC3B1}" presName="connectorText" presStyleLbl="sibTrans2D1" presStyleIdx="4" presStyleCnt="7"/>
      <dgm:spPr/>
      <dgm:t>
        <a:bodyPr/>
        <a:lstStyle/>
        <a:p>
          <a:endParaRPr lang="en-US"/>
        </a:p>
      </dgm:t>
    </dgm:pt>
    <dgm:pt modelId="{B1EF413E-F81B-4C2F-9EEE-654296298DC7}" type="pres">
      <dgm:prSet presAssocID="{8DF13E2F-03BC-4445-9E7F-8C5A550BD8A5}" presName="node" presStyleLbl="node1" presStyleIdx="4" presStyleCnt="7">
        <dgm:presLayoutVars>
          <dgm:bulletEnabled val="1"/>
        </dgm:presLayoutVars>
      </dgm:prSet>
      <dgm:spPr/>
      <dgm:t>
        <a:bodyPr/>
        <a:lstStyle/>
        <a:p>
          <a:endParaRPr lang="en-US"/>
        </a:p>
      </dgm:t>
    </dgm:pt>
    <dgm:pt modelId="{45C5A8A7-1C2B-4D41-8EF7-5D03C5A15A50}" type="pres">
      <dgm:prSet presAssocID="{0296AAEA-8A78-4F02-B475-5EE631C209D6}" presName="parTrans" presStyleLbl="sibTrans2D1" presStyleIdx="5" presStyleCnt="7"/>
      <dgm:spPr/>
      <dgm:t>
        <a:bodyPr/>
        <a:lstStyle/>
        <a:p>
          <a:endParaRPr lang="en-US"/>
        </a:p>
      </dgm:t>
    </dgm:pt>
    <dgm:pt modelId="{4E16C53C-0D67-4387-8191-7F04DC77B97A}" type="pres">
      <dgm:prSet presAssocID="{0296AAEA-8A78-4F02-B475-5EE631C209D6}" presName="connectorText" presStyleLbl="sibTrans2D1" presStyleIdx="5" presStyleCnt="7"/>
      <dgm:spPr/>
      <dgm:t>
        <a:bodyPr/>
        <a:lstStyle/>
        <a:p>
          <a:endParaRPr lang="en-US"/>
        </a:p>
      </dgm:t>
    </dgm:pt>
    <dgm:pt modelId="{DBBEB3DF-4AA1-4B3E-88FE-A40179CF866C}" type="pres">
      <dgm:prSet presAssocID="{7152DD58-6D93-4E11-B125-9F2202150E91}" presName="node" presStyleLbl="node1" presStyleIdx="5" presStyleCnt="7">
        <dgm:presLayoutVars>
          <dgm:bulletEnabled val="1"/>
        </dgm:presLayoutVars>
      </dgm:prSet>
      <dgm:spPr/>
      <dgm:t>
        <a:bodyPr/>
        <a:lstStyle/>
        <a:p>
          <a:endParaRPr lang="en-US"/>
        </a:p>
      </dgm:t>
    </dgm:pt>
    <dgm:pt modelId="{281C30C8-6153-4785-A80D-E6EC1E90B636}" type="pres">
      <dgm:prSet presAssocID="{FB543BFB-6392-4F4B-B6AC-A70E98BEEF38}" presName="parTrans" presStyleLbl="sibTrans2D1" presStyleIdx="6" presStyleCnt="7"/>
      <dgm:spPr/>
      <dgm:t>
        <a:bodyPr/>
        <a:lstStyle/>
        <a:p>
          <a:endParaRPr lang="en-US"/>
        </a:p>
      </dgm:t>
    </dgm:pt>
    <dgm:pt modelId="{75962ED8-8135-4B8C-818F-2842FEE296C1}" type="pres">
      <dgm:prSet presAssocID="{FB543BFB-6392-4F4B-B6AC-A70E98BEEF38}" presName="connectorText" presStyleLbl="sibTrans2D1" presStyleIdx="6" presStyleCnt="7"/>
      <dgm:spPr/>
      <dgm:t>
        <a:bodyPr/>
        <a:lstStyle/>
        <a:p>
          <a:endParaRPr lang="en-US"/>
        </a:p>
      </dgm:t>
    </dgm:pt>
    <dgm:pt modelId="{746B90FD-E2F7-41A6-AFCE-6CB8D08F3F9D}" type="pres">
      <dgm:prSet presAssocID="{F3570A54-6437-4D95-8BA3-A8B4E90F7198}" presName="node" presStyleLbl="node1" presStyleIdx="6" presStyleCnt="7">
        <dgm:presLayoutVars>
          <dgm:bulletEnabled val="1"/>
        </dgm:presLayoutVars>
      </dgm:prSet>
      <dgm:spPr/>
      <dgm:t>
        <a:bodyPr/>
        <a:lstStyle/>
        <a:p>
          <a:endParaRPr lang="en-US"/>
        </a:p>
      </dgm:t>
    </dgm:pt>
  </dgm:ptLst>
  <dgm:cxnLst>
    <dgm:cxn modelId="{E38C5AA2-469C-43FC-BCB2-32C34F591207}" type="presOf" srcId="{50310BC8-E36F-4DA4-A125-7B2328BDC36F}" destId="{069D4D41-E55E-4BFC-8C1E-AE2C56ECD1D3}" srcOrd="0" destOrd="0" presId="urn:microsoft.com/office/officeart/2005/8/layout/radial5"/>
    <dgm:cxn modelId="{B9BAEBA0-CC0F-4C52-98B9-E8C6E37B8CF2}" srcId="{D6570F33-AED8-4C8B-A96C-9278584E4438}" destId="{45E4D4B0-E8C4-4961-AF42-B2C76E54F30D}" srcOrd="1" destOrd="0" parTransId="{50719CE4-F363-469C-BCCC-ED33CCE30C35}" sibTransId="{74BE26A2-74B9-49FD-8141-A47406955DD1}"/>
    <dgm:cxn modelId="{4EC2A59F-8EE0-495A-993F-B2048F3F2766}" type="presOf" srcId="{83D5772F-7B39-47A0-87A6-D9FCCA0DC3B1}" destId="{A817520F-1743-4171-9040-BDF971049575}" srcOrd="1" destOrd="0" presId="urn:microsoft.com/office/officeart/2005/8/layout/radial5"/>
    <dgm:cxn modelId="{AEFEE2FF-8F3E-45DE-B832-4603940B0F4A}" type="presOf" srcId="{0296AAEA-8A78-4F02-B475-5EE631C209D6}" destId="{4E16C53C-0D67-4387-8191-7F04DC77B97A}" srcOrd="1" destOrd="0" presId="urn:microsoft.com/office/officeart/2005/8/layout/radial5"/>
    <dgm:cxn modelId="{C6F439BC-53FF-458E-AE3A-0745CC118442}" type="presOf" srcId="{45E4D4B0-E8C4-4961-AF42-B2C76E54F30D}" destId="{A812798B-8F7A-4324-ACB5-551A69B7AC2F}" srcOrd="0" destOrd="0" presId="urn:microsoft.com/office/officeart/2005/8/layout/radial5"/>
    <dgm:cxn modelId="{BBDC2EBD-A296-4880-9017-DDD0D31E0620}" srcId="{D6570F33-AED8-4C8B-A96C-9278584E4438}" destId="{F3570A54-6437-4D95-8BA3-A8B4E90F7198}" srcOrd="6" destOrd="0" parTransId="{FB543BFB-6392-4F4B-B6AC-A70E98BEEF38}" sibTransId="{8455D81D-2A42-4FCD-A8C5-DEF96F00766B}"/>
    <dgm:cxn modelId="{AE25243B-E88C-4DE7-B347-55BD3C434764}" type="presOf" srcId="{BBCAF7D7-2367-4337-A10D-1A3DFBEF30DA}" destId="{A53CCE9A-DA9C-4D82-B8CD-D9213D1F48BA}" srcOrd="1" destOrd="0" presId="urn:microsoft.com/office/officeart/2005/8/layout/radial5"/>
    <dgm:cxn modelId="{1B4D1FA1-98A6-4582-9704-33C36BFB3AA8}" type="presOf" srcId="{FB543BFB-6392-4F4B-B6AC-A70E98BEEF38}" destId="{75962ED8-8135-4B8C-818F-2842FEE296C1}" srcOrd="1" destOrd="0" presId="urn:microsoft.com/office/officeart/2005/8/layout/radial5"/>
    <dgm:cxn modelId="{BCD1C8B3-8584-4907-95E4-9EE84206F6B2}" srcId="{D6570F33-AED8-4C8B-A96C-9278584E4438}" destId="{7152DD58-6D93-4E11-B125-9F2202150E91}" srcOrd="5" destOrd="0" parTransId="{0296AAEA-8A78-4F02-B475-5EE631C209D6}" sibTransId="{68CB21F3-2B00-44F7-9AE1-69B0B69067B3}"/>
    <dgm:cxn modelId="{66525F27-71FD-4656-B682-8ED876A1A833}" type="presOf" srcId="{44EC905E-EADF-45D1-91D4-A01118259017}" destId="{EB8DEC0E-FE81-4B04-9616-57484DB257F7}" srcOrd="0" destOrd="0" presId="urn:microsoft.com/office/officeart/2005/8/layout/radial5"/>
    <dgm:cxn modelId="{A426B2B4-24F6-4896-A6EF-D96ED3961DA9}" type="presOf" srcId="{0296AAEA-8A78-4F02-B475-5EE631C209D6}" destId="{45C5A8A7-1C2B-4D41-8EF7-5D03C5A15A50}" srcOrd="0" destOrd="0" presId="urn:microsoft.com/office/officeart/2005/8/layout/radial5"/>
    <dgm:cxn modelId="{64258804-7588-4D09-8A5C-EC4AD122B6F6}" type="presOf" srcId="{BBCAF7D7-2367-4337-A10D-1A3DFBEF30DA}" destId="{CA76F104-E35E-4664-836F-B9677C53A17D}" srcOrd="0" destOrd="0" presId="urn:microsoft.com/office/officeart/2005/8/layout/radial5"/>
    <dgm:cxn modelId="{355C6413-1365-40CE-8F0F-9F68345300BD}" type="presOf" srcId="{7152DD58-6D93-4E11-B125-9F2202150E91}" destId="{DBBEB3DF-4AA1-4B3E-88FE-A40179CF866C}" srcOrd="0" destOrd="0" presId="urn:microsoft.com/office/officeart/2005/8/layout/radial5"/>
    <dgm:cxn modelId="{BC0A8028-69A8-4DAB-911C-F7C14A598671}" type="presOf" srcId="{7954AAF0-B9FD-48E3-B8D4-D5683CBC16A2}" destId="{11429F25-E67A-476A-BABE-0A0D5EA9771A}" srcOrd="0" destOrd="0" presId="urn:microsoft.com/office/officeart/2005/8/layout/radial5"/>
    <dgm:cxn modelId="{9FEA98F3-436A-44A1-A425-F9A5245341DA}" type="presOf" srcId="{83D5772F-7B39-47A0-87A6-D9FCCA0DC3B1}" destId="{68988DED-08A7-40B1-9F0C-DD26AD318802}" srcOrd="0" destOrd="0" presId="urn:microsoft.com/office/officeart/2005/8/layout/radial5"/>
    <dgm:cxn modelId="{3A6F7B6A-B2D0-4D31-A74B-E6C2F4BE939A}" type="presOf" srcId="{50719CE4-F363-469C-BCCC-ED33CCE30C35}" destId="{6C27C775-5D3C-4BF8-9F99-31DE7E698DCB}" srcOrd="1" destOrd="0" presId="urn:microsoft.com/office/officeart/2005/8/layout/radial5"/>
    <dgm:cxn modelId="{2E6BE20D-6FC4-4DCA-8309-B563E728C34E}" type="presOf" srcId="{7954AAF0-B9FD-48E3-B8D4-D5683CBC16A2}" destId="{191CDDE3-BA5D-4C56-A99D-6097C640E80D}" srcOrd="1" destOrd="0" presId="urn:microsoft.com/office/officeart/2005/8/layout/radial5"/>
    <dgm:cxn modelId="{0F7EABCB-2C63-44D0-9D4C-AA938366DB53}" type="presOf" srcId="{8DF13E2F-03BC-4445-9E7F-8C5A550BD8A5}" destId="{B1EF413E-F81B-4C2F-9EEE-654296298DC7}" srcOrd="0" destOrd="0" presId="urn:microsoft.com/office/officeart/2005/8/layout/radial5"/>
    <dgm:cxn modelId="{6AFA0D50-0279-424C-A46D-D036C70F9396}" srcId="{44EC905E-EADF-45D1-91D4-A01118259017}" destId="{D6570F33-AED8-4C8B-A96C-9278584E4438}" srcOrd="0" destOrd="0" parTransId="{46FAC000-1417-4EB4-8D20-8D46C5EA96E5}" sibTransId="{FC7405E7-162F-4559-A595-8E5AC8F3576C}"/>
    <dgm:cxn modelId="{8F69EBFC-7B34-4DC6-BF4E-A0B56640C3EF}" type="presOf" srcId="{50719CE4-F363-469C-BCCC-ED33CCE30C35}" destId="{8DDA69B3-9C4E-4074-BB6D-8C29058AB821}" srcOrd="0" destOrd="0" presId="urn:microsoft.com/office/officeart/2005/8/layout/radial5"/>
    <dgm:cxn modelId="{484E86DB-1464-43CF-9CF9-7C231F1CB2F5}" type="presOf" srcId="{4A8D9A2D-4DF1-448C-8F0F-F52FC3C047BB}" destId="{3188C9E6-7DAB-4C47-A52D-EE48FE1E92CC}" srcOrd="1" destOrd="0" presId="urn:microsoft.com/office/officeart/2005/8/layout/radial5"/>
    <dgm:cxn modelId="{F8B0E916-94FA-45A5-9357-79BD5DAE252E}" srcId="{D6570F33-AED8-4C8B-A96C-9278584E4438}" destId="{50310BC8-E36F-4DA4-A125-7B2328BDC36F}" srcOrd="2" destOrd="0" parTransId="{4A8D9A2D-4DF1-448C-8F0F-F52FC3C047BB}" sibTransId="{B4DE7C49-EE24-47B3-8E9D-7AB86F5AC076}"/>
    <dgm:cxn modelId="{BD9983E5-71D4-4158-A2FE-14AF5307C68D}" type="presOf" srcId="{F3570A54-6437-4D95-8BA3-A8B4E90F7198}" destId="{746B90FD-E2F7-41A6-AFCE-6CB8D08F3F9D}" srcOrd="0" destOrd="0" presId="urn:microsoft.com/office/officeart/2005/8/layout/radial5"/>
    <dgm:cxn modelId="{C0552D11-59CA-4F76-A6A5-404904A18769}" type="presOf" srcId="{D6570F33-AED8-4C8B-A96C-9278584E4438}" destId="{341FA342-19E0-4090-9490-F8F60F3D147C}" srcOrd="0" destOrd="0" presId="urn:microsoft.com/office/officeart/2005/8/layout/radial5"/>
    <dgm:cxn modelId="{64D0CA68-3170-4F21-9AEF-D7B5800B88AF}" type="presOf" srcId="{4A8D9A2D-4DF1-448C-8F0F-F52FC3C047BB}" destId="{24716B50-1735-4EA4-B616-2731539C5349}" srcOrd="0" destOrd="0" presId="urn:microsoft.com/office/officeart/2005/8/layout/radial5"/>
    <dgm:cxn modelId="{592CC86C-FBB7-4CD8-A956-B835EA2E5F1D}" type="presOf" srcId="{1B19987F-BA13-4CD7-9466-3EA8C7A506CD}" destId="{1CDAD217-5295-456B-A29B-450FBC1A58FC}" srcOrd="0" destOrd="0" presId="urn:microsoft.com/office/officeart/2005/8/layout/radial5"/>
    <dgm:cxn modelId="{A94AB2CC-ACD0-42A0-85C9-483EC8A3DC09}" srcId="{D6570F33-AED8-4C8B-A96C-9278584E4438}" destId="{A3EA1404-C4B7-437E-B703-56FF8C3AD19D}" srcOrd="3" destOrd="0" parTransId="{BBCAF7D7-2367-4337-A10D-1A3DFBEF30DA}" sibTransId="{F0890D1A-946D-43D1-9B9E-9F535935777A}"/>
    <dgm:cxn modelId="{C037DF8F-A125-4DB6-9153-9E89494C1DB8}" srcId="{D6570F33-AED8-4C8B-A96C-9278584E4438}" destId="{8DF13E2F-03BC-4445-9E7F-8C5A550BD8A5}" srcOrd="4" destOrd="0" parTransId="{83D5772F-7B39-47A0-87A6-D9FCCA0DC3B1}" sibTransId="{04FDB427-2FD7-4990-B256-951E554C55F9}"/>
    <dgm:cxn modelId="{5DF5DAA2-F0A0-48A8-A94D-F15909D8586C}" type="presOf" srcId="{FB543BFB-6392-4F4B-B6AC-A70E98BEEF38}" destId="{281C30C8-6153-4785-A80D-E6EC1E90B636}" srcOrd="0" destOrd="0" presId="urn:microsoft.com/office/officeart/2005/8/layout/radial5"/>
    <dgm:cxn modelId="{A1DC50DA-C3E7-48A4-85C2-34D0C783C7A1}" type="presOf" srcId="{A3EA1404-C4B7-437E-B703-56FF8C3AD19D}" destId="{B504F78C-7A6F-4EAB-A819-6791BB1CCB71}" srcOrd="0" destOrd="0" presId="urn:microsoft.com/office/officeart/2005/8/layout/radial5"/>
    <dgm:cxn modelId="{7DEDA0DE-C0B4-4885-9B78-E5664413FDA7}" srcId="{D6570F33-AED8-4C8B-A96C-9278584E4438}" destId="{1B19987F-BA13-4CD7-9466-3EA8C7A506CD}" srcOrd="0" destOrd="0" parTransId="{7954AAF0-B9FD-48E3-B8D4-D5683CBC16A2}" sibTransId="{750F36A0-D369-4DA9-8571-31E8EAA47EA7}"/>
    <dgm:cxn modelId="{15E7A3A7-34A2-4613-B4BF-E696ACF2A071}" type="presParOf" srcId="{EB8DEC0E-FE81-4B04-9616-57484DB257F7}" destId="{341FA342-19E0-4090-9490-F8F60F3D147C}" srcOrd="0" destOrd="0" presId="urn:microsoft.com/office/officeart/2005/8/layout/radial5"/>
    <dgm:cxn modelId="{12D8CD72-CC46-4C68-A393-54CAE5AC155F}" type="presParOf" srcId="{EB8DEC0E-FE81-4B04-9616-57484DB257F7}" destId="{11429F25-E67A-476A-BABE-0A0D5EA9771A}" srcOrd="1" destOrd="0" presId="urn:microsoft.com/office/officeart/2005/8/layout/radial5"/>
    <dgm:cxn modelId="{E7AAE33E-1D6B-4B2F-8F81-A213CD5EFAE1}" type="presParOf" srcId="{11429F25-E67A-476A-BABE-0A0D5EA9771A}" destId="{191CDDE3-BA5D-4C56-A99D-6097C640E80D}" srcOrd="0" destOrd="0" presId="urn:microsoft.com/office/officeart/2005/8/layout/radial5"/>
    <dgm:cxn modelId="{E4FFC387-2B30-4317-ABA7-1419021F825D}" type="presParOf" srcId="{EB8DEC0E-FE81-4B04-9616-57484DB257F7}" destId="{1CDAD217-5295-456B-A29B-450FBC1A58FC}" srcOrd="2" destOrd="0" presId="urn:microsoft.com/office/officeart/2005/8/layout/radial5"/>
    <dgm:cxn modelId="{012A91C1-13F9-4EDF-8D10-BB110197A00F}" type="presParOf" srcId="{EB8DEC0E-FE81-4B04-9616-57484DB257F7}" destId="{8DDA69B3-9C4E-4074-BB6D-8C29058AB821}" srcOrd="3" destOrd="0" presId="urn:microsoft.com/office/officeart/2005/8/layout/radial5"/>
    <dgm:cxn modelId="{796F75FC-EC93-4343-BF17-0A557ED5A7AB}" type="presParOf" srcId="{8DDA69B3-9C4E-4074-BB6D-8C29058AB821}" destId="{6C27C775-5D3C-4BF8-9F99-31DE7E698DCB}" srcOrd="0" destOrd="0" presId="urn:microsoft.com/office/officeart/2005/8/layout/radial5"/>
    <dgm:cxn modelId="{88747779-9564-4F66-AE48-B6A8B939356A}" type="presParOf" srcId="{EB8DEC0E-FE81-4B04-9616-57484DB257F7}" destId="{A812798B-8F7A-4324-ACB5-551A69B7AC2F}" srcOrd="4" destOrd="0" presId="urn:microsoft.com/office/officeart/2005/8/layout/radial5"/>
    <dgm:cxn modelId="{BFADC33B-C846-4524-84D0-C5D0A625872A}" type="presParOf" srcId="{EB8DEC0E-FE81-4B04-9616-57484DB257F7}" destId="{24716B50-1735-4EA4-B616-2731539C5349}" srcOrd="5" destOrd="0" presId="urn:microsoft.com/office/officeart/2005/8/layout/radial5"/>
    <dgm:cxn modelId="{42690618-C481-445D-A50D-3D15AB9879C6}" type="presParOf" srcId="{24716B50-1735-4EA4-B616-2731539C5349}" destId="{3188C9E6-7DAB-4C47-A52D-EE48FE1E92CC}" srcOrd="0" destOrd="0" presId="urn:microsoft.com/office/officeart/2005/8/layout/radial5"/>
    <dgm:cxn modelId="{4BA64A81-27DC-43CA-9EC3-542DB90984AC}" type="presParOf" srcId="{EB8DEC0E-FE81-4B04-9616-57484DB257F7}" destId="{069D4D41-E55E-4BFC-8C1E-AE2C56ECD1D3}" srcOrd="6" destOrd="0" presId="urn:microsoft.com/office/officeart/2005/8/layout/radial5"/>
    <dgm:cxn modelId="{C9C39F88-6F53-48C9-872B-DE4E28498DAF}" type="presParOf" srcId="{EB8DEC0E-FE81-4B04-9616-57484DB257F7}" destId="{CA76F104-E35E-4664-836F-B9677C53A17D}" srcOrd="7" destOrd="0" presId="urn:microsoft.com/office/officeart/2005/8/layout/radial5"/>
    <dgm:cxn modelId="{167FFF27-5164-4F8B-BCAE-EDA3E914403D}" type="presParOf" srcId="{CA76F104-E35E-4664-836F-B9677C53A17D}" destId="{A53CCE9A-DA9C-4D82-B8CD-D9213D1F48BA}" srcOrd="0" destOrd="0" presId="urn:microsoft.com/office/officeart/2005/8/layout/radial5"/>
    <dgm:cxn modelId="{884314B4-6104-4279-96F1-A71F1A3E078F}" type="presParOf" srcId="{EB8DEC0E-FE81-4B04-9616-57484DB257F7}" destId="{B504F78C-7A6F-4EAB-A819-6791BB1CCB71}" srcOrd="8" destOrd="0" presId="urn:microsoft.com/office/officeart/2005/8/layout/radial5"/>
    <dgm:cxn modelId="{EAAC94B3-F464-41DA-9673-17AD8CE85D49}" type="presParOf" srcId="{EB8DEC0E-FE81-4B04-9616-57484DB257F7}" destId="{68988DED-08A7-40B1-9F0C-DD26AD318802}" srcOrd="9" destOrd="0" presId="urn:microsoft.com/office/officeart/2005/8/layout/radial5"/>
    <dgm:cxn modelId="{60539421-7AD2-4AE9-BEAF-9AD498B14910}" type="presParOf" srcId="{68988DED-08A7-40B1-9F0C-DD26AD318802}" destId="{A817520F-1743-4171-9040-BDF971049575}" srcOrd="0" destOrd="0" presId="urn:microsoft.com/office/officeart/2005/8/layout/radial5"/>
    <dgm:cxn modelId="{EA7BB628-B7CF-46F8-83DE-7BB533658F56}" type="presParOf" srcId="{EB8DEC0E-FE81-4B04-9616-57484DB257F7}" destId="{B1EF413E-F81B-4C2F-9EEE-654296298DC7}" srcOrd="10" destOrd="0" presId="urn:microsoft.com/office/officeart/2005/8/layout/radial5"/>
    <dgm:cxn modelId="{6FC02D74-9768-44BA-B375-B97B3B4BB70E}" type="presParOf" srcId="{EB8DEC0E-FE81-4B04-9616-57484DB257F7}" destId="{45C5A8A7-1C2B-4D41-8EF7-5D03C5A15A50}" srcOrd="11" destOrd="0" presId="urn:microsoft.com/office/officeart/2005/8/layout/radial5"/>
    <dgm:cxn modelId="{63CAF9FB-3ABD-4B5C-B578-F8D1A4525D9D}" type="presParOf" srcId="{45C5A8A7-1C2B-4D41-8EF7-5D03C5A15A50}" destId="{4E16C53C-0D67-4387-8191-7F04DC77B97A}" srcOrd="0" destOrd="0" presId="urn:microsoft.com/office/officeart/2005/8/layout/radial5"/>
    <dgm:cxn modelId="{1F73B3C4-9917-4C9C-B110-1C5A05C4745B}" type="presParOf" srcId="{EB8DEC0E-FE81-4B04-9616-57484DB257F7}" destId="{DBBEB3DF-4AA1-4B3E-88FE-A40179CF866C}" srcOrd="12" destOrd="0" presId="urn:microsoft.com/office/officeart/2005/8/layout/radial5"/>
    <dgm:cxn modelId="{0133F42E-D40D-45B0-AA23-73DF174A0987}" type="presParOf" srcId="{EB8DEC0E-FE81-4B04-9616-57484DB257F7}" destId="{281C30C8-6153-4785-A80D-E6EC1E90B636}" srcOrd="13" destOrd="0" presId="urn:microsoft.com/office/officeart/2005/8/layout/radial5"/>
    <dgm:cxn modelId="{D8FCC659-6FE5-406D-9987-BEF555CEA366}" type="presParOf" srcId="{281C30C8-6153-4785-A80D-E6EC1E90B636}" destId="{75962ED8-8135-4B8C-818F-2842FEE296C1}" srcOrd="0" destOrd="0" presId="urn:microsoft.com/office/officeart/2005/8/layout/radial5"/>
    <dgm:cxn modelId="{5F3540EB-AD2A-4702-B088-939B753147D3}" type="presParOf" srcId="{EB8DEC0E-FE81-4B04-9616-57484DB257F7}" destId="{746B90FD-E2F7-41A6-AFCE-6CB8D08F3F9D}" srcOrd="14"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2F1C15-AA30-40EF-B0D5-8B7A33F366EB}">
      <dsp:nvSpPr>
        <dsp:cNvPr id="0" name=""/>
        <dsp:cNvSpPr/>
      </dsp:nvSpPr>
      <dsp:spPr>
        <a:xfrm>
          <a:off x="2160587" y="0"/>
          <a:ext cx="4103688" cy="410368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t-EE" sz="2400" kern="1200" dirty="0" smtClean="0"/>
            <a:t>Avalik</a:t>
          </a:r>
          <a:endParaRPr lang="en-US" sz="2400" kern="1200" dirty="0"/>
        </a:p>
      </dsp:txBody>
      <dsp:txXfrm>
        <a:off x="3495311" y="205184"/>
        <a:ext cx="1434238" cy="615553"/>
      </dsp:txXfrm>
    </dsp:sp>
    <dsp:sp modelId="{48E41D6B-9D81-404F-ABBD-120D06D83AE5}">
      <dsp:nvSpPr>
        <dsp:cNvPr id="0" name=""/>
        <dsp:cNvSpPr/>
      </dsp:nvSpPr>
      <dsp:spPr>
        <a:xfrm>
          <a:off x="2673548" y="1025921"/>
          <a:ext cx="3077766" cy="3077766"/>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t-EE" sz="2400" kern="1200" dirty="0" smtClean="0"/>
            <a:t>Jagatud</a:t>
          </a:r>
          <a:endParaRPr lang="en-US" sz="2400" kern="1200" dirty="0"/>
        </a:p>
      </dsp:txBody>
      <dsp:txXfrm>
        <a:off x="3495311" y="1218282"/>
        <a:ext cx="1434238" cy="577081"/>
      </dsp:txXfrm>
    </dsp:sp>
    <dsp:sp modelId="{A26770A1-B022-42A6-8061-5AD21B0B0D86}">
      <dsp:nvSpPr>
        <dsp:cNvPr id="0" name=""/>
        <dsp:cNvSpPr/>
      </dsp:nvSpPr>
      <dsp:spPr>
        <a:xfrm>
          <a:off x="3186509" y="2051844"/>
          <a:ext cx="2051844" cy="2051844"/>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t-EE" sz="2400" kern="1200" dirty="0" smtClean="0"/>
            <a:t>Suletud</a:t>
          </a:r>
          <a:endParaRPr lang="en-US" sz="2400" kern="1200" dirty="0"/>
        </a:p>
      </dsp:txBody>
      <dsp:txXfrm>
        <a:off x="3486994" y="2564805"/>
        <a:ext cx="1450872" cy="10259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61E77A-77DE-473B-8955-F0E6914CCE75}">
      <dsp:nvSpPr>
        <dsp:cNvPr id="0" name=""/>
        <dsp:cNvSpPr/>
      </dsp:nvSpPr>
      <dsp:spPr>
        <a:xfrm>
          <a:off x="0" y="802304"/>
          <a:ext cx="8016552" cy="604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64D70-0CB9-497B-BC36-74F53708B494}">
      <dsp:nvSpPr>
        <dsp:cNvPr id="0" name=""/>
        <dsp:cNvSpPr/>
      </dsp:nvSpPr>
      <dsp:spPr>
        <a:xfrm>
          <a:off x="400827" y="448064"/>
          <a:ext cx="5611586"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05" tIns="0" rIns="212105" bIns="0" numCol="1" spcCol="1270" anchor="ctr" anchorCtr="0">
          <a:noAutofit/>
        </a:bodyPr>
        <a:lstStyle/>
        <a:p>
          <a:pPr lvl="0" algn="l" defTabSz="1066800">
            <a:lnSpc>
              <a:spcPct val="90000"/>
            </a:lnSpc>
            <a:spcBef>
              <a:spcPct val="0"/>
            </a:spcBef>
            <a:spcAft>
              <a:spcPct val="35000"/>
            </a:spcAft>
          </a:pPr>
          <a:r>
            <a:rPr lang="et-EE" sz="2400" kern="1200" dirty="0" smtClean="0"/>
            <a:t>seadusliku kontrolli omaja loal</a:t>
          </a:r>
          <a:endParaRPr lang="en-US" sz="2400" kern="1200" dirty="0"/>
        </a:p>
      </dsp:txBody>
      <dsp:txXfrm>
        <a:off x="400827" y="448064"/>
        <a:ext cx="5611586" cy="708480"/>
      </dsp:txXfrm>
    </dsp:sp>
    <dsp:sp modelId="{96317873-1FD4-466E-9FC6-BB404C5999F3}">
      <dsp:nvSpPr>
        <dsp:cNvPr id="0" name=""/>
        <dsp:cNvSpPr/>
      </dsp:nvSpPr>
      <dsp:spPr>
        <a:xfrm>
          <a:off x="0" y="1890944"/>
          <a:ext cx="8016552" cy="6048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8C346276-1149-4E68-ABF4-DD9037F91D19}">
      <dsp:nvSpPr>
        <dsp:cNvPr id="0" name=""/>
        <dsp:cNvSpPr/>
      </dsp:nvSpPr>
      <dsp:spPr>
        <a:xfrm>
          <a:off x="400827" y="1536704"/>
          <a:ext cx="5611586" cy="70848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05" tIns="0" rIns="212105" bIns="0" numCol="1" spcCol="1270" anchor="ctr" anchorCtr="0">
          <a:noAutofit/>
        </a:bodyPr>
        <a:lstStyle/>
        <a:p>
          <a:pPr lvl="0" algn="l" defTabSz="1066800">
            <a:lnSpc>
              <a:spcPct val="90000"/>
            </a:lnSpc>
            <a:spcBef>
              <a:spcPct val="0"/>
            </a:spcBef>
            <a:spcAft>
              <a:spcPct val="35000"/>
            </a:spcAft>
          </a:pPr>
          <a:r>
            <a:rPr lang="et-EE" sz="2400" kern="1200" dirty="0" smtClean="0"/>
            <a:t>seadusest tuleneva kohustuse täitmiseks</a:t>
          </a:r>
          <a:endParaRPr lang="et-EE" sz="2400" kern="1200" dirty="0" smtClean="0"/>
        </a:p>
      </dsp:txBody>
      <dsp:txXfrm>
        <a:off x="400827" y="1536704"/>
        <a:ext cx="5611586" cy="708480"/>
      </dsp:txXfrm>
    </dsp:sp>
    <dsp:sp modelId="{73A727F5-FA1C-48BC-BCF1-2D24F2F5A2B2}">
      <dsp:nvSpPr>
        <dsp:cNvPr id="0" name=""/>
        <dsp:cNvSpPr/>
      </dsp:nvSpPr>
      <dsp:spPr>
        <a:xfrm>
          <a:off x="0" y="2979583"/>
          <a:ext cx="8016552" cy="604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37322B97-6663-4297-88D8-3249A9A755AF}">
      <dsp:nvSpPr>
        <dsp:cNvPr id="0" name=""/>
        <dsp:cNvSpPr/>
      </dsp:nvSpPr>
      <dsp:spPr>
        <a:xfrm>
          <a:off x="400827" y="2625343"/>
          <a:ext cx="5611586" cy="7084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05" tIns="0" rIns="212105" bIns="0" numCol="1" spcCol="1270" anchor="ctr" anchorCtr="0">
          <a:noAutofit/>
        </a:bodyPr>
        <a:lstStyle/>
        <a:p>
          <a:pPr lvl="0" algn="l" defTabSz="1066800">
            <a:lnSpc>
              <a:spcPct val="90000"/>
            </a:lnSpc>
            <a:spcBef>
              <a:spcPct val="0"/>
            </a:spcBef>
            <a:spcAft>
              <a:spcPct val="35000"/>
            </a:spcAft>
          </a:pPr>
          <a:r>
            <a:rPr lang="et-EE" sz="2400" kern="1200" smtClean="0"/>
            <a:t>lepingu täitmiseks</a:t>
          </a:r>
          <a:endParaRPr lang="et-EE" sz="2400" kern="1200" dirty="0" smtClean="0"/>
        </a:p>
      </dsp:txBody>
      <dsp:txXfrm>
        <a:off x="400827" y="2625343"/>
        <a:ext cx="5611586" cy="7084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1FA342-19E0-4090-9490-F8F60F3D147C}">
      <dsp:nvSpPr>
        <dsp:cNvPr id="0" name=""/>
        <dsp:cNvSpPr/>
      </dsp:nvSpPr>
      <dsp:spPr>
        <a:xfrm>
          <a:off x="3225012" y="1822146"/>
          <a:ext cx="1398846" cy="139884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t-EE" sz="15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Ärisaladuse seaduslik kontrollija</a:t>
          </a:r>
          <a:endParaRPr lang="en-US" sz="15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225012" y="1822146"/>
        <a:ext cx="1398846" cy="1398846"/>
      </dsp:txXfrm>
    </dsp:sp>
    <dsp:sp modelId="{11429F25-E67A-476A-BABE-0A0D5EA9771A}">
      <dsp:nvSpPr>
        <dsp:cNvPr id="0" name=""/>
        <dsp:cNvSpPr/>
      </dsp:nvSpPr>
      <dsp:spPr>
        <a:xfrm rot="16200000">
          <a:off x="3776058" y="1312783"/>
          <a:ext cx="296755" cy="47560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6200000">
        <a:off x="3776058" y="1312783"/>
        <a:ext cx="296755" cy="475607"/>
      </dsp:txXfrm>
    </dsp:sp>
    <dsp:sp modelId="{1CDAD217-5295-456B-A29B-450FBC1A58FC}">
      <dsp:nvSpPr>
        <dsp:cNvPr id="0" name=""/>
        <dsp:cNvSpPr/>
      </dsp:nvSpPr>
      <dsp:spPr>
        <a:xfrm>
          <a:off x="3294954" y="3268"/>
          <a:ext cx="1258962" cy="125896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t-EE" sz="1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Juhtkond</a:t>
          </a:r>
          <a:endParaRPr lang="en-US" sz="1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294954" y="3268"/>
        <a:ext cx="1258962" cy="1258962"/>
      </dsp:txXfrm>
    </dsp:sp>
    <dsp:sp modelId="{8DDA69B3-9C4E-4074-BB6D-8C29058AB821}">
      <dsp:nvSpPr>
        <dsp:cNvPr id="0" name=""/>
        <dsp:cNvSpPr/>
      </dsp:nvSpPr>
      <dsp:spPr>
        <a:xfrm rot="19285714">
          <a:off x="4535203" y="1678368"/>
          <a:ext cx="296755" cy="475607"/>
        </a:xfrm>
        <a:prstGeom prst="rightArrow">
          <a:avLst>
            <a:gd name="adj1" fmla="val 60000"/>
            <a:gd name="adj2" fmla="val 50000"/>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9285714">
        <a:off x="4535203" y="1678368"/>
        <a:ext cx="296755" cy="475607"/>
      </dsp:txXfrm>
    </dsp:sp>
    <dsp:sp modelId="{A812798B-8F7A-4324-ACB5-551A69B7AC2F}">
      <dsp:nvSpPr>
        <dsp:cNvPr id="0" name=""/>
        <dsp:cNvSpPr/>
      </dsp:nvSpPr>
      <dsp:spPr>
        <a:xfrm>
          <a:off x="4771694" y="714428"/>
          <a:ext cx="1258962" cy="1258962"/>
        </a:xfrm>
        <a:prstGeom prst="ellipse">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t-EE" sz="18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Töötajad</a:t>
          </a:r>
          <a:endParaRPr lang="en-US" sz="1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771694" y="714428"/>
        <a:ext cx="1258962" cy="1258962"/>
      </dsp:txXfrm>
    </dsp:sp>
    <dsp:sp modelId="{24716B50-1735-4EA4-B616-2731539C5349}">
      <dsp:nvSpPr>
        <dsp:cNvPr id="0" name=""/>
        <dsp:cNvSpPr/>
      </dsp:nvSpPr>
      <dsp:spPr>
        <a:xfrm rot="771429">
          <a:off x="4722696" y="2499830"/>
          <a:ext cx="296755" cy="475607"/>
        </a:xfrm>
        <a:prstGeom prst="rightArrow">
          <a:avLst>
            <a:gd name="adj1" fmla="val 60000"/>
            <a:gd name="adj2" fmla="val 5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771429">
        <a:off x="4722696" y="2499830"/>
        <a:ext cx="296755" cy="475607"/>
      </dsp:txXfrm>
    </dsp:sp>
    <dsp:sp modelId="{069D4D41-E55E-4BFC-8C1E-AE2C56ECD1D3}">
      <dsp:nvSpPr>
        <dsp:cNvPr id="0" name=""/>
        <dsp:cNvSpPr/>
      </dsp:nvSpPr>
      <dsp:spPr>
        <a:xfrm>
          <a:off x="5136419" y="2312391"/>
          <a:ext cx="1258962" cy="1258962"/>
        </a:xfrm>
        <a:prstGeom prst="ellips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t-EE"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Alltöö-võtjad</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136419" y="2312391"/>
        <a:ext cx="1258962" cy="1258962"/>
      </dsp:txXfrm>
    </dsp:sp>
    <dsp:sp modelId="{CA76F104-E35E-4664-836F-B9677C53A17D}">
      <dsp:nvSpPr>
        <dsp:cNvPr id="0" name=""/>
        <dsp:cNvSpPr/>
      </dsp:nvSpPr>
      <dsp:spPr>
        <a:xfrm rot="3857143">
          <a:off x="4197351" y="3158591"/>
          <a:ext cx="296755" cy="475607"/>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3857143">
        <a:off x="4197351" y="3158591"/>
        <a:ext cx="296755" cy="475607"/>
      </dsp:txXfrm>
    </dsp:sp>
    <dsp:sp modelId="{B504F78C-7A6F-4EAB-A819-6791BB1CCB71}">
      <dsp:nvSpPr>
        <dsp:cNvPr id="0" name=""/>
        <dsp:cNvSpPr/>
      </dsp:nvSpPr>
      <dsp:spPr>
        <a:xfrm>
          <a:off x="4114483" y="3593857"/>
          <a:ext cx="1258962" cy="125896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t-EE" sz="16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Strateegi-lised</a:t>
          </a:r>
          <a:r>
            <a:rPr lang="et-EE"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partnerid</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114483" y="3593857"/>
        <a:ext cx="1258962" cy="1258962"/>
      </dsp:txXfrm>
    </dsp:sp>
    <dsp:sp modelId="{68988DED-08A7-40B1-9F0C-DD26AD318802}">
      <dsp:nvSpPr>
        <dsp:cNvPr id="0" name=""/>
        <dsp:cNvSpPr/>
      </dsp:nvSpPr>
      <dsp:spPr>
        <a:xfrm rot="6942857">
          <a:off x="3354764" y="3158591"/>
          <a:ext cx="296755" cy="475607"/>
        </a:xfrm>
        <a:prstGeom prst="rightArrow">
          <a:avLst>
            <a:gd name="adj1" fmla="val 60000"/>
            <a:gd name="adj2" fmla="val 5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6942857">
        <a:off x="3354764" y="3158591"/>
        <a:ext cx="296755" cy="475607"/>
      </dsp:txXfrm>
    </dsp:sp>
    <dsp:sp modelId="{B1EF413E-F81B-4C2F-9EEE-654296298DC7}">
      <dsp:nvSpPr>
        <dsp:cNvPr id="0" name=""/>
        <dsp:cNvSpPr/>
      </dsp:nvSpPr>
      <dsp:spPr>
        <a:xfrm>
          <a:off x="2475426" y="3593857"/>
          <a:ext cx="1258962" cy="1258962"/>
        </a:xfrm>
        <a:prstGeom prst="ellips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t-EE"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Kliendid</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475426" y="3593857"/>
        <a:ext cx="1258962" cy="1258962"/>
      </dsp:txXfrm>
    </dsp:sp>
    <dsp:sp modelId="{45C5A8A7-1C2B-4D41-8EF7-5D03C5A15A50}">
      <dsp:nvSpPr>
        <dsp:cNvPr id="0" name=""/>
        <dsp:cNvSpPr/>
      </dsp:nvSpPr>
      <dsp:spPr>
        <a:xfrm rot="10028571">
          <a:off x="2829419" y="2499830"/>
          <a:ext cx="296755" cy="475607"/>
        </a:xfrm>
        <a:prstGeom prst="rightArrow">
          <a:avLst>
            <a:gd name="adj1" fmla="val 60000"/>
            <a:gd name="adj2" fmla="val 50000"/>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0028571">
        <a:off x="2829419" y="2499830"/>
        <a:ext cx="296755" cy="475607"/>
      </dsp:txXfrm>
    </dsp:sp>
    <dsp:sp modelId="{DBBEB3DF-4AA1-4B3E-88FE-A40179CF866C}">
      <dsp:nvSpPr>
        <dsp:cNvPr id="0" name=""/>
        <dsp:cNvSpPr/>
      </dsp:nvSpPr>
      <dsp:spPr>
        <a:xfrm>
          <a:off x="1453490" y="2312391"/>
          <a:ext cx="1258962" cy="1258962"/>
        </a:xfrm>
        <a:prstGeom prst="ellipse">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t-EE"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Nõustajad</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453490" y="2312391"/>
        <a:ext cx="1258962" cy="1258962"/>
      </dsp:txXfrm>
    </dsp:sp>
    <dsp:sp modelId="{281C30C8-6153-4785-A80D-E6EC1E90B636}">
      <dsp:nvSpPr>
        <dsp:cNvPr id="0" name=""/>
        <dsp:cNvSpPr/>
      </dsp:nvSpPr>
      <dsp:spPr>
        <a:xfrm rot="13114286">
          <a:off x="3016913" y="1678368"/>
          <a:ext cx="296755" cy="475607"/>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3114286">
        <a:off x="3016913" y="1678368"/>
        <a:ext cx="296755" cy="475607"/>
      </dsp:txXfrm>
    </dsp:sp>
    <dsp:sp modelId="{746B90FD-E2F7-41A6-AFCE-6CB8D08F3F9D}">
      <dsp:nvSpPr>
        <dsp:cNvPr id="0" name=""/>
        <dsp:cNvSpPr/>
      </dsp:nvSpPr>
      <dsp:spPr>
        <a:xfrm>
          <a:off x="1818215" y="714428"/>
          <a:ext cx="1258962" cy="125896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t-EE"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Raamatu-pidaja</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818215" y="714428"/>
        <a:ext cx="1258962" cy="125896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11216-104C-4051-8B61-2A2431B178D5}" type="datetimeFigureOut">
              <a:rPr lang="en-US" smtClean="0"/>
              <a:pPr/>
              <a:t>9/10/2015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B59A3-07F6-4C14-B1C8-61A132266C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FB59A3-07F6-4C14-B1C8-61A132266C22}"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ulinis_v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79712" y="4678288"/>
            <a:ext cx="5976664" cy="550912"/>
          </a:xfrm>
        </p:spPr>
        <p:txBody>
          <a:bodyPr/>
          <a:lstStyle>
            <a:lvl1pPr marL="0" indent="0" algn="l">
              <a:buNone/>
              <a:defRPr sz="2800" baseline="0">
                <a:solidFill>
                  <a:schemeClr val="bg1">
                    <a:lumMod val="50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lt-LT" dirty="0"/>
          </a:p>
        </p:txBody>
      </p:sp>
      <p:pic>
        <p:nvPicPr>
          <p:cNvPr id="7" name="Picture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837009" y="2635170"/>
            <a:ext cx="86490" cy="1873950"/>
          </a:xfrm>
          <a:prstGeom prst="rect">
            <a:avLst/>
          </a:prstGeom>
        </p:spPr>
      </p:pic>
      <p:sp>
        <p:nvSpPr>
          <p:cNvPr id="17" name="Title 16"/>
          <p:cNvSpPr>
            <a:spLocks noGrp="1"/>
          </p:cNvSpPr>
          <p:nvPr>
            <p:ph type="title"/>
          </p:nvPr>
        </p:nvSpPr>
        <p:spPr>
          <a:xfrm>
            <a:off x="1979712" y="2635170"/>
            <a:ext cx="5976664" cy="1873950"/>
          </a:xfrm>
        </p:spPr>
        <p:txBody>
          <a:bodyPr/>
          <a:lstStyle>
            <a:lvl1pPr algn="l">
              <a:defRPr b="0" baseline="0">
                <a:solidFill>
                  <a:srgbClr val="545E71"/>
                </a:solidFill>
                <a:effectLst/>
              </a:defRPr>
            </a:lvl1pPr>
          </a:lstStyle>
          <a:p>
            <a:endParaRPr lang="lt-LT" dirty="0"/>
          </a:p>
        </p:txBody>
      </p:sp>
      <p:sp>
        <p:nvSpPr>
          <p:cNvPr id="1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10"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a:t>
            </a:r>
            <a:r>
              <a:rPr lang="lt-LT" sz="1000" b="0" i="0" smtClean="0">
                <a:latin typeface="Trebuchet MS" pitchFamily="34" charset="0"/>
              </a:rPr>
              <a:t>	TALLINN  </a:t>
            </a:r>
            <a:r>
              <a:rPr lang="lt-LT" sz="1000" b="0" i="0" dirty="0" smtClean="0">
                <a:latin typeface="Trebuchet MS" pitchFamily="34" charset="0"/>
              </a:rPr>
              <a:t>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8"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698439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Kontaktai_v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827584" y="2296380"/>
            <a:ext cx="3960440"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Country</a:t>
            </a:r>
            <a:endParaRPr lang="lt-LT" dirty="0"/>
          </a:p>
        </p:txBody>
      </p:sp>
      <p:pic>
        <p:nvPicPr>
          <p:cNvPr id="2" name="Picture 1"/>
          <p:cNvPicPr>
            <a:picLocks/>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83568" y="2276872"/>
            <a:ext cx="36000" cy="1620000"/>
          </a:xfrm>
          <a:prstGeom prst="rect">
            <a:avLst/>
          </a:prstGeom>
        </p:spPr>
      </p:pic>
      <p:sp>
        <p:nvSpPr>
          <p:cNvPr id="8" name="Text Placeholder 7"/>
          <p:cNvSpPr>
            <a:spLocks noGrp="1"/>
          </p:cNvSpPr>
          <p:nvPr>
            <p:ph type="body" sz="quarter" idx="13" hasCustomPrompt="1"/>
          </p:nvPr>
        </p:nvSpPr>
        <p:spPr>
          <a:xfrm>
            <a:off x="1835696" y="2622109"/>
            <a:ext cx="2952328"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fi-FI" dirty="0" smtClean="0"/>
              <a:t>Jogailos g. 4, Vilnius, Lietuva</a:t>
            </a:r>
            <a:endParaRPr lang="lt-LT" dirty="0" smtClean="0"/>
          </a:p>
          <a:p>
            <a:pPr lvl="0"/>
            <a:r>
              <a:rPr lang="lt-LT" dirty="0" smtClean="0"/>
              <a:t>LT-01116</a:t>
            </a:r>
          </a:p>
          <a:p>
            <a:pPr lvl="0"/>
            <a:r>
              <a:rPr lang="lt-LT" dirty="0" smtClean="0"/>
              <a:t>+370 5 269 0701</a:t>
            </a:r>
          </a:p>
          <a:p>
            <a:pPr lvl="0"/>
            <a:r>
              <a:rPr lang="lt-LT" dirty="0" smtClean="0"/>
              <a:t>+370 5 269 0701</a:t>
            </a:r>
          </a:p>
          <a:p>
            <a:pPr lvl="0"/>
            <a:r>
              <a:rPr lang="lt-LT" dirty="0" smtClean="0"/>
              <a:t>vilnius@glimstedt.lt</a:t>
            </a:r>
          </a:p>
          <a:p>
            <a:pPr lvl="0"/>
            <a:r>
              <a:rPr lang="lt-LT" dirty="0" smtClean="0"/>
              <a:t>www.glimstedt.lt</a:t>
            </a:r>
            <a:endParaRPr lang="lt-LT" dirty="0"/>
          </a:p>
        </p:txBody>
      </p:sp>
      <p:sp>
        <p:nvSpPr>
          <p:cNvPr id="15" name="Text Placeholder 4"/>
          <p:cNvSpPr>
            <a:spLocks noGrp="1"/>
          </p:cNvSpPr>
          <p:nvPr>
            <p:ph type="body" sz="quarter" idx="14" hasCustomPrompt="1"/>
          </p:nvPr>
        </p:nvSpPr>
        <p:spPr>
          <a:xfrm>
            <a:off x="827584" y="4240596"/>
            <a:ext cx="3960440"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Country</a:t>
            </a:r>
            <a:endParaRPr lang="lt-LT" dirty="0"/>
          </a:p>
        </p:txBody>
      </p:sp>
      <p:pic>
        <p:nvPicPr>
          <p:cNvPr id="16" name="Picture 15"/>
          <p:cNvPicPr>
            <a:picLocks/>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83568" y="4221088"/>
            <a:ext cx="36000" cy="1620000"/>
          </a:xfrm>
          <a:prstGeom prst="rect">
            <a:avLst/>
          </a:prstGeom>
        </p:spPr>
      </p:pic>
      <p:sp>
        <p:nvSpPr>
          <p:cNvPr id="20" name="Text Placeholder 7"/>
          <p:cNvSpPr>
            <a:spLocks noGrp="1"/>
          </p:cNvSpPr>
          <p:nvPr>
            <p:ph type="body" sz="quarter" idx="15" hasCustomPrompt="1"/>
          </p:nvPr>
        </p:nvSpPr>
        <p:spPr>
          <a:xfrm>
            <a:off x="1835696" y="4566325"/>
            <a:ext cx="2952328"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lt-LT" dirty="0" smtClean="0"/>
              <a:t>Rävala pst 5......</a:t>
            </a:r>
            <a:endParaRPr lang="lt-LT" dirty="0"/>
          </a:p>
        </p:txBody>
      </p:sp>
      <p:sp>
        <p:nvSpPr>
          <p:cNvPr id="21" name="Text Placeholder 4"/>
          <p:cNvSpPr>
            <a:spLocks noGrp="1"/>
          </p:cNvSpPr>
          <p:nvPr>
            <p:ph type="body" sz="quarter" idx="16" hasCustomPrompt="1"/>
          </p:nvPr>
        </p:nvSpPr>
        <p:spPr>
          <a:xfrm>
            <a:off x="5291534" y="2296380"/>
            <a:ext cx="3744962"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Country</a:t>
            </a:r>
            <a:endParaRPr lang="lt-LT" dirty="0"/>
          </a:p>
        </p:txBody>
      </p:sp>
      <p:pic>
        <p:nvPicPr>
          <p:cNvPr id="22" name="Picture 21"/>
          <p:cNvPicPr>
            <a:picLocks/>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147518" y="2276872"/>
            <a:ext cx="36000" cy="1620000"/>
          </a:xfrm>
          <a:prstGeom prst="rect">
            <a:avLst/>
          </a:prstGeom>
        </p:spPr>
      </p:pic>
      <p:sp>
        <p:nvSpPr>
          <p:cNvPr id="24" name="Text Placeholder 7"/>
          <p:cNvSpPr>
            <a:spLocks noGrp="1"/>
          </p:cNvSpPr>
          <p:nvPr>
            <p:ph type="body" sz="quarter" idx="17" hasCustomPrompt="1"/>
          </p:nvPr>
        </p:nvSpPr>
        <p:spPr>
          <a:xfrm>
            <a:off x="6299646" y="2622109"/>
            <a:ext cx="2664842"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lt-LT" dirty="0" smtClean="0"/>
              <a:t>Gertrudes str......</a:t>
            </a:r>
            <a:endParaRPr lang="lt-LT" dirty="0"/>
          </a:p>
        </p:txBody>
      </p:sp>
      <p:sp>
        <p:nvSpPr>
          <p:cNvPr id="25" name="Text Placeholder 4"/>
          <p:cNvSpPr>
            <a:spLocks noGrp="1"/>
          </p:cNvSpPr>
          <p:nvPr>
            <p:ph type="body" sz="quarter" idx="18" hasCustomPrompt="1"/>
          </p:nvPr>
        </p:nvSpPr>
        <p:spPr>
          <a:xfrm>
            <a:off x="5291534" y="4240596"/>
            <a:ext cx="3672954"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Country</a:t>
            </a:r>
            <a:endParaRPr lang="lt-LT" dirty="0"/>
          </a:p>
        </p:txBody>
      </p:sp>
      <p:pic>
        <p:nvPicPr>
          <p:cNvPr id="26" name="Picture 25"/>
          <p:cNvPicPr>
            <a:picLocks/>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147518" y="4221088"/>
            <a:ext cx="36000" cy="1620000"/>
          </a:xfrm>
          <a:prstGeom prst="rect">
            <a:avLst/>
          </a:prstGeom>
        </p:spPr>
      </p:pic>
      <p:sp>
        <p:nvSpPr>
          <p:cNvPr id="28" name="Text Placeholder 7"/>
          <p:cNvSpPr>
            <a:spLocks noGrp="1"/>
          </p:cNvSpPr>
          <p:nvPr>
            <p:ph type="body" sz="quarter" idx="19" hasCustomPrompt="1"/>
          </p:nvPr>
        </p:nvSpPr>
        <p:spPr>
          <a:xfrm>
            <a:off x="6299646" y="4566325"/>
            <a:ext cx="2664842"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lt-LT" dirty="0" smtClean="0"/>
              <a:t>Pobediteley ave. 59.......</a:t>
            </a:r>
          </a:p>
        </p:txBody>
      </p:sp>
      <p:sp>
        <p:nvSpPr>
          <p:cNvPr id="29" name="Subtitle 2"/>
          <p:cNvSpPr>
            <a:spLocks noGrp="1"/>
          </p:cNvSpPr>
          <p:nvPr>
            <p:ph type="subTitle" idx="1" hasCustomPrompt="1"/>
          </p:nvPr>
        </p:nvSpPr>
        <p:spPr>
          <a:xfrm>
            <a:off x="539552" y="1484784"/>
            <a:ext cx="8424936"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contacts</a:t>
            </a:r>
            <a:endParaRPr lang="lt-LT" dirty="0"/>
          </a:p>
        </p:txBody>
      </p:sp>
      <p:sp>
        <p:nvSpPr>
          <p:cNvPr id="32" name="TextBox 31"/>
          <p:cNvSpPr txBox="1"/>
          <p:nvPr userDrawn="1"/>
        </p:nvSpPr>
        <p:spPr>
          <a:xfrm>
            <a:off x="827584" y="2622504"/>
            <a:ext cx="1152128" cy="1323439"/>
          </a:xfrm>
          <a:prstGeom prst="rect">
            <a:avLst/>
          </a:prstGeom>
          <a:noFill/>
        </p:spPr>
        <p:txBody>
          <a:bodyPr wrap="square" lIns="0" rIns="0" rtlCol="0">
            <a:spAutoFit/>
          </a:bodyPr>
          <a:lstStyle/>
          <a:p>
            <a:pPr lvl="0">
              <a:lnSpc>
                <a:spcPts val="1600"/>
              </a:lnSpc>
            </a:pPr>
            <a:r>
              <a:rPr lang="lt-LT" sz="1200" cap="all" baseline="0" dirty="0" smtClean="0">
                <a:solidFill>
                  <a:srgbClr val="666666"/>
                </a:solidFill>
                <a:latin typeface="Trebuchet MS" pitchFamily="34" charset="0"/>
              </a:rPr>
              <a:t>adDRESS:</a:t>
            </a:r>
          </a:p>
          <a:p>
            <a:pPr lvl="0">
              <a:lnSpc>
                <a:spcPts val="1600"/>
              </a:lnSpc>
            </a:pPr>
            <a:r>
              <a:rPr lang="lt-LT" sz="1200" cap="all" baseline="0" dirty="0" smtClean="0">
                <a:solidFill>
                  <a:srgbClr val="666666"/>
                </a:solidFill>
                <a:latin typeface="Trebuchet MS" pitchFamily="34" charset="0"/>
              </a:rPr>
              <a:t>POSTAL CODE:</a:t>
            </a:r>
          </a:p>
          <a:p>
            <a:pPr lvl="0">
              <a:lnSpc>
                <a:spcPts val="1600"/>
              </a:lnSpc>
            </a:pPr>
            <a:r>
              <a:rPr lang="lt-LT" sz="1200" cap="all" baseline="0" dirty="0" smtClean="0">
                <a:solidFill>
                  <a:srgbClr val="666666"/>
                </a:solidFill>
                <a:latin typeface="Trebuchet MS" pitchFamily="34" charset="0"/>
              </a:rPr>
              <a:t>PHONE:</a:t>
            </a:r>
          </a:p>
          <a:p>
            <a:pPr lvl="0">
              <a:lnSpc>
                <a:spcPts val="1600"/>
              </a:lnSpc>
            </a:pPr>
            <a:r>
              <a:rPr lang="lt-LT" sz="1200" cap="all" baseline="0" dirty="0" smtClean="0">
                <a:solidFill>
                  <a:srgbClr val="666666"/>
                </a:solidFill>
                <a:latin typeface="Trebuchet MS" pitchFamily="34" charset="0"/>
              </a:rPr>
              <a:t>FaX:</a:t>
            </a:r>
          </a:p>
          <a:p>
            <a:pPr lvl="0">
              <a:lnSpc>
                <a:spcPts val="1600"/>
              </a:lnSpc>
            </a:pPr>
            <a:r>
              <a:rPr lang="lt-LT" sz="1200" cap="all" baseline="0" dirty="0" smtClean="0">
                <a:solidFill>
                  <a:srgbClr val="666666"/>
                </a:solidFill>
                <a:latin typeface="Trebuchet MS" pitchFamily="34" charset="0"/>
              </a:rPr>
              <a:t>E-MAIL:</a:t>
            </a:r>
          </a:p>
          <a:p>
            <a:pPr lvl="0">
              <a:lnSpc>
                <a:spcPts val="1600"/>
              </a:lnSpc>
            </a:pPr>
            <a:r>
              <a:rPr lang="lt-LT" sz="1200" cap="all" baseline="0" dirty="0" smtClean="0">
                <a:solidFill>
                  <a:srgbClr val="666666"/>
                </a:solidFill>
                <a:latin typeface="Trebuchet MS" pitchFamily="34" charset="0"/>
              </a:rPr>
              <a:t>WEBSITE:</a:t>
            </a:r>
            <a:endParaRPr lang="lt-LT" sz="1200" cap="all" baseline="0" dirty="0">
              <a:solidFill>
                <a:srgbClr val="666666"/>
              </a:solidFill>
              <a:latin typeface="Trebuchet MS" pitchFamily="34" charset="0"/>
            </a:endParaRPr>
          </a:p>
        </p:txBody>
      </p:sp>
      <p:sp>
        <p:nvSpPr>
          <p:cNvPr id="33" name="TextBox 32"/>
          <p:cNvSpPr txBox="1"/>
          <p:nvPr userDrawn="1"/>
        </p:nvSpPr>
        <p:spPr>
          <a:xfrm>
            <a:off x="5291534" y="2622504"/>
            <a:ext cx="1152128" cy="1323439"/>
          </a:xfrm>
          <a:prstGeom prst="rect">
            <a:avLst/>
          </a:prstGeom>
          <a:noFill/>
        </p:spPr>
        <p:txBody>
          <a:bodyPr wrap="square" lIns="0" rIns="0" rtlCol="0">
            <a:spAutoFit/>
          </a:bodyPr>
          <a:lstStyle/>
          <a:p>
            <a:pPr lvl="0">
              <a:lnSpc>
                <a:spcPts val="1600"/>
              </a:lnSpc>
            </a:pPr>
            <a:r>
              <a:rPr lang="lt-LT" sz="1200" cap="all" baseline="0" dirty="0" smtClean="0">
                <a:solidFill>
                  <a:srgbClr val="666666"/>
                </a:solidFill>
                <a:latin typeface="Trebuchet MS" pitchFamily="34" charset="0"/>
              </a:rPr>
              <a:t>adDRESS:</a:t>
            </a:r>
          </a:p>
          <a:p>
            <a:pPr lvl="0">
              <a:lnSpc>
                <a:spcPts val="1600"/>
              </a:lnSpc>
            </a:pPr>
            <a:r>
              <a:rPr lang="lt-LT" sz="1200" cap="all" baseline="0" dirty="0" smtClean="0">
                <a:solidFill>
                  <a:srgbClr val="666666"/>
                </a:solidFill>
                <a:latin typeface="Trebuchet MS" pitchFamily="34" charset="0"/>
              </a:rPr>
              <a:t>POSTAL CODE:</a:t>
            </a:r>
          </a:p>
          <a:p>
            <a:pPr lvl="0">
              <a:lnSpc>
                <a:spcPts val="1600"/>
              </a:lnSpc>
            </a:pPr>
            <a:r>
              <a:rPr lang="lt-LT" sz="1200" cap="all" baseline="0" dirty="0" smtClean="0">
                <a:solidFill>
                  <a:srgbClr val="666666"/>
                </a:solidFill>
                <a:latin typeface="Trebuchet MS" pitchFamily="34" charset="0"/>
              </a:rPr>
              <a:t>PHONE:</a:t>
            </a:r>
          </a:p>
          <a:p>
            <a:pPr lvl="0">
              <a:lnSpc>
                <a:spcPts val="1600"/>
              </a:lnSpc>
            </a:pPr>
            <a:r>
              <a:rPr lang="lt-LT" sz="1200" cap="all" baseline="0" dirty="0" smtClean="0">
                <a:solidFill>
                  <a:srgbClr val="666666"/>
                </a:solidFill>
                <a:latin typeface="Trebuchet MS" pitchFamily="34" charset="0"/>
              </a:rPr>
              <a:t>FaX:</a:t>
            </a:r>
          </a:p>
          <a:p>
            <a:pPr lvl="0">
              <a:lnSpc>
                <a:spcPts val="1600"/>
              </a:lnSpc>
            </a:pPr>
            <a:r>
              <a:rPr lang="lt-LT" sz="1200" cap="all" baseline="0" dirty="0" smtClean="0">
                <a:solidFill>
                  <a:srgbClr val="666666"/>
                </a:solidFill>
                <a:latin typeface="Trebuchet MS" pitchFamily="34" charset="0"/>
              </a:rPr>
              <a:t>E-MAIL:</a:t>
            </a:r>
          </a:p>
          <a:p>
            <a:pPr lvl="0">
              <a:lnSpc>
                <a:spcPts val="1600"/>
              </a:lnSpc>
            </a:pPr>
            <a:r>
              <a:rPr lang="lt-LT" sz="1200" cap="all" baseline="0" dirty="0" smtClean="0">
                <a:solidFill>
                  <a:srgbClr val="666666"/>
                </a:solidFill>
                <a:latin typeface="Trebuchet MS" pitchFamily="34" charset="0"/>
              </a:rPr>
              <a:t>WEBSITE:</a:t>
            </a:r>
            <a:endParaRPr lang="lt-LT" sz="1200" cap="all" baseline="0" dirty="0">
              <a:solidFill>
                <a:srgbClr val="666666"/>
              </a:solidFill>
              <a:latin typeface="Trebuchet MS" pitchFamily="34" charset="0"/>
            </a:endParaRPr>
          </a:p>
        </p:txBody>
      </p:sp>
      <p:sp>
        <p:nvSpPr>
          <p:cNvPr id="34" name="TextBox 33"/>
          <p:cNvSpPr txBox="1"/>
          <p:nvPr userDrawn="1"/>
        </p:nvSpPr>
        <p:spPr>
          <a:xfrm>
            <a:off x="827584" y="4566720"/>
            <a:ext cx="1152128" cy="1323439"/>
          </a:xfrm>
          <a:prstGeom prst="rect">
            <a:avLst/>
          </a:prstGeom>
          <a:noFill/>
        </p:spPr>
        <p:txBody>
          <a:bodyPr wrap="square" lIns="0" rIns="0" rtlCol="0">
            <a:spAutoFit/>
          </a:bodyPr>
          <a:lstStyle/>
          <a:p>
            <a:pPr lvl="0">
              <a:lnSpc>
                <a:spcPts val="1600"/>
              </a:lnSpc>
            </a:pPr>
            <a:r>
              <a:rPr lang="lt-LT" sz="1200" cap="all" baseline="0" dirty="0" smtClean="0">
                <a:solidFill>
                  <a:srgbClr val="666666"/>
                </a:solidFill>
                <a:latin typeface="Trebuchet MS" pitchFamily="34" charset="0"/>
              </a:rPr>
              <a:t>adDRESS:</a:t>
            </a:r>
          </a:p>
          <a:p>
            <a:pPr lvl="0">
              <a:lnSpc>
                <a:spcPts val="1600"/>
              </a:lnSpc>
            </a:pPr>
            <a:r>
              <a:rPr lang="lt-LT" sz="1200" cap="all" baseline="0" dirty="0" smtClean="0">
                <a:solidFill>
                  <a:srgbClr val="666666"/>
                </a:solidFill>
                <a:latin typeface="Trebuchet MS" pitchFamily="34" charset="0"/>
              </a:rPr>
              <a:t>POSTAL CODE:</a:t>
            </a:r>
          </a:p>
          <a:p>
            <a:pPr lvl="0">
              <a:lnSpc>
                <a:spcPts val="1600"/>
              </a:lnSpc>
            </a:pPr>
            <a:r>
              <a:rPr lang="lt-LT" sz="1200" cap="all" baseline="0" dirty="0" smtClean="0">
                <a:solidFill>
                  <a:srgbClr val="666666"/>
                </a:solidFill>
                <a:latin typeface="Trebuchet MS" pitchFamily="34" charset="0"/>
              </a:rPr>
              <a:t>PHONE:</a:t>
            </a:r>
          </a:p>
          <a:p>
            <a:pPr lvl="0">
              <a:lnSpc>
                <a:spcPts val="1600"/>
              </a:lnSpc>
            </a:pPr>
            <a:r>
              <a:rPr lang="lt-LT" sz="1200" cap="all" baseline="0" dirty="0" smtClean="0">
                <a:solidFill>
                  <a:srgbClr val="666666"/>
                </a:solidFill>
                <a:latin typeface="Trebuchet MS" pitchFamily="34" charset="0"/>
              </a:rPr>
              <a:t>FaX:</a:t>
            </a:r>
          </a:p>
          <a:p>
            <a:pPr lvl="0">
              <a:lnSpc>
                <a:spcPts val="1600"/>
              </a:lnSpc>
            </a:pPr>
            <a:r>
              <a:rPr lang="lt-LT" sz="1200" cap="all" baseline="0" dirty="0" smtClean="0">
                <a:solidFill>
                  <a:srgbClr val="666666"/>
                </a:solidFill>
                <a:latin typeface="Trebuchet MS" pitchFamily="34" charset="0"/>
              </a:rPr>
              <a:t>E-MAIL:</a:t>
            </a:r>
          </a:p>
          <a:p>
            <a:pPr lvl="0">
              <a:lnSpc>
                <a:spcPts val="1600"/>
              </a:lnSpc>
            </a:pPr>
            <a:r>
              <a:rPr lang="lt-LT" sz="1200" cap="all" baseline="0" dirty="0" smtClean="0">
                <a:solidFill>
                  <a:srgbClr val="666666"/>
                </a:solidFill>
                <a:latin typeface="Trebuchet MS" pitchFamily="34" charset="0"/>
              </a:rPr>
              <a:t>WEBSITE:</a:t>
            </a:r>
            <a:endParaRPr lang="lt-LT" sz="1200" cap="all" baseline="0" dirty="0">
              <a:solidFill>
                <a:srgbClr val="666666"/>
              </a:solidFill>
              <a:latin typeface="Trebuchet MS" pitchFamily="34" charset="0"/>
            </a:endParaRPr>
          </a:p>
        </p:txBody>
      </p:sp>
      <p:sp>
        <p:nvSpPr>
          <p:cNvPr id="35" name="TextBox 34"/>
          <p:cNvSpPr txBox="1"/>
          <p:nvPr userDrawn="1"/>
        </p:nvSpPr>
        <p:spPr>
          <a:xfrm>
            <a:off x="5291534" y="4566720"/>
            <a:ext cx="1152128" cy="1323439"/>
          </a:xfrm>
          <a:prstGeom prst="rect">
            <a:avLst/>
          </a:prstGeom>
          <a:noFill/>
        </p:spPr>
        <p:txBody>
          <a:bodyPr wrap="square" lIns="0" rIns="0" rtlCol="0">
            <a:spAutoFit/>
          </a:bodyPr>
          <a:lstStyle/>
          <a:p>
            <a:pPr lvl="0">
              <a:lnSpc>
                <a:spcPts val="1600"/>
              </a:lnSpc>
            </a:pPr>
            <a:r>
              <a:rPr lang="lt-LT" sz="1200" cap="all" baseline="0" dirty="0" smtClean="0">
                <a:solidFill>
                  <a:srgbClr val="666666"/>
                </a:solidFill>
                <a:latin typeface="Trebuchet MS" pitchFamily="34" charset="0"/>
              </a:rPr>
              <a:t>adDRESS:</a:t>
            </a:r>
          </a:p>
          <a:p>
            <a:pPr lvl="0">
              <a:lnSpc>
                <a:spcPts val="1600"/>
              </a:lnSpc>
            </a:pPr>
            <a:r>
              <a:rPr lang="lt-LT" sz="1200" cap="all" baseline="0" dirty="0" smtClean="0">
                <a:solidFill>
                  <a:srgbClr val="666666"/>
                </a:solidFill>
                <a:latin typeface="Trebuchet MS" pitchFamily="34" charset="0"/>
              </a:rPr>
              <a:t>POSTAL CODE:</a:t>
            </a:r>
          </a:p>
          <a:p>
            <a:pPr lvl="0">
              <a:lnSpc>
                <a:spcPts val="1600"/>
              </a:lnSpc>
            </a:pPr>
            <a:r>
              <a:rPr lang="lt-LT" sz="1200" cap="all" baseline="0" dirty="0" smtClean="0">
                <a:solidFill>
                  <a:srgbClr val="666666"/>
                </a:solidFill>
                <a:latin typeface="Trebuchet MS" pitchFamily="34" charset="0"/>
              </a:rPr>
              <a:t>PHONE:</a:t>
            </a:r>
          </a:p>
          <a:p>
            <a:pPr lvl="0">
              <a:lnSpc>
                <a:spcPts val="1600"/>
              </a:lnSpc>
            </a:pPr>
            <a:r>
              <a:rPr lang="lt-LT" sz="1200" cap="all" baseline="0" dirty="0" smtClean="0">
                <a:solidFill>
                  <a:srgbClr val="666666"/>
                </a:solidFill>
                <a:latin typeface="Trebuchet MS" pitchFamily="34" charset="0"/>
              </a:rPr>
              <a:t>FaX:</a:t>
            </a:r>
          </a:p>
          <a:p>
            <a:pPr lvl="0">
              <a:lnSpc>
                <a:spcPts val="1600"/>
              </a:lnSpc>
            </a:pPr>
            <a:r>
              <a:rPr lang="lt-LT" sz="1200" cap="all" baseline="0" dirty="0" smtClean="0">
                <a:solidFill>
                  <a:srgbClr val="666666"/>
                </a:solidFill>
                <a:latin typeface="Trebuchet MS" pitchFamily="34" charset="0"/>
              </a:rPr>
              <a:t>E-MAIL:</a:t>
            </a:r>
          </a:p>
          <a:p>
            <a:pPr lvl="0">
              <a:lnSpc>
                <a:spcPts val="1600"/>
              </a:lnSpc>
            </a:pPr>
            <a:r>
              <a:rPr lang="lt-LT" sz="1200" cap="all" baseline="0" dirty="0" smtClean="0">
                <a:solidFill>
                  <a:srgbClr val="666666"/>
                </a:solidFill>
                <a:latin typeface="Trebuchet MS" pitchFamily="34" charset="0"/>
              </a:rPr>
              <a:t>WEBSITE:</a:t>
            </a:r>
            <a:endParaRPr lang="lt-LT" sz="1200" cap="all" baseline="0" dirty="0">
              <a:solidFill>
                <a:srgbClr val="666666"/>
              </a:solidFill>
              <a:latin typeface="Trebuchet MS" pitchFamily="34" charset="0"/>
            </a:endParaRPr>
          </a:p>
        </p:txBody>
      </p:sp>
      <p:sp>
        <p:nvSpPr>
          <p:cNvPr id="23"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31"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36"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310688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Kontaktai_v4">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827584" y="2296380"/>
            <a:ext cx="4032448" cy="326124"/>
          </a:xfrm>
        </p:spPr>
        <p:txBody>
          <a:bodyPr lIns="0" rIns="0" anchor="ctr" anchorCtr="0">
            <a:noAutofit/>
          </a:bodyPr>
          <a:lstStyle>
            <a:lvl1pPr algn="just">
              <a:lnSpc>
                <a:spcPct val="100000"/>
              </a:lnSpc>
              <a:spcBef>
                <a:spcPts val="0"/>
              </a:spcBef>
              <a:spcAft>
                <a:spcPts val="0"/>
              </a:spcAft>
              <a:defRPr sz="1800" cap="all" baseline="0">
                <a:solidFill>
                  <a:srgbClr val="333366"/>
                </a:solidFill>
              </a:defRPr>
            </a:lvl1pPr>
            <a:lvl2pPr>
              <a:defRPr sz="1600"/>
            </a:lvl2pPr>
            <a:lvl3pPr>
              <a:defRPr sz="1600"/>
            </a:lvl3pPr>
            <a:lvl4pPr>
              <a:defRPr sz="1600"/>
            </a:lvl4pPr>
            <a:lvl5pPr>
              <a:defRPr sz="1600"/>
            </a:lvl5pPr>
          </a:lstStyle>
          <a:p>
            <a:pPr lvl="0"/>
            <a:r>
              <a:rPr lang="lt-LT" dirty="0" smtClean="0"/>
              <a:t>country</a:t>
            </a:r>
            <a:endParaRPr lang="lt-LT" dirty="0"/>
          </a:p>
        </p:txBody>
      </p:sp>
      <p:pic>
        <p:nvPicPr>
          <p:cNvPr id="2" name="Picture 1"/>
          <p:cNvPicPr>
            <a:picLocks/>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83568" y="2276872"/>
            <a:ext cx="36000" cy="1620000"/>
          </a:xfrm>
          <a:prstGeom prst="rect">
            <a:avLst/>
          </a:prstGeom>
        </p:spPr>
      </p:pic>
      <p:sp>
        <p:nvSpPr>
          <p:cNvPr id="8" name="Text Placeholder 7"/>
          <p:cNvSpPr>
            <a:spLocks noGrp="1"/>
          </p:cNvSpPr>
          <p:nvPr>
            <p:ph type="body" sz="quarter" idx="13" hasCustomPrompt="1"/>
          </p:nvPr>
        </p:nvSpPr>
        <p:spPr>
          <a:xfrm>
            <a:off x="1835696" y="2622109"/>
            <a:ext cx="2952328" cy="1274763"/>
          </a:xfrm>
        </p:spPr>
        <p:txBody>
          <a:bodyPr lIns="0" rIns="0">
            <a:noAutofit/>
          </a:bodyPr>
          <a:lstStyle>
            <a:lvl1pPr algn="l">
              <a:lnSpc>
                <a:spcPts val="1630"/>
              </a:lnSpc>
              <a:spcBef>
                <a:spcPts val="0"/>
              </a:spcBef>
              <a:defRPr sz="1200" cap="none" baseline="0">
                <a:solidFill>
                  <a:srgbClr val="336666"/>
                </a:solidFill>
              </a:defRPr>
            </a:lvl1pPr>
            <a:lvl2pPr>
              <a:defRPr sz="1200">
                <a:solidFill>
                  <a:srgbClr val="666666"/>
                </a:solidFill>
              </a:defRPr>
            </a:lvl2pPr>
            <a:lvl3pPr>
              <a:defRPr sz="1200">
                <a:solidFill>
                  <a:srgbClr val="666666"/>
                </a:solidFill>
              </a:defRPr>
            </a:lvl3pPr>
            <a:lvl4pPr>
              <a:defRPr sz="1200">
                <a:solidFill>
                  <a:srgbClr val="666666"/>
                </a:solidFill>
              </a:defRPr>
            </a:lvl4pPr>
            <a:lvl5pPr>
              <a:defRPr sz="1200">
                <a:solidFill>
                  <a:srgbClr val="666666"/>
                </a:solidFill>
              </a:defRPr>
            </a:lvl5pPr>
          </a:lstStyle>
          <a:p>
            <a:pPr lvl="0"/>
            <a:r>
              <a:rPr lang="et-EE" dirty="0" smtClean="0"/>
              <a:t>Rävala pst5, Tallinn, Estonia</a:t>
            </a:r>
            <a:endParaRPr lang="lt-LT" dirty="0" smtClean="0"/>
          </a:p>
          <a:p>
            <a:pPr lvl="0"/>
            <a:r>
              <a:rPr lang="lt-LT" dirty="0" smtClean="0"/>
              <a:t>10143</a:t>
            </a:r>
          </a:p>
          <a:p>
            <a:pPr lvl="0"/>
            <a:r>
              <a:rPr lang="lt-LT" dirty="0" smtClean="0"/>
              <a:t>+372 611 80 50</a:t>
            </a:r>
          </a:p>
          <a:p>
            <a:pPr lvl="0"/>
            <a:r>
              <a:rPr lang="lt-LT" dirty="0" smtClean="0"/>
              <a:t>+372 611 80 51</a:t>
            </a:r>
          </a:p>
          <a:p>
            <a:pPr lvl="0"/>
            <a:r>
              <a:rPr lang="lt-LT" dirty="0" smtClean="0"/>
              <a:t>tallinn@glimstedt.ee</a:t>
            </a:r>
          </a:p>
          <a:p>
            <a:pPr lvl="0"/>
            <a:r>
              <a:rPr lang="lt-LT" dirty="0" smtClean="0"/>
              <a:t>www.glimstedt.ee</a:t>
            </a:r>
            <a:endParaRPr lang="lt-LT" dirty="0"/>
          </a:p>
        </p:txBody>
      </p:sp>
      <p:sp>
        <p:nvSpPr>
          <p:cNvPr id="29" name="Subtitle 2"/>
          <p:cNvSpPr>
            <a:spLocks noGrp="1"/>
          </p:cNvSpPr>
          <p:nvPr>
            <p:ph type="subTitle" idx="1" hasCustomPrompt="1"/>
          </p:nvPr>
        </p:nvSpPr>
        <p:spPr>
          <a:xfrm>
            <a:off x="539552" y="1484784"/>
            <a:ext cx="8424936"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contacts</a:t>
            </a:r>
            <a:endParaRPr lang="lt-LT" dirty="0"/>
          </a:p>
        </p:txBody>
      </p:sp>
      <p:sp>
        <p:nvSpPr>
          <p:cNvPr id="11" name="TextBox 10"/>
          <p:cNvSpPr txBox="1"/>
          <p:nvPr userDrawn="1"/>
        </p:nvSpPr>
        <p:spPr>
          <a:xfrm>
            <a:off x="827584" y="2622504"/>
            <a:ext cx="1152128" cy="1323439"/>
          </a:xfrm>
          <a:prstGeom prst="rect">
            <a:avLst/>
          </a:prstGeom>
          <a:noFill/>
        </p:spPr>
        <p:txBody>
          <a:bodyPr wrap="square" lIns="0" rIns="0" rtlCol="0">
            <a:spAutoFit/>
          </a:bodyPr>
          <a:lstStyle/>
          <a:p>
            <a:pPr lvl="0">
              <a:lnSpc>
                <a:spcPts val="1600"/>
              </a:lnSpc>
            </a:pPr>
            <a:r>
              <a:rPr lang="lt-LT" sz="1200" cap="all" baseline="0" dirty="0" smtClean="0">
                <a:solidFill>
                  <a:srgbClr val="666666"/>
                </a:solidFill>
                <a:latin typeface="Trebuchet MS" pitchFamily="34" charset="0"/>
              </a:rPr>
              <a:t>adDRESS:</a:t>
            </a:r>
          </a:p>
          <a:p>
            <a:pPr lvl="0">
              <a:lnSpc>
                <a:spcPts val="1600"/>
              </a:lnSpc>
            </a:pPr>
            <a:r>
              <a:rPr lang="lt-LT" sz="1200" cap="all" baseline="0" dirty="0" smtClean="0">
                <a:solidFill>
                  <a:srgbClr val="666666"/>
                </a:solidFill>
                <a:latin typeface="Trebuchet MS" pitchFamily="34" charset="0"/>
              </a:rPr>
              <a:t>POSTAL CODE:</a:t>
            </a:r>
          </a:p>
          <a:p>
            <a:pPr lvl="0">
              <a:lnSpc>
                <a:spcPts val="1600"/>
              </a:lnSpc>
            </a:pPr>
            <a:r>
              <a:rPr lang="lt-LT" sz="1200" cap="all" baseline="0" dirty="0" smtClean="0">
                <a:solidFill>
                  <a:srgbClr val="666666"/>
                </a:solidFill>
                <a:latin typeface="Trebuchet MS" pitchFamily="34" charset="0"/>
              </a:rPr>
              <a:t>PHONE:</a:t>
            </a:r>
          </a:p>
          <a:p>
            <a:pPr lvl="0">
              <a:lnSpc>
                <a:spcPts val="1600"/>
              </a:lnSpc>
            </a:pPr>
            <a:r>
              <a:rPr lang="lt-LT" sz="1200" cap="all" baseline="0" dirty="0" smtClean="0">
                <a:solidFill>
                  <a:srgbClr val="666666"/>
                </a:solidFill>
                <a:latin typeface="Trebuchet MS" pitchFamily="34" charset="0"/>
              </a:rPr>
              <a:t>FaX:</a:t>
            </a:r>
          </a:p>
          <a:p>
            <a:pPr lvl="0">
              <a:lnSpc>
                <a:spcPts val="1600"/>
              </a:lnSpc>
            </a:pPr>
            <a:r>
              <a:rPr lang="lt-LT" sz="1200" cap="all" baseline="0" dirty="0" smtClean="0">
                <a:solidFill>
                  <a:srgbClr val="666666"/>
                </a:solidFill>
                <a:latin typeface="Trebuchet MS" pitchFamily="34" charset="0"/>
              </a:rPr>
              <a:t>E-MAIL:</a:t>
            </a:r>
          </a:p>
          <a:p>
            <a:pPr lvl="0">
              <a:lnSpc>
                <a:spcPts val="1600"/>
              </a:lnSpc>
            </a:pPr>
            <a:r>
              <a:rPr lang="lt-LT" sz="1200" cap="all" baseline="0" dirty="0" smtClean="0">
                <a:solidFill>
                  <a:srgbClr val="666666"/>
                </a:solidFill>
                <a:latin typeface="Trebuchet MS" pitchFamily="34" charset="0"/>
              </a:rPr>
              <a:t>WEBSITE:</a:t>
            </a:r>
            <a:endParaRPr lang="lt-LT" sz="1200" cap="all" baseline="0" dirty="0">
              <a:solidFill>
                <a:srgbClr val="666666"/>
              </a:solidFill>
              <a:latin typeface="Trebuchet MS" pitchFamily="34" charset="0"/>
            </a:endParaRPr>
          </a:p>
        </p:txBody>
      </p:sp>
      <p:sp>
        <p:nvSpPr>
          <p:cNvPr id="10"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12"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3"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020786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ulleta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467544" y="1412776"/>
            <a:ext cx="8352928" cy="576064"/>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Name of the topic</a:t>
            </a:r>
            <a:endParaRPr lang="lt-LT" dirty="0"/>
          </a:p>
        </p:txBody>
      </p:sp>
      <p:sp>
        <p:nvSpPr>
          <p:cNvPr id="7" name="Content Placeholder 2"/>
          <p:cNvSpPr>
            <a:spLocks noGrp="1"/>
          </p:cNvSpPr>
          <p:nvPr>
            <p:ph sz="quarter" idx="10" hasCustomPrompt="1"/>
          </p:nvPr>
        </p:nvSpPr>
        <p:spPr>
          <a:xfrm>
            <a:off x="395288" y="2132856"/>
            <a:ext cx="8424862" cy="4104432"/>
          </a:xfrm>
        </p:spPr>
        <p:txBody>
          <a:bodyPr>
            <a:normAutofit/>
          </a:bodyPr>
          <a:lstStyle>
            <a:lvl1pPr marL="576000" marR="0" indent="-457200" algn="just" defTabSz="914400" rtl="0" eaLnBrk="1" fontAlgn="auto" latinLnBrk="0" hangingPunct="1">
              <a:lnSpc>
                <a:spcPct val="100000"/>
              </a:lnSpc>
              <a:spcBef>
                <a:spcPts val="1200"/>
              </a:spcBef>
              <a:spcAft>
                <a:spcPts val="0"/>
              </a:spcAft>
              <a:buClrTx/>
              <a:buSzTx/>
              <a:buFontTx/>
              <a:buBlip>
                <a:blip r:embed="rId3"/>
              </a:buBlip>
              <a:tabLst/>
              <a:defRPr sz="1600" cap="none" baseline="0">
                <a:solidFill>
                  <a:srgbClr val="666666"/>
                </a:solidFill>
              </a:defRPr>
            </a:lvl1pPr>
            <a:lvl2pPr marL="864000" indent="-285750">
              <a:spcBef>
                <a:spcPts val="1200"/>
              </a:spcBef>
              <a:spcAft>
                <a:spcPts val="0"/>
              </a:spcAft>
              <a:buFontTx/>
              <a:buBlip>
                <a:blip r:embed="rId4"/>
              </a:buBlip>
              <a:defRPr sz="1600" cap="none" baseline="0">
                <a:solidFill>
                  <a:srgbClr val="666666"/>
                </a:solidFill>
              </a:defRPr>
            </a:lvl2pPr>
            <a:lvl5pPr marL="1828800" indent="0">
              <a:buNone/>
              <a:defRPr/>
            </a:lvl5pPr>
          </a:lstStyle>
          <a:p>
            <a:r>
              <a:rPr lang="lt-LT" dirty="0" smtClean="0"/>
              <a:t>First level text</a:t>
            </a:r>
          </a:p>
          <a:p>
            <a:pPr lvl="1"/>
            <a:r>
              <a:rPr lang="lt-LT" dirty="0" smtClean="0"/>
              <a:t>Second level text</a:t>
            </a:r>
          </a:p>
          <a:p>
            <a:r>
              <a:rPr lang="lt-LT" dirty="0" smtClean="0"/>
              <a:t>First level text</a:t>
            </a:r>
          </a:p>
          <a:p>
            <a:r>
              <a:rPr lang="lt-LT" dirty="0" smtClean="0"/>
              <a:t>First level text</a:t>
            </a:r>
          </a:p>
          <a:p>
            <a:pPr lvl="1"/>
            <a:r>
              <a:rPr lang="lt-LT" dirty="0" smtClean="0"/>
              <a:t>Second level text</a:t>
            </a:r>
          </a:p>
          <a:p>
            <a:pPr marL="118800" indent="0">
              <a:buNone/>
            </a:pPr>
            <a:r>
              <a:rPr lang="lt-LT" dirty="0" smtClean="0"/>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marL="118800" indent="0">
              <a:buNone/>
            </a:pPr>
            <a:r>
              <a:rPr lang="lt-LT" dirty="0" smtClean="0"/>
              <a:t>Lorem ipsum dolor sit amet, consectetuer adipiscing elit, sed diam nonummy nibh euismod tincidunt ut laoreet dolore magna aliquam erat volutpat. Ut wisi enim ad minim veniam, quis nostrud exerci tation ullamcorper suscipit lobortis nisl ut aliquip ex ea commodo consequat.</a:t>
            </a:r>
          </a:p>
          <a:p>
            <a:pPr lvl="0"/>
            <a:endParaRPr lang="en-US" dirty="0" smtClean="0"/>
          </a:p>
        </p:txBody>
      </p:sp>
      <p:sp>
        <p:nvSpPr>
          <p:cNvPr id="9"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13"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4" name="Picture 2"/>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47368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askutin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1760" y="2564904"/>
            <a:ext cx="29907" cy="648000"/>
          </a:xfrm>
          <a:prstGeom prst="rect">
            <a:avLst/>
          </a:prstGeom>
        </p:spPr>
      </p:pic>
      <p:sp>
        <p:nvSpPr>
          <p:cNvPr id="8" name="Text Placeholder 4"/>
          <p:cNvSpPr>
            <a:spLocks noGrp="1"/>
          </p:cNvSpPr>
          <p:nvPr>
            <p:ph type="body" sz="quarter" idx="12"/>
          </p:nvPr>
        </p:nvSpPr>
        <p:spPr>
          <a:xfrm>
            <a:off x="4283968" y="3789040"/>
            <a:ext cx="2160240" cy="288032"/>
          </a:xfrm>
        </p:spPr>
        <p:txBody>
          <a:bodyPr lIns="0" rIns="0">
            <a:normAutofit/>
          </a:bodyPr>
          <a:lstStyle>
            <a:lvl1pPr algn="l">
              <a:lnSpc>
                <a:spcPct val="100000"/>
              </a:lnSpc>
              <a:spcBef>
                <a:spcPts val="0"/>
              </a:spcBef>
              <a:spcAft>
                <a:spcPts val="0"/>
              </a:spcAft>
              <a:defRPr sz="1400" b="1" i="0" cap="none" baseline="0">
                <a:solidFill>
                  <a:srgbClr val="666666"/>
                </a:solidFill>
              </a:defRPr>
            </a:lvl1pPr>
            <a:lvl2pPr>
              <a:defRPr sz="1600"/>
            </a:lvl2pPr>
            <a:lvl3pPr>
              <a:defRPr sz="1600"/>
            </a:lvl3pPr>
            <a:lvl4pPr>
              <a:defRPr sz="1600"/>
            </a:lvl4pPr>
            <a:lvl5pPr>
              <a:defRPr sz="1600"/>
            </a:lvl5pPr>
          </a:lstStyle>
          <a:p>
            <a:pPr lvl="0"/>
            <a:endParaRPr lang="lt-LT" dirty="0"/>
          </a:p>
        </p:txBody>
      </p:sp>
      <p:sp>
        <p:nvSpPr>
          <p:cNvPr id="12" name="Text Placeholder 4"/>
          <p:cNvSpPr>
            <a:spLocks noGrp="1"/>
          </p:cNvSpPr>
          <p:nvPr>
            <p:ph type="body" sz="quarter" idx="13"/>
          </p:nvPr>
        </p:nvSpPr>
        <p:spPr>
          <a:xfrm>
            <a:off x="3059832" y="3789040"/>
            <a:ext cx="1152128" cy="288032"/>
          </a:xfrm>
        </p:spPr>
        <p:txBody>
          <a:bodyPr lIns="0" rIns="0">
            <a:normAutofit/>
          </a:bodyPr>
          <a:lstStyle>
            <a:lvl1pPr algn="r">
              <a:lnSpc>
                <a:spcPct val="100000"/>
              </a:lnSpc>
              <a:spcBef>
                <a:spcPts val="0"/>
              </a:spcBef>
              <a:spcAft>
                <a:spcPts val="0"/>
              </a:spcAft>
              <a:defRPr sz="1400" b="0" i="0" cap="none" baseline="0">
                <a:solidFill>
                  <a:srgbClr val="666666"/>
                </a:solidFill>
              </a:defRPr>
            </a:lvl1pPr>
            <a:lvl2pPr>
              <a:defRPr sz="1600"/>
            </a:lvl2pPr>
            <a:lvl3pPr>
              <a:defRPr sz="1600"/>
            </a:lvl3pPr>
            <a:lvl4pPr>
              <a:defRPr sz="1600"/>
            </a:lvl4pPr>
            <a:lvl5pPr>
              <a:defRPr sz="1600"/>
            </a:lvl5pPr>
          </a:lstStyle>
          <a:p>
            <a:pPr lvl="0"/>
            <a:endParaRPr lang="lt-LT" dirty="0"/>
          </a:p>
        </p:txBody>
      </p:sp>
      <p:sp>
        <p:nvSpPr>
          <p:cNvPr id="4" name="TextBox 3"/>
          <p:cNvSpPr txBox="1"/>
          <p:nvPr userDrawn="1"/>
        </p:nvSpPr>
        <p:spPr>
          <a:xfrm>
            <a:off x="3203848" y="5065439"/>
            <a:ext cx="772698" cy="307777"/>
          </a:xfrm>
          <a:prstGeom prst="rect">
            <a:avLst/>
          </a:prstGeom>
          <a:noFill/>
        </p:spPr>
        <p:txBody>
          <a:bodyPr wrap="square" lIns="0" rIns="0" rtlCol="0">
            <a:spAutoFit/>
          </a:bodyPr>
          <a:lstStyle/>
          <a:p>
            <a:pPr algn="r"/>
            <a:r>
              <a:rPr lang="lt-LT" sz="1400" baseline="0" dirty="0" smtClean="0">
                <a:solidFill>
                  <a:srgbClr val="666666"/>
                </a:solidFill>
                <a:latin typeface="Trebuchet MS" pitchFamily="34" charset="0"/>
              </a:rPr>
              <a:t>E-mail</a:t>
            </a:r>
            <a:r>
              <a:rPr lang="lt-LT" sz="1400" baseline="0" dirty="0" smtClean="0">
                <a:solidFill>
                  <a:srgbClr val="666666"/>
                </a:solidFill>
              </a:rPr>
              <a:t>:</a:t>
            </a:r>
            <a:endParaRPr lang="lt-LT" sz="1400" baseline="0" dirty="0">
              <a:solidFill>
                <a:srgbClr val="666666"/>
              </a:solidFill>
            </a:endParaRPr>
          </a:p>
        </p:txBody>
      </p:sp>
      <p:sp>
        <p:nvSpPr>
          <p:cNvPr id="11" name="Title 16"/>
          <p:cNvSpPr>
            <a:spLocks noGrp="1"/>
          </p:cNvSpPr>
          <p:nvPr>
            <p:ph type="title" hasCustomPrompt="1"/>
          </p:nvPr>
        </p:nvSpPr>
        <p:spPr>
          <a:xfrm>
            <a:off x="2483768" y="2564904"/>
            <a:ext cx="5976664" cy="619125"/>
          </a:xfrm>
        </p:spPr>
        <p:txBody>
          <a:bodyPr/>
          <a:lstStyle>
            <a:lvl1pPr algn="l">
              <a:defRPr b="0" baseline="0">
                <a:solidFill>
                  <a:srgbClr val="545E71"/>
                </a:solidFill>
                <a:effectLst/>
              </a:defRPr>
            </a:lvl1pPr>
          </a:lstStyle>
          <a:p>
            <a:r>
              <a:rPr lang="lt-LT" dirty="0" smtClean="0"/>
              <a:t>Aitäh!</a:t>
            </a:r>
            <a:endParaRPr lang="lt-LT" dirty="0"/>
          </a:p>
        </p:txBody>
      </p:sp>
      <p:sp>
        <p:nvSpPr>
          <p:cNvPr id="17" name="TextBox 16"/>
          <p:cNvSpPr txBox="1"/>
          <p:nvPr userDrawn="1"/>
        </p:nvSpPr>
        <p:spPr>
          <a:xfrm>
            <a:off x="2444991" y="4005064"/>
            <a:ext cx="4359257" cy="923330"/>
          </a:xfrm>
          <a:prstGeom prst="rect">
            <a:avLst/>
          </a:prstGeom>
          <a:noFill/>
        </p:spPr>
        <p:txBody>
          <a:bodyPr wrap="square" rtlCol="0">
            <a:spAutoFit/>
          </a:bodyPr>
          <a:lstStyle/>
          <a:p>
            <a:pPr algn="ctr">
              <a:lnSpc>
                <a:spcPct val="150000"/>
              </a:lnSpc>
            </a:pPr>
            <a:r>
              <a:rPr lang="lt-LT" sz="1200" baseline="0" dirty="0" smtClean="0">
                <a:solidFill>
                  <a:srgbClr val="666666"/>
                </a:solidFill>
                <a:latin typeface="Trebuchet MS" pitchFamily="34" charset="0"/>
              </a:rPr>
              <a:t>Law firm </a:t>
            </a:r>
            <a:r>
              <a:rPr lang="lt-LT" sz="1200" b="1" baseline="0" dirty="0" smtClean="0">
                <a:solidFill>
                  <a:srgbClr val="666666"/>
                </a:solidFill>
                <a:latin typeface="Trebuchet MS" pitchFamily="34" charset="0"/>
              </a:rPr>
              <a:t>GLIMSTEDT</a:t>
            </a:r>
          </a:p>
          <a:p>
            <a:pPr algn="ctr">
              <a:lnSpc>
                <a:spcPct val="150000"/>
              </a:lnSpc>
            </a:pPr>
            <a:r>
              <a:rPr lang="fi-FI" sz="1200" b="0" baseline="0" dirty="0" smtClean="0">
                <a:solidFill>
                  <a:srgbClr val="666666"/>
                </a:solidFill>
                <a:latin typeface="Trebuchet MS" pitchFamily="34" charset="0"/>
              </a:rPr>
              <a:t>Rävala pst 5, Tallinn, Estonia</a:t>
            </a:r>
            <a:endParaRPr lang="lt-LT" sz="1200" b="0" baseline="0" dirty="0" smtClean="0">
              <a:solidFill>
                <a:srgbClr val="666666"/>
              </a:solidFill>
              <a:latin typeface="Trebuchet MS" pitchFamily="34" charset="0"/>
            </a:endParaRPr>
          </a:p>
          <a:p>
            <a:pPr algn="ctr">
              <a:lnSpc>
                <a:spcPct val="150000"/>
              </a:lnSpc>
            </a:pPr>
            <a:r>
              <a:rPr lang="lt-LT" sz="1200" b="0" baseline="0" dirty="0" smtClean="0">
                <a:solidFill>
                  <a:srgbClr val="666666"/>
                </a:solidFill>
                <a:latin typeface="Trebuchet MS" pitchFamily="34" charset="0"/>
              </a:rPr>
              <a:t>Tel. +372 611 80 50, fax. +372 611 80 51</a:t>
            </a:r>
            <a:endParaRPr lang="lt-LT" sz="1200" b="0" baseline="0" dirty="0">
              <a:solidFill>
                <a:srgbClr val="666666"/>
              </a:solidFill>
              <a:latin typeface="Trebuchet MS" pitchFamily="34" charset="0"/>
            </a:endParaRPr>
          </a:p>
        </p:txBody>
      </p:sp>
      <p:sp>
        <p:nvSpPr>
          <p:cNvPr id="20" name="Text Placeholder 4"/>
          <p:cNvSpPr>
            <a:spLocks noGrp="1"/>
          </p:cNvSpPr>
          <p:nvPr>
            <p:ph type="body" sz="quarter" idx="14" hasCustomPrompt="1"/>
          </p:nvPr>
        </p:nvSpPr>
        <p:spPr>
          <a:xfrm>
            <a:off x="4067944" y="5065439"/>
            <a:ext cx="2520280" cy="288032"/>
          </a:xfrm>
        </p:spPr>
        <p:txBody>
          <a:bodyPr lIns="0" rIns="0">
            <a:noAutofit/>
          </a:bodyPr>
          <a:lstStyle>
            <a:lvl1pPr algn="l">
              <a:lnSpc>
                <a:spcPct val="100000"/>
              </a:lnSpc>
              <a:spcBef>
                <a:spcPts val="0"/>
              </a:spcBef>
              <a:spcAft>
                <a:spcPts val="0"/>
              </a:spcAft>
              <a:defRPr sz="1400" b="0" i="0" u="none" cap="none" baseline="0">
                <a:solidFill>
                  <a:srgbClr val="666666"/>
                </a:solidFill>
                <a:effectLst/>
              </a:defRPr>
            </a:lvl1pPr>
            <a:lvl2pPr>
              <a:defRPr sz="1600"/>
            </a:lvl2pPr>
            <a:lvl3pPr>
              <a:defRPr sz="1600"/>
            </a:lvl3pPr>
            <a:lvl4pPr>
              <a:defRPr sz="1600"/>
            </a:lvl4pPr>
            <a:lvl5pPr>
              <a:defRPr sz="1600"/>
            </a:lvl5pPr>
          </a:lstStyle>
          <a:p>
            <a:pPr lvl="0"/>
            <a:r>
              <a:rPr lang="lt-LT" dirty="0" smtClean="0"/>
              <a:t>triin.tuulik@glimstedt.ee</a:t>
            </a:r>
            <a:endParaRPr lang="lt-LT" dirty="0"/>
          </a:p>
        </p:txBody>
      </p:sp>
      <p:sp>
        <p:nvSpPr>
          <p:cNvPr id="13"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16"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8"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514446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arpinė_skaidrė_v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Text Placeholder 11"/>
          <p:cNvSpPr>
            <a:spLocks noGrp="1"/>
          </p:cNvSpPr>
          <p:nvPr>
            <p:ph type="body" sz="quarter" idx="10"/>
          </p:nvPr>
        </p:nvSpPr>
        <p:spPr>
          <a:xfrm>
            <a:off x="1" y="1558661"/>
            <a:ext cx="6047656" cy="934235"/>
          </a:xfrm>
          <a:blipFill dpi="0" rotWithShape="1">
            <a:blip r:embed="rId3" cstate="print"/>
            <a:srcRect/>
            <a:stretch>
              <a:fillRect/>
            </a:stretch>
          </a:blipFill>
        </p:spPr>
        <p:txBody>
          <a:bodyPr lIns="216000" tIns="252000" bIns="216000" anchor="t" anchorCtr="0">
            <a:spAutoFit/>
          </a:bodyPr>
          <a:lstStyle>
            <a:lvl1pPr algn="l">
              <a:defRPr b="0" baseline="0">
                <a:solidFill>
                  <a:schemeClr val="bg1"/>
                </a:solidFill>
                <a:effectLst/>
              </a:defRPr>
            </a:lvl1pPr>
          </a:lstStyle>
          <a:p>
            <a:pPr lvl="0"/>
            <a:endParaRPr lang="lt-LT" dirty="0" smtClean="0"/>
          </a:p>
        </p:txBody>
      </p:sp>
      <p:sp>
        <p:nvSpPr>
          <p:cNvPr id="6"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0"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487322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varbesnis_tekst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412776"/>
            <a:ext cx="8424936"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lt-LT" dirty="0"/>
          </a:p>
        </p:txBody>
      </p:sp>
      <p:sp>
        <p:nvSpPr>
          <p:cNvPr id="5" name="Text Placeholder 4"/>
          <p:cNvSpPr>
            <a:spLocks noGrp="1"/>
          </p:cNvSpPr>
          <p:nvPr>
            <p:ph type="body" sz="quarter" idx="12"/>
          </p:nvPr>
        </p:nvSpPr>
        <p:spPr>
          <a:xfrm>
            <a:off x="467544" y="2204864"/>
            <a:ext cx="7992888" cy="3888432"/>
          </a:xfrm>
        </p:spPr>
        <p:txBody>
          <a:bodyPr>
            <a:normAutofit/>
          </a:bodyPr>
          <a:lstStyle>
            <a:lvl1pPr algn="just">
              <a:buFont typeface="Arial" pitchFamily="34" charset="0"/>
              <a:buChar char="•"/>
              <a:defRPr lang="lt-LT" sz="1600" kern="1200" cap="none" baseline="0" dirty="0">
                <a:solidFill>
                  <a:srgbClr val="666666"/>
                </a:solidFill>
                <a:latin typeface="Trebuchet MS" pitchFamily="34" charset="0"/>
                <a:ea typeface="+mn-ea"/>
                <a:cs typeface="+mn-cs"/>
              </a:defRPr>
            </a:lvl1pPr>
            <a:lvl2pPr>
              <a:defRPr sz="1600" baseline="0">
                <a:latin typeface="Trebuchet MS" pitchFamily="34" charset="0"/>
              </a:defRPr>
            </a:lvl2pPr>
            <a:lvl3pPr marL="1143000" marR="0" indent="-228600" algn="l" defTabSz="914400" rtl="0" eaLnBrk="1" fontAlgn="auto" latinLnBrk="0" hangingPunct="1">
              <a:lnSpc>
                <a:spcPct val="100000"/>
              </a:lnSpc>
              <a:spcBef>
                <a:spcPct val="20000"/>
              </a:spcBef>
              <a:spcAft>
                <a:spcPts val="0"/>
              </a:spcAft>
              <a:buClrTx/>
              <a:buSzTx/>
              <a:buFontTx/>
              <a:buBlip>
                <a:blip r:embed="rId3"/>
              </a:buBlip>
              <a:tabLst/>
              <a:defRPr lang="en-US" b="0" i="0" smtClean="0"/>
            </a:lvl3pPr>
            <a:lvl4pPr>
              <a:defRPr sz="1600"/>
            </a:lvl4pPr>
            <a:lvl5pPr>
              <a:defRPr sz="1600"/>
            </a:lvl5pPr>
          </a:lstStyle>
          <a:p>
            <a:pPr lvl="0"/>
            <a:endParaRPr lang="lt-LT" dirty="0"/>
          </a:p>
        </p:txBody>
      </p:sp>
      <p:sp>
        <p:nvSpPr>
          <p:cNvPr id="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13"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4"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82664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varbesnis_tekst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412776"/>
            <a:ext cx="8424936"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lt-LT" dirty="0"/>
          </a:p>
        </p:txBody>
      </p:sp>
      <p:sp>
        <p:nvSpPr>
          <p:cNvPr id="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13"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4"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xt Placeholder 9"/>
          <p:cNvSpPr>
            <a:spLocks noGrp="1"/>
          </p:cNvSpPr>
          <p:nvPr>
            <p:ph type="body" sz="quarter" idx="13"/>
          </p:nvPr>
        </p:nvSpPr>
        <p:spPr>
          <a:xfrm>
            <a:off x="395536" y="2191514"/>
            <a:ext cx="8424936" cy="749569"/>
          </a:xfrm>
          <a:blipFill>
            <a:blip r:embed="rId4" cstate="print"/>
            <a:stretch>
              <a:fillRect/>
            </a:stretch>
          </a:blipFill>
        </p:spPr>
        <p:txBody>
          <a:bodyPr wrap="square" tIns="252000" bIns="216000">
            <a:spAutoFit/>
          </a:bodyPr>
          <a:lstStyle>
            <a:lvl1pPr algn="l">
              <a:defRPr sz="1800" cap="all">
                <a:solidFill>
                  <a:schemeClr val="bg1"/>
                </a:solidFill>
              </a:defRPr>
            </a:lvl1pPr>
            <a:lvl2pPr marL="666900" marR="0" indent="-342900" algn="l" defTabSz="914400" rtl="0" eaLnBrk="1" fontAlgn="auto" latinLnBrk="0" hangingPunct="1">
              <a:lnSpc>
                <a:spcPct val="100000"/>
              </a:lnSpc>
              <a:spcBef>
                <a:spcPct val="20000"/>
              </a:spcBef>
              <a:spcAft>
                <a:spcPts val="0"/>
              </a:spcAft>
              <a:buClrTx/>
              <a:buSzTx/>
              <a:buFont typeface="+mj-lt"/>
              <a:buNone/>
              <a:tabLst/>
              <a:defRPr sz="1800" cap="none" baseline="0">
                <a:solidFill>
                  <a:schemeClr val="bg1"/>
                </a:solidFill>
              </a:defRPr>
            </a:lvl2pPr>
            <a:lvl3pPr>
              <a:defRPr sz="1800" cap="none" baseline="0">
                <a:solidFill>
                  <a:schemeClr val="bg1"/>
                </a:solidFill>
              </a:defRPr>
            </a:lvl3pPr>
            <a:lvl4pPr>
              <a:defRPr sz="1800" cap="all">
                <a:solidFill>
                  <a:schemeClr val="bg1"/>
                </a:solidFill>
              </a:defRPr>
            </a:lvl4pPr>
            <a:lvl5pPr>
              <a:defRPr sz="1800" cap="all">
                <a:solidFill>
                  <a:schemeClr val="bg1"/>
                </a:solidFill>
              </a:defRPr>
            </a:lvl5pPr>
          </a:lstStyle>
          <a:p>
            <a:pPr lvl="1"/>
            <a:endParaRPr lang="lt-LT" dirty="0"/>
          </a:p>
        </p:txBody>
      </p:sp>
    </p:spTree>
    <p:extLst>
      <p:ext uri="{BB962C8B-B14F-4D97-AF65-F5344CB8AC3E}">
        <p14:creationId xmlns="" xmlns:p14="http://schemas.microsoft.com/office/powerpoint/2010/main" val="29782664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arpinė_skaidrė_v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1" y="1558661"/>
            <a:ext cx="6047656" cy="934235"/>
          </a:xfrm>
          <a:blipFill dpi="0" rotWithShape="1">
            <a:blip r:embed="rId3" cstate="print"/>
            <a:srcRect/>
            <a:stretch>
              <a:fillRect/>
            </a:stretch>
          </a:blipFill>
        </p:spPr>
        <p:txBody>
          <a:bodyPr lIns="216000" tIns="252000" bIns="216000" anchor="t" anchorCtr="0">
            <a:spAutoFit/>
          </a:bodyPr>
          <a:lstStyle>
            <a:lvl1pPr algn="l">
              <a:defRPr baseline="0">
                <a:solidFill>
                  <a:schemeClr val="bg1"/>
                </a:solidFill>
              </a:defRPr>
            </a:lvl1pPr>
          </a:lstStyle>
          <a:p>
            <a:pPr lvl="0"/>
            <a:endParaRPr lang="lt-LT" dirty="0" smtClean="0"/>
          </a:p>
        </p:txBody>
      </p:sp>
      <p:sp>
        <p:nvSpPr>
          <p:cNvPr id="6"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9"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1"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08308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arpinė_skaidrė_v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sz="1200" dirty="0"/>
          </a:p>
        </p:txBody>
      </p:sp>
      <p:sp>
        <p:nvSpPr>
          <p:cNvPr id="12" name="Text Placeholder 11"/>
          <p:cNvSpPr>
            <a:spLocks noGrp="1"/>
          </p:cNvSpPr>
          <p:nvPr>
            <p:ph type="body" sz="quarter" idx="10"/>
          </p:nvPr>
        </p:nvSpPr>
        <p:spPr>
          <a:xfrm>
            <a:off x="1" y="1558661"/>
            <a:ext cx="6047656" cy="934235"/>
          </a:xfrm>
          <a:blipFill dpi="0" rotWithShape="1">
            <a:blip r:embed="rId3" cstate="print"/>
            <a:srcRect/>
            <a:stretch>
              <a:fillRect/>
            </a:stretch>
          </a:blipFill>
        </p:spPr>
        <p:txBody>
          <a:bodyPr lIns="216000" tIns="252000" bIns="216000" anchor="t" anchorCtr="0">
            <a:spAutoFit/>
          </a:bodyPr>
          <a:lstStyle>
            <a:lvl1pPr algn="l">
              <a:defRPr baseline="0">
                <a:solidFill>
                  <a:schemeClr val="bg1"/>
                </a:solidFill>
              </a:defRPr>
            </a:lvl1pPr>
          </a:lstStyle>
          <a:p>
            <a:pPr lvl="0"/>
            <a:endParaRPr lang="lt-LT" dirty="0" smtClean="0"/>
          </a:p>
        </p:txBody>
      </p:sp>
      <p:sp>
        <p:nvSpPr>
          <p:cNvPr id="6"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10"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3"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209084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arpinė_skaidrė_v4">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836613"/>
            <a:ext cx="9144000" cy="5592762"/>
          </a:xfrm>
        </p:spPr>
        <p:txBody>
          <a:bodyPr/>
          <a:lstStyle/>
          <a:p>
            <a:r>
              <a:rPr lang="en-US" dirty="0" smtClean="0"/>
              <a:t>Click icon to add picture</a:t>
            </a:r>
            <a:endParaRPr lang="lt-LT" dirty="0"/>
          </a:p>
        </p:txBody>
      </p:sp>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429970"/>
            <a:ext cx="9144000" cy="455414"/>
          </a:xfrm>
          <a:prstGeom prst="rect">
            <a:avLst/>
          </a:prstGeom>
        </p:spPr>
      </p:pic>
      <p:sp>
        <p:nvSpPr>
          <p:cNvPr id="12" name="Text Placeholder 11"/>
          <p:cNvSpPr>
            <a:spLocks noGrp="1"/>
          </p:cNvSpPr>
          <p:nvPr>
            <p:ph type="body" sz="quarter" idx="10"/>
          </p:nvPr>
        </p:nvSpPr>
        <p:spPr>
          <a:xfrm>
            <a:off x="1" y="1558661"/>
            <a:ext cx="6047656" cy="934235"/>
          </a:xfrm>
          <a:blipFill dpi="0" rotWithShape="1">
            <a:blip r:embed="rId3" cstate="print"/>
            <a:srcRect/>
            <a:stretch>
              <a:fillRect/>
            </a:stretch>
          </a:blipFill>
        </p:spPr>
        <p:txBody>
          <a:bodyPr lIns="216000" tIns="252000" bIns="216000" anchor="t" anchorCtr="0">
            <a:spAutoFit/>
          </a:bodyPr>
          <a:lstStyle>
            <a:lvl1pPr algn="l">
              <a:defRPr baseline="0">
                <a:solidFill>
                  <a:schemeClr val="bg1"/>
                </a:solidFill>
              </a:defRPr>
            </a:lvl1pPr>
          </a:lstStyle>
          <a:p>
            <a:pPr lvl="0"/>
            <a:endParaRPr lang="lt-LT" dirty="0" smtClean="0"/>
          </a:p>
        </p:txBody>
      </p:sp>
      <p:pic>
        <p:nvPicPr>
          <p:cNvPr id="4" name="Picture 3"/>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2678"/>
            <a:ext cx="9144000" cy="839390"/>
          </a:xfrm>
          <a:prstGeom prst="rect">
            <a:avLst/>
          </a:prstGeom>
        </p:spPr>
      </p:pic>
      <p:sp>
        <p:nvSpPr>
          <p:cNvPr id="9"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13"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4" name="Picture 2"/>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071743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u_nuotraukom_v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9552" y="1412776"/>
            <a:ext cx="8280920" cy="550912"/>
          </a:xfrm>
        </p:spPr>
        <p:txBody>
          <a:bodyPr/>
          <a:lstStyle>
            <a:lvl1pPr marL="0" indent="0" algn="l">
              <a:buNone/>
              <a:defRPr sz="3000" baseline="0">
                <a:solidFill>
                  <a:srgbClr val="333366"/>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Memberships - establishments</a:t>
            </a:r>
            <a:endParaRPr lang="lt-LT" dirty="0"/>
          </a:p>
        </p:txBody>
      </p:sp>
      <p:sp>
        <p:nvSpPr>
          <p:cNvPr id="5" name="Text Placeholder 4"/>
          <p:cNvSpPr>
            <a:spLocks noGrp="1"/>
          </p:cNvSpPr>
          <p:nvPr>
            <p:ph type="body" sz="quarter" idx="12" hasCustomPrompt="1"/>
          </p:nvPr>
        </p:nvSpPr>
        <p:spPr>
          <a:xfrm>
            <a:off x="3059832" y="2708920"/>
            <a:ext cx="5832648" cy="1224136"/>
          </a:xfrm>
        </p:spPr>
        <p:txBody>
          <a:bodyPr>
            <a:normAutofit/>
          </a:bodyPr>
          <a:lstStyle>
            <a:lvl1pPr algn="just">
              <a:lnSpc>
                <a:spcPct val="130000"/>
              </a:lnSpc>
              <a:spcBef>
                <a:spcPts val="0"/>
              </a:spcBef>
              <a:spcAft>
                <a:spcPts val="0"/>
              </a:spcAft>
              <a:defRPr sz="1400" cap="none" baseline="0">
                <a:solidFill>
                  <a:srgbClr val="666666"/>
                </a:solidFill>
              </a:defRPr>
            </a:lvl1pPr>
            <a:lvl2pPr>
              <a:defRPr sz="1600"/>
            </a:lvl2pPr>
            <a:lvl3pPr>
              <a:defRPr sz="1600"/>
            </a:lvl3pPr>
            <a:lvl4pPr>
              <a:defRPr sz="1600"/>
            </a:lvl4pPr>
            <a:lvl5pPr>
              <a:defRPr sz="1600"/>
            </a:lvl5pPr>
          </a:lstStyle>
          <a:p>
            <a:pPr lvl="0"/>
            <a:r>
              <a:rPr lang="lt-LT" dirty="0" smtClean="0"/>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lang="lt-LT" dirty="0"/>
          </a:p>
        </p:txBody>
      </p:sp>
      <p:sp>
        <p:nvSpPr>
          <p:cNvPr id="10" name="Text Placeholder 9"/>
          <p:cNvSpPr>
            <a:spLocks noGrp="1"/>
          </p:cNvSpPr>
          <p:nvPr>
            <p:ph type="body" sz="quarter" idx="13" hasCustomPrompt="1"/>
          </p:nvPr>
        </p:nvSpPr>
        <p:spPr>
          <a:xfrm>
            <a:off x="3131840" y="2276872"/>
            <a:ext cx="5616624" cy="386054"/>
          </a:xfrm>
          <a:blipFill>
            <a:blip r:embed="rId3" cstate="print"/>
            <a:stretch>
              <a:fillRect/>
            </a:stretch>
          </a:blipFill>
        </p:spPr>
        <p:txBody>
          <a:bodyPr wrap="square" tIns="72000" bIns="36000" anchor="t" anchorCtr="0">
            <a:spAutoFit/>
          </a:bodyPr>
          <a:lstStyle>
            <a:lvl1pPr algn="l">
              <a:defRPr sz="1800" cap="all">
                <a:solidFill>
                  <a:schemeClr val="bg1"/>
                </a:solidFill>
              </a:defRPr>
            </a:lvl1pPr>
            <a:lvl2pPr>
              <a:defRPr sz="1800" cap="all">
                <a:solidFill>
                  <a:schemeClr val="bg1"/>
                </a:solidFill>
              </a:defRPr>
            </a:lvl2pPr>
            <a:lvl3pPr>
              <a:defRPr sz="1800" cap="all">
                <a:solidFill>
                  <a:schemeClr val="bg1"/>
                </a:solidFill>
              </a:defRPr>
            </a:lvl3pPr>
            <a:lvl4pPr>
              <a:defRPr sz="1800" cap="all">
                <a:solidFill>
                  <a:schemeClr val="bg1"/>
                </a:solidFill>
              </a:defRPr>
            </a:lvl4pPr>
            <a:lvl5pPr>
              <a:defRPr sz="1800" cap="all">
                <a:solidFill>
                  <a:schemeClr val="bg1"/>
                </a:solidFill>
              </a:defRPr>
            </a:lvl5pPr>
          </a:lstStyle>
          <a:p>
            <a:pPr lvl="0"/>
            <a:r>
              <a:rPr lang="lt-LT" dirty="0" smtClean="0"/>
              <a:t>Lorem ipsum dolor sit</a:t>
            </a:r>
            <a:endParaRPr lang="lt-LT" dirty="0"/>
          </a:p>
        </p:txBody>
      </p:sp>
      <p:sp>
        <p:nvSpPr>
          <p:cNvPr id="4" name="Picture Placeholder 3"/>
          <p:cNvSpPr>
            <a:spLocks noGrp="1"/>
          </p:cNvSpPr>
          <p:nvPr>
            <p:ph type="pic" sz="quarter" idx="14"/>
          </p:nvPr>
        </p:nvSpPr>
        <p:spPr>
          <a:xfrm>
            <a:off x="323851" y="2277740"/>
            <a:ext cx="2519957" cy="1511300"/>
          </a:xfrm>
        </p:spPr>
        <p:txBody>
          <a:bodyPr/>
          <a:lstStyle/>
          <a:p>
            <a:r>
              <a:rPr lang="en-US" smtClean="0"/>
              <a:t>Click icon to add picture</a:t>
            </a:r>
            <a:endParaRPr lang="lt-LT"/>
          </a:p>
        </p:txBody>
      </p:sp>
      <p:sp>
        <p:nvSpPr>
          <p:cNvPr id="9" name="Picture Placeholder 3"/>
          <p:cNvSpPr>
            <a:spLocks noGrp="1"/>
          </p:cNvSpPr>
          <p:nvPr>
            <p:ph type="pic" sz="quarter" idx="15"/>
          </p:nvPr>
        </p:nvSpPr>
        <p:spPr>
          <a:xfrm>
            <a:off x="323529" y="4293964"/>
            <a:ext cx="2520280" cy="1511300"/>
          </a:xfrm>
        </p:spPr>
        <p:txBody>
          <a:bodyPr/>
          <a:lstStyle/>
          <a:p>
            <a:r>
              <a:rPr lang="en-US" dirty="0" smtClean="0"/>
              <a:t>Click icon to add picture</a:t>
            </a:r>
            <a:endParaRPr lang="lt-LT" dirty="0"/>
          </a:p>
        </p:txBody>
      </p:sp>
      <p:sp>
        <p:nvSpPr>
          <p:cNvPr id="11" name="Text Placeholder 9"/>
          <p:cNvSpPr>
            <a:spLocks noGrp="1"/>
          </p:cNvSpPr>
          <p:nvPr>
            <p:ph type="body" sz="quarter" idx="16" hasCustomPrompt="1"/>
          </p:nvPr>
        </p:nvSpPr>
        <p:spPr>
          <a:xfrm>
            <a:off x="3131840" y="4267082"/>
            <a:ext cx="5616624" cy="386054"/>
          </a:xfrm>
          <a:blipFill>
            <a:blip r:embed="rId3" cstate="print"/>
            <a:stretch>
              <a:fillRect/>
            </a:stretch>
          </a:blipFill>
        </p:spPr>
        <p:txBody>
          <a:bodyPr wrap="square" tIns="72000" bIns="36000" anchor="t" anchorCtr="0">
            <a:spAutoFit/>
          </a:bodyPr>
          <a:lstStyle>
            <a:lvl1pPr algn="l">
              <a:defRPr sz="1800" cap="all">
                <a:solidFill>
                  <a:schemeClr val="bg1"/>
                </a:solidFill>
              </a:defRPr>
            </a:lvl1pPr>
            <a:lvl2pPr>
              <a:defRPr sz="1800" cap="all">
                <a:solidFill>
                  <a:schemeClr val="bg1"/>
                </a:solidFill>
              </a:defRPr>
            </a:lvl2pPr>
            <a:lvl3pPr>
              <a:defRPr sz="1800" cap="all">
                <a:solidFill>
                  <a:schemeClr val="bg1"/>
                </a:solidFill>
              </a:defRPr>
            </a:lvl3pPr>
            <a:lvl4pPr>
              <a:defRPr sz="1800" cap="all">
                <a:solidFill>
                  <a:schemeClr val="bg1"/>
                </a:solidFill>
              </a:defRPr>
            </a:lvl4pPr>
            <a:lvl5pPr>
              <a:defRPr sz="1800" cap="all">
                <a:solidFill>
                  <a:schemeClr val="bg1"/>
                </a:solidFill>
              </a:defRPr>
            </a:lvl5pPr>
          </a:lstStyle>
          <a:p>
            <a:pPr lvl="0"/>
            <a:r>
              <a:rPr lang="lt-LT" dirty="0" smtClean="0"/>
              <a:t>Lorem ipsum dolor sit</a:t>
            </a:r>
            <a:endParaRPr lang="lt-LT" dirty="0"/>
          </a:p>
        </p:txBody>
      </p:sp>
      <p:sp>
        <p:nvSpPr>
          <p:cNvPr id="12" name="Text Placeholder 4"/>
          <p:cNvSpPr>
            <a:spLocks noGrp="1"/>
          </p:cNvSpPr>
          <p:nvPr>
            <p:ph type="body" sz="quarter" idx="17" hasCustomPrompt="1"/>
          </p:nvPr>
        </p:nvSpPr>
        <p:spPr>
          <a:xfrm>
            <a:off x="3059832" y="4725144"/>
            <a:ext cx="5832648" cy="1224136"/>
          </a:xfrm>
        </p:spPr>
        <p:txBody>
          <a:bodyPr>
            <a:normAutofit/>
          </a:bodyPr>
          <a:lstStyle>
            <a:lvl1pPr algn="just">
              <a:lnSpc>
                <a:spcPct val="130000"/>
              </a:lnSpc>
              <a:spcBef>
                <a:spcPts val="0"/>
              </a:spcBef>
              <a:spcAft>
                <a:spcPts val="0"/>
              </a:spcAft>
              <a:defRPr sz="1400" cap="none" baseline="0">
                <a:solidFill>
                  <a:srgbClr val="666666"/>
                </a:solidFill>
              </a:defRPr>
            </a:lvl1pPr>
            <a:lvl2pPr>
              <a:defRPr sz="1600"/>
            </a:lvl2pPr>
            <a:lvl3pPr>
              <a:defRPr sz="1600"/>
            </a:lvl3pPr>
            <a:lvl4pPr>
              <a:defRPr sz="1600"/>
            </a:lvl4pPr>
            <a:lvl5pPr>
              <a:defRPr sz="1600"/>
            </a:lvl5pPr>
          </a:lstStyle>
          <a:p>
            <a:pPr lvl="0"/>
            <a:r>
              <a:rPr lang="lt-LT" dirty="0" smtClean="0"/>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lang="lt-LT" dirty="0"/>
          </a:p>
        </p:txBody>
      </p:sp>
      <p:sp>
        <p:nvSpPr>
          <p:cNvPr id="13"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16"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8"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619791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u_nuotraukom_v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9552" y="1412776"/>
            <a:ext cx="8280920" cy="550912"/>
          </a:xfrm>
        </p:spPr>
        <p:txBody>
          <a:bodyPr/>
          <a:lstStyle>
            <a:lvl1pPr marL="0" indent="0" algn="l">
              <a:buNone/>
              <a:defRPr sz="3000" baseline="0">
                <a:solidFill>
                  <a:srgbClr val="33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smtClean="0"/>
              <a:t>Memberships - establishments</a:t>
            </a:r>
            <a:endParaRPr lang="lt-LT" dirty="0"/>
          </a:p>
        </p:txBody>
      </p:sp>
      <p:sp>
        <p:nvSpPr>
          <p:cNvPr id="5" name="Text Placeholder 4"/>
          <p:cNvSpPr>
            <a:spLocks noGrp="1"/>
          </p:cNvSpPr>
          <p:nvPr>
            <p:ph type="body" sz="quarter" idx="12" hasCustomPrompt="1"/>
          </p:nvPr>
        </p:nvSpPr>
        <p:spPr>
          <a:xfrm>
            <a:off x="3059832" y="2708920"/>
            <a:ext cx="5832648" cy="1224136"/>
          </a:xfrm>
        </p:spPr>
        <p:txBody>
          <a:bodyPr>
            <a:normAutofit/>
          </a:bodyPr>
          <a:lstStyle>
            <a:lvl1pPr algn="just">
              <a:lnSpc>
                <a:spcPct val="130000"/>
              </a:lnSpc>
              <a:spcBef>
                <a:spcPts val="0"/>
              </a:spcBef>
              <a:spcAft>
                <a:spcPts val="0"/>
              </a:spcAft>
              <a:defRPr sz="1400" cap="none" baseline="0">
                <a:solidFill>
                  <a:srgbClr val="666666"/>
                </a:solidFill>
              </a:defRPr>
            </a:lvl1pPr>
            <a:lvl2pPr>
              <a:defRPr sz="1600"/>
            </a:lvl2pPr>
            <a:lvl3pPr>
              <a:defRPr sz="1600"/>
            </a:lvl3pPr>
            <a:lvl4pPr>
              <a:defRPr sz="1600"/>
            </a:lvl4pPr>
            <a:lvl5pPr>
              <a:defRPr sz="1600"/>
            </a:lvl5pPr>
          </a:lstStyle>
          <a:p>
            <a:pPr lvl="0"/>
            <a:r>
              <a:rPr lang="lt-LT" dirty="0" smtClean="0"/>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lang="lt-LT" dirty="0"/>
          </a:p>
        </p:txBody>
      </p:sp>
      <p:sp>
        <p:nvSpPr>
          <p:cNvPr id="10" name="Text Placeholder 9"/>
          <p:cNvSpPr>
            <a:spLocks noGrp="1"/>
          </p:cNvSpPr>
          <p:nvPr>
            <p:ph type="body" sz="quarter" idx="13" hasCustomPrompt="1"/>
          </p:nvPr>
        </p:nvSpPr>
        <p:spPr>
          <a:xfrm>
            <a:off x="3131840" y="2276872"/>
            <a:ext cx="5616624" cy="386054"/>
          </a:xfrm>
          <a:blipFill>
            <a:blip r:embed="rId3" cstate="print"/>
            <a:stretch>
              <a:fillRect/>
            </a:stretch>
          </a:blipFill>
        </p:spPr>
        <p:txBody>
          <a:bodyPr wrap="square" tIns="72000" bIns="36000" anchor="t" anchorCtr="0">
            <a:spAutoFit/>
          </a:bodyPr>
          <a:lstStyle>
            <a:lvl1pPr algn="l">
              <a:defRPr sz="1800" cap="all">
                <a:solidFill>
                  <a:schemeClr val="bg1"/>
                </a:solidFill>
              </a:defRPr>
            </a:lvl1pPr>
            <a:lvl2pPr>
              <a:defRPr sz="1800" cap="all">
                <a:solidFill>
                  <a:schemeClr val="bg1"/>
                </a:solidFill>
              </a:defRPr>
            </a:lvl2pPr>
            <a:lvl3pPr>
              <a:defRPr sz="1800" cap="all">
                <a:solidFill>
                  <a:schemeClr val="bg1"/>
                </a:solidFill>
              </a:defRPr>
            </a:lvl3pPr>
            <a:lvl4pPr>
              <a:defRPr sz="1800" cap="all">
                <a:solidFill>
                  <a:schemeClr val="bg1"/>
                </a:solidFill>
              </a:defRPr>
            </a:lvl4pPr>
            <a:lvl5pPr>
              <a:defRPr sz="1800" cap="all">
                <a:solidFill>
                  <a:schemeClr val="bg1"/>
                </a:solidFill>
              </a:defRPr>
            </a:lvl5pPr>
          </a:lstStyle>
          <a:p>
            <a:pPr lvl="0"/>
            <a:r>
              <a:rPr lang="lt-LT" dirty="0" smtClean="0"/>
              <a:t>Lorem ipsum dolor sit</a:t>
            </a:r>
            <a:endParaRPr lang="lt-LT" dirty="0"/>
          </a:p>
        </p:txBody>
      </p:sp>
      <p:sp>
        <p:nvSpPr>
          <p:cNvPr id="4" name="Picture Placeholder 3"/>
          <p:cNvSpPr>
            <a:spLocks noGrp="1"/>
          </p:cNvSpPr>
          <p:nvPr>
            <p:ph type="pic" sz="quarter" idx="14"/>
          </p:nvPr>
        </p:nvSpPr>
        <p:spPr>
          <a:xfrm>
            <a:off x="323851" y="2277740"/>
            <a:ext cx="2519958" cy="1511300"/>
          </a:xfrm>
        </p:spPr>
        <p:txBody>
          <a:bodyPr/>
          <a:lstStyle/>
          <a:p>
            <a:r>
              <a:rPr lang="en-US" smtClean="0"/>
              <a:t>Click icon to add picture</a:t>
            </a:r>
            <a:endParaRPr lang="lt-LT"/>
          </a:p>
        </p:txBody>
      </p:sp>
      <p:sp>
        <p:nvSpPr>
          <p:cNvPr id="9" name="Date Placeholder 3"/>
          <p:cNvSpPr txBox="1">
            <a:spLocks/>
          </p:cNvSpPr>
          <p:nvPr userDrawn="1"/>
        </p:nvSpPr>
        <p:spPr>
          <a:xfrm>
            <a:off x="8090520" y="6520259"/>
            <a:ext cx="945976"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2B821-9B51-4F41-AC6A-2A956E4CAA31}" type="datetimeFigureOut">
              <a:rPr lang="lt-LT" sz="1000" smtClean="0">
                <a:latin typeface="Trebuchet MS" pitchFamily="34" charset="0"/>
              </a:rPr>
              <a:pPr/>
              <a:t>2015.09.10</a:t>
            </a:fld>
            <a:endParaRPr lang="lt-LT" sz="1000" dirty="0">
              <a:latin typeface="Trebuchet MS" pitchFamily="34" charset="0"/>
            </a:endParaRPr>
          </a:p>
        </p:txBody>
      </p:sp>
      <p:sp>
        <p:nvSpPr>
          <p:cNvPr id="14" name="Footer Placeholder 4"/>
          <p:cNvSpPr txBox="1">
            <a:spLocks/>
          </p:cNvSpPr>
          <p:nvPr userDrawn="1"/>
        </p:nvSpPr>
        <p:spPr>
          <a:xfrm>
            <a:off x="107504" y="6520259"/>
            <a:ext cx="8280920" cy="365125"/>
          </a:xfrm>
          <a:prstGeom prst="rect">
            <a:avLst/>
          </a:prstGeom>
        </p:spPr>
        <p:txBody>
          <a:bodyPr/>
          <a:lstStyle>
            <a:defPPr>
              <a:defRPr lang="lt-LT"/>
            </a:defPPr>
            <a:lvl1pPr marL="0" algn="l" defTabSz="914400" rtl="0" eaLnBrk="1" latinLnBrk="0" hangingPunct="1">
              <a:defRPr sz="1800" kern="1200">
                <a:solidFill>
                  <a:schemeClr val="bg1"/>
                </a:solidFill>
                <a:latin typeface="Myriad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b="0" i="0" baseline="0" dirty="0" smtClean="0">
                <a:latin typeface="Trebuchet MS" pitchFamily="34" charset="0"/>
              </a:rPr>
              <a:t>WWW.GLIMSTEDT.EE</a:t>
            </a:r>
            <a:r>
              <a:rPr lang="lt-LT" sz="1000" b="0" i="0" dirty="0" smtClean="0">
                <a:latin typeface="Trebuchet MS" pitchFamily="34" charset="0"/>
              </a:rPr>
              <a:t>				                	TALLINN  VILNIUS  RIGA  </a:t>
            </a:r>
            <a:r>
              <a:rPr lang="lt-LT" sz="1000" b="0" i="0" baseline="0" dirty="0" smtClean="0">
                <a:latin typeface="Trebuchet MS" pitchFamily="34" charset="0"/>
              </a:rPr>
              <a:t>STOCKHOLM  /</a:t>
            </a:r>
            <a:endParaRPr lang="lt-LT" sz="1000" b="0" i="0" baseline="0" dirty="0">
              <a:latin typeface="Trebuchet MS" pitchFamily="34" charset="0"/>
            </a:endParaRPr>
          </a:p>
        </p:txBody>
      </p:sp>
      <p:pic>
        <p:nvPicPr>
          <p:cNvPr id="15"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71317" y="327026"/>
            <a:ext cx="2023514" cy="289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132043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lt-L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t-L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BCA60-56ED-488C-8871-41386310DD05}" type="datetimeFigureOut">
              <a:rPr lang="lt-LT" smtClean="0"/>
              <a:pPr/>
              <a:t>2015.09.10</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A0113-8B2A-430E-8C86-8D71A1740154}" type="slidenum">
              <a:rPr lang="lt-LT" smtClean="0"/>
              <a:pPr/>
              <a:t>‹#›</a:t>
            </a:fld>
            <a:endParaRPr lang="lt-LT"/>
          </a:p>
        </p:txBody>
      </p:sp>
    </p:spTree>
    <p:extLst>
      <p:ext uri="{BB962C8B-B14F-4D97-AF65-F5344CB8AC3E}">
        <p14:creationId xmlns="" xmlns:p14="http://schemas.microsoft.com/office/powerpoint/2010/main" val="3007822796"/>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72" r:id="rId4"/>
    <p:sldLayoutId id="2147483653" r:id="rId5"/>
    <p:sldLayoutId id="2147483654" r:id="rId6"/>
    <p:sldLayoutId id="2147483671" r:id="rId7"/>
    <p:sldLayoutId id="2147483656" r:id="rId8"/>
    <p:sldLayoutId id="2147483657" r:id="rId9"/>
    <p:sldLayoutId id="2147483658" r:id="rId10"/>
    <p:sldLayoutId id="2147483669" r:id="rId11"/>
    <p:sldLayoutId id="2147483666" r:id="rId12"/>
    <p:sldLayoutId id="2147483662" r:id="rId13"/>
  </p:sldLayoutIdLst>
  <p:timing>
    <p:tnLst>
      <p:par>
        <p:cTn id="1" dur="indefinite" restart="never" nodeType="tmRoot"/>
      </p:par>
    </p:tnLst>
  </p:timing>
  <p:txStyles>
    <p:titleStyle>
      <a:lvl1pPr algn="ctr" defTabSz="914400" rtl="0" eaLnBrk="1" latinLnBrk="0" hangingPunct="1">
        <a:spcBef>
          <a:spcPct val="0"/>
        </a:spcBef>
        <a:buNone/>
        <a:defRPr sz="4500" b="1" i="0" kern="1200" cap="all" baseline="0">
          <a:solidFill>
            <a:schemeClr val="tx1"/>
          </a:solidFill>
          <a:latin typeface="Trebuchet MS" pitchFamily="34" charset="0"/>
          <a:ea typeface="+mj-ea"/>
          <a:cs typeface="+mj-cs"/>
        </a:defRPr>
      </a:lvl1pPr>
    </p:titleStyle>
    <p:bodyStyle>
      <a:lvl1pPr marL="0" indent="0" algn="ctr" defTabSz="914400" rtl="0" eaLnBrk="1" latinLnBrk="0" hangingPunct="1">
        <a:spcBef>
          <a:spcPct val="20000"/>
        </a:spcBef>
        <a:buFont typeface="Arial" pitchFamily="34" charset="0"/>
        <a:buNone/>
        <a:defRPr sz="3000" kern="1200" cap="all" baseline="0">
          <a:solidFill>
            <a:schemeClr val="tx1"/>
          </a:solidFill>
          <a:latin typeface="Trebuchet MS" pitchFamily="34" charset="0"/>
          <a:ea typeface="+mn-ea"/>
          <a:cs typeface="+mn-cs"/>
        </a:defRPr>
      </a:lvl1pPr>
      <a:lvl2pPr marL="742950" indent="-285750" algn="l" defTabSz="914400" rtl="0" eaLnBrk="1" latinLnBrk="0" hangingPunct="1">
        <a:spcBef>
          <a:spcPct val="20000"/>
        </a:spcBef>
        <a:buFontTx/>
        <a:buBlip>
          <a:blip r:embed="rId15"/>
        </a:buBlip>
        <a:defRPr sz="2800" kern="1200" baseline="0">
          <a:solidFill>
            <a:schemeClr val="tx1"/>
          </a:solidFill>
          <a:latin typeface="Trebuchet MS" pitchFamily="34" charset="0"/>
          <a:ea typeface="+mn-ea"/>
          <a:cs typeface="+mn-cs"/>
        </a:defRPr>
      </a:lvl2pPr>
      <a:lvl3pPr marL="1143000" indent="-228600" algn="l" defTabSz="914400" rtl="0" eaLnBrk="1" latinLnBrk="0" hangingPunct="1">
        <a:spcBef>
          <a:spcPct val="20000"/>
        </a:spcBef>
        <a:buFontTx/>
        <a:buBlip>
          <a:blip r:embed="rId16"/>
        </a:buBlip>
        <a:defRPr sz="2400" kern="1200" baseline="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riigikohus.ee/?id=11&amp;tekst=RK/3-2-1-103-08"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register.consilium.europa.eu/doc/srv?l=EN&amp;f=ST%2017392%202013%20INIT"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lt-LT" dirty="0" smtClean="0"/>
              <a:t>TRIIN TUULIK</a:t>
            </a:r>
            <a:endParaRPr lang="lt-LT" dirty="0"/>
          </a:p>
        </p:txBody>
      </p:sp>
      <p:sp>
        <p:nvSpPr>
          <p:cNvPr id="3" name="Title 2"/>
          <p:cNvSpPr>
            <a:spLocks noGrp="1"/>
          </p:cNvSpPr>
          <p:nvPr>
            <p:ph type="title"/>
          </p:nvPr>
        </p:nvSpPr>
        <p:spPr/>
        <p:txBody>
          <a:bodyPr>
            <a:normAutofit fontScale="90000"/>
          </a:bodyPr>
          <a:lstStyle/>
          <a:p>
            <a:r>
              <a:rPr lang="lt-LT" dirty="0" smtClean="0"/>
              <a:t>ÄRISALADUSE KASUTAMINE JA KAITSE</a:t>
            </a:r>
            <a:endParaRPr lang="lt-LT" dirty="0"/>
          </a:p>
        </p:txBody>
      </p:sp>
    </p:spTree>
    <p:extLst>
      <p:ext uri="{BB962C8B-B14F-4D97-AF65-F5344CB8AC3E}">
        <p14:creationId xmlns="" xmlns:p14="http://schemas.microsoft.com/office/powerpoint/2010/main" val="344508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PIIRANGUD</a:t>
            </a:r>
            <a:endParaRPr lang="en-US" dirty="0"/>
          </a:p>
        </p:txBody>
      </p:sp>
      <p:sp>
        <p:nvSpPr>
          <p:cNvPr id="3" name="Content Placeholder 2"/>
          <p:cNvSpPr>
            <a:spLocks noGrp="1"/>
          </p:cNvSpPr>
          <p:nvPr>
            <p:ph sz="quarter" idx="10"/>
          </p:nvPr>
        </p:nvSpPr>
        <p:spPr>
          <a:xfrm>
            <a:off x="395288" y="2132856"/>
            <a:ext cx="8424862" cy="576064"/>
          </a:xfrm>
        </p:spPr>
        <p:txBody>
          <a:bodyPr>
            <a:normAutofit/>
          </a:bodyPr>
          <a:lstStyle/>
          <a:p>
            <a:r>
              <a:rPr lang="et-EE" sz="2800" dirty="0" smtClean="0"/>
              <a:t>Ärisaladust võib avaldada</a:t>
            </a:r>
            <a:r>
              <a:rPr lang="et-EE" sz="2800" dirty="0" smtClean="0"/>
              <a:t>:</a:t>
            </a:r>
            <a:endParaRPr lang="et-EE" sz="2800" dirty="0" smtClean="0"/>
          </a:p>
        </p:txBody>
      </p:sp>
      <p:graphicFrame>
        <p:nvGraphicFramePr>
          <p:cNvPr id="4" name="Diagram 3"/>
          <p:cNvGraphicFramePr/>
          <p:nvPr/>
        </p:nvGraphicFramePr>
        <p:xfrm>
          <a:off x="611560" y="2420888"/>
          <a:ext cx="801655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PIIRANGUD</a:t>
            </a:r>
            <a:endParaRPr lang="en-US" dirty="0"/>
          </a:p>
        </p:txBody>
      </p:sp>
      <p:sp>
        <p:nvSpPr>
          <p:cNvPr id="3" name="Content Placeholder 2"/>
          <p:cNvSpPr>
            <a:spLocks noGrp="1"/>
          </p:cNvSpPr>
          <p:nvPr>
            <p:ph sz="quarter" idx="10"/>
          </p:nvPr>
        </p:nvSpPr>
        <p:spPr/>
        <p:txBody>
          <a:bodyPr/>
          <a:lstStyle/>
          <a:p>
            <a:r>
              <a:rPr lang="et-EE" sz="2400" dirty="0" smtClean="0"/>
              <a:t>Nõuded konkurentsipiirangule:</a:t>
            </a:r>
          </a:p>
          <a:p>
            <a:pPr lvl="1"/>
            <a:r>
              <a:rPr lang="en-US" sz="1800" dirty="0" err="1" smtClean="0"/>
              <a:t>ruumiliselt</a:t>
            </a:r>
            <a:r>
              <a:rPr lang="en-US" sz="1800" dirty="0" smtClean="0"/>
              <a:t>, </a:t>
            </a:r>
            <a:r>
              <a:rPr lang="en-US" sz="1800" dirty="0" err="1" smtClean="0"/>
              <a:t>ajaliselt</a:t>
            </a:r>
            <a:r>
              <a:rPr lang="en-US" sz="1800" dirty="0" smtClean="0"/>
              <a:t> </a:t>
            </a:r>
            <a:r>
              <a:rPr lang="en-US" sz="1800" dirty="0" err="1" smtClean="0"/>
              <a:t>ja</a:t>
            </a:r>
            <a:r>
              <a:rPr lang="en-US" sz="1800" dirty="0" smtClean="0"/>
              <a:t> </a:t>
            </a:r>
            <a:r>
              <a:rPr lang="en-US" sz="1800" dirty="0" err="1" smtClean="0"/>
              <a:t>esemeliselt</a:t>
            </a:r>
            <a:r>
              <a:rPr lang="en-US" sz="1800" dirty="0" smtClean="0"/>
              <a:t> </a:t>
            </a:r>
            <a:r>
              <a:rPr lang="en-US" sz="1800" dirty="0" err="1" smtClean="0"/>
              <a:t>mõistlikult</a:t>
            </a:r>
            <a:r>
              <a:rPr lang="en-US" sz="1800" dirty="0" smtClean="0"/>
              <a:t> </a:t>
            </a:r>
            <a:r>
              <a:rPr lang="en-US" sz="1800" dirty="0" err="1" smtClean="0"/>
              <a:t>ning</a:t>
            </a:r>
            <a:r>
              <a:rPr lang="en-US" sz="1800" dirty="0" smtClean="0"/>
              <a:t> </a:t>
            </a:r>
            <a:r>
              <a:rPr lang="en-US" sz="1800" dirty="0" err="1" smtClean="0"/>
              <a:t>töötajale</a:t>
            </a:r>
            <a:r>
              <a:rPr lang="en-US" sz="1800" dirty="0" smtClean="0"/>
              <a:t> </a:t>
            </a:r>
            <a:r>
              <a:rPr lang="en-US" sz="1800" dirty="0" err="1" smtClean="0"/>
              <a:t>äratuntavalt</a:t>
            </a:r>
            <a:r>
              <a:rPr lang="en-US" sz="1800" dirty="0" smtClean="0"/>
              <a:t> </a:t>
            </a:r>
            <a:r>
              <a:rPr lang="en-US" sz="1800" dirty="0" err="1" smtClean="0"/>
              <a:t>piiritletud</a:t>
            </a:r>
            <a:endParaRPr lang="et-EE" sz="1800" dirty="0" smtClean="0"/>
          </a:p>
          <a:p>
            <a:pPr lvl="1"/>
            <a:r>
              <a:rPr lang="et-EE" sz="1800" dirty="0" smtClean="0"/>
              <a:t>pärast töölepingu lõppemist: kirjalikult, üheks aastaks, igakuine mõistlik hüvitis</a:t>
            </a:r>
            <a:endParaRPr lang="en-US" sz="1800" dirty="0" smtClean="0"/>
          </a:p>
          <a:p>
            <a:r>
              <a:rPr lang="et-EE" sz="2400" dirty="0" smtClean="0"/>
              <a:t>NB! Töölepingu puhul peab tööandja teatama </a:t>
            </a:r>
            <a:r>
              <a:rPr lang="en-US" sz="2400" dirty="0" err="1" smtClean="0"/>
              <a:t>töötajale</a:t>
            </a:r>
            <a:r>
              <a:rPr lang="en-US" sz="2400" dirty="0" smtClean="0"/>
              <a:t> </a:t>
            </a:r>
            <a:r>
              <a:rPr lang="en-US" sz="2400" dirty="0" err="1" smtClean="0"/>
              <a:t>konkurentsipiirangu</a:t>
            </a:r>
            <a:r>
              <a:rPr lang="en-US" sz="2400" dirty="0" smtClean="0"/>
              <a:t> </a:t>
            </a:r>
            <a:r>
              <a:rPr lang="en-US" sz="2400" dirty="0" err="1" smtClean="0"/>
              <a:t>kokkuleppe</a:t>
            </a:r>
            <a:r>
              <a:rPr lang="en-US" sz="2400" dirty="0" smtClean="0"/>
              <a:t> </a:t>
            </a:r>
            <a:r>
              <a:rPr lang="en-US" sz="2400" dirty="0" err="1" smtClean="0"/>
              <a:t>või</a:t>
            </a:r>
            <a:r>
              <a:rPr lang="en-US" sz="2400" dirty="0" smtClean="0"/>
              <a:t> </a:t>
            </a:r>
            <a:r>
              <a:rPr lang="en-US" sz="2400" dirty="0" err="1" smtClean="0"/>
              <a:t>saladusena</a:t>
            </a:r>
            <a:r>
              <a:rPr lang="en-US" sz="2400" dirty="0" smtClean="0"/>
              <a:t> </a:t>
            </a:r>
            <a:r>
              <a:rPr lang="en-US" sz="2400" dirty="0" err="1" smtClean="0"/>
              <a:t>määratud</a:t>
            </a:r>
            <a:r>
              <a:rPr lang="en-US" sz="2400" dirty="0" smtClean="0"/>
              <a:t> </a:t>
            </a:r>
            <a:r>
              <a:rPr lang="en-US" sz="2400" dirty="0" err="1" smtClean="0"/>
              <a:t>teabe</a:t>
            </a:r>
            <a:r>
              <a:rPr lang="en-US" sz="2400" dirty="0" smtClean="0"/>
              <a:t> </a:t>
            </a:r>
            <a:r>
              <a:rPr lang="en-US" sz="2400" dirty="0" err="1" smtClean="0"/>
              <a:t>sisu</a:t>
            </a:r>
            <a:r>
              <a:rPr lang="en-US" sz="2400" dirty="0" smtClean="0"/>
              <a:t>.</a:t>
            </a:r>
            <a:r>
              <a:rPr lang="et-EE" sz="2400" dirty="0" smtClean="0"/>
              <a:t> Vastasel korral </a:t>
            </a:r>
            <a:r>
              <a:rPr lang="fi-FI" sz="2400" u="sng" dirty="0" smtClean="0"/>
              <a:t>eeldatakse</a:t>
            </a:r>
            <a:r>
              <a:rPr lang="fi-FI" sz="2400" dirty="0" smtClean="0"/>
              <a:t>, et kokkuleppeid ei ole sõlmitud või kohustust ei ole määratud.</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PIIRANGUD</a:t>
            </a:r>
            <a:endParaRPr lang="en-US" dirty="0"/>
          </a:p>
        </p:txBody>
      </p:sp>
      <p:sp>
        <p:nvSpPr>
          <p:cNvPr id="3" name="Content Placeholder 2"/>
          <p:cNvSpPr>
            <a:spLocks noGrp="1"/>
          </p:cNvSpPr>
          <p:nvPr>
            <p:ph sz="quarter" idx="10"/>
          </p:nvPr>
        </p:nvSpPr>
        <p:spPr/>
        <p:txBody>
          <a:bodyPr>
            <a:normAutofit/>
          </a:bodyPr>
          <a:lstStyle/>
          <a:p>
            <a:r>
              <a:rPr lang="et-EE" sz="2400" dirty="0" smtClean="0"/>
              <a:t>Vahekokkuvõte:</a:t>
            </a:r>
          </a:p>
          <a:p>
            <a:pPr lvl="1"/>
            <a:r>
              <a:rPr lang="et-EE" sz="2400" dirty="0" smtClean="0"/>
              <a:t>Ärisaladuse piirid on hägused.</a:t>
            </a:r>
          </a:p>
          <a:p>
            <a:pPr lvl="1"/>
            <a:r>
              <a:rPr lang="et-EE" sz="2400" dirty="0" smtClean="0"/>
              <a:t>Mida paremini määratletud lepingulistes suhetes, seda paremini võimalik kasutada ja kaitsta.</a:t>
            </a:r>
          </a:p>
          <a:p>
            <a:pPr lvl="1"/>
            <a:r>
              <a:rPr lang="et-EE" sz="2400" dirty="0" smtClean="0"/>
              <a:t>Ärisaladuse sisu töötajale teatavakstegemine on ärisaladuse hoidmise kohustuse tekkimise eelduseks töösuhtes.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1558661"/>
            <a:ext cx="6047656" cy="1395900"/>
          </a:xfrm>
        </p:spPr>
        <p:txBody>
          <a:bodyPr/>
          <a:lstStyle/>
          <a:p>
            <a:r>
              <a:rPr lang="et-EE" dirty="0" smtClean="0"/>
              <a:t>KASUTAJAD: Kelle eest ärisaladust kaitsta?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KASUTAJAD</a:t>
            </a:r>
            <a:endParaRPr lang="en-US" dirty="0"/>
          </a:p>
        </p:txBody>
      </p:sp>
      <p:graphicFrame>
        <p:nvGraphicFramePr>
          <p:cNvPr id="4" name="Diagram 3"/>
          <p:cNvGraphicFramePr/>
          <p:nvPr/>
        </p:nvGraphicFramePr>
        <p:xfrm>
          <a:off x="611560" y="1340768"/>
          <a:ext cx="7848872" cy="48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KASUTAJAD</a:t>
            </a:r>
            <a:endParaRPr lang="en-US" dirty="0"/>
          </a:p>
        </p:txBody>
      </p:sp>
      <p:sp>
        <p:nvSpPr>
          <p:cNvPr id="3" name="Content Placeholder 2"/>
          <p:cNvSpPr>
            <a:spLocks noGrp="1"/>
          </p:cNvSpPr>
          <p:nvPr>
            <p:ph sz="quarter" idx="10"/>
          </p:nvPr>
        </p:nvSpPr>
        <p:spPr/>
        <p:txBody>
          <a:bodyPr>
            <a:normAutofit/>
          </a:bodyPr>
          <a:lstStyle/>
          <a:p>
            <a:r>
              <a:rPr lang="et-EE" sz="2400" dirty="0" smtClean="0"/>
              <a:t>Seadus paneb mitmetele isikutele kohustuse hoida ärisaladust, kuid nende isikute ring on piiratud</a:t>
            </a:r>
          </a:p>
          <a:p>
            <a:pPr lvl="1"/>
            <a:r>
              <a:rPr lang="lt-LT" sz="2000" dirty="0" smtClean="0"/>
              <a:t>käsundisaaja (võlaõigusseaduse § 625 lg 1)</a:t>
            </a:r>
          </a:p>
          <a:p>
            <a:pPr lvl="1"/>
            <a:r>
              <a:rPr lang="lt-LT" sz="2000" dirty="0" smtClean="0"/>
              <a:t>töötaja (töölepingu seaduse § 6 lg 3, § 22)</a:t>
            </a:r>
          </a:p>
          <a:p>
            <a:pPr lvl="1"/>
            <a:r>
              <a:rPr lang="et-EE" sz="2000" dirty="0" smtClean="0"/>
              <a:t>osaühingu ja aktsiaseltsi juhatuse ja nõukogu liikmed ning erikontrolli läbiviijad (Äriseadustiku § 186 lg 1, § 191 lg 4, § 313 lg 1, § 325 lg 1, § 330 lg 4)</a:t>
            </a:r>
          </a:p>
          <a:p>
            <a:pPr lvl="1"/>
            <a:r>
              <a:rPr lang="et-EE" sz="2000" dirty="0" smtClean="0"/>
              <a:t>riik (avaliku teabe seaduse § 35 lg 1 p 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KASUTAJAD</a:t>
            </a:r>
            <a:endParaRPr lang="en-US" dirty="0"/>
          </a:p>
        </p:txBody>
      </p:sp>
      <p:sp>
        <p:nvSpPr>
          <p:cNvPr id="3" name="Content Placeholder 2"/>
          <p:cNvSpPr>
            <a:spLocks noGrp="1"/>
          </p:cNvSpPr>
          <p:nvPr>
            <p:ph sz="quarter" idx="10"/>
          </p:nvPr>
        </p:nvSpPr>
        <p:spPr/>
        <p:txBody>
          <a:bodyPr>
            <a:normAutofit lnSpcReduction="10000"/>
          </a:bodyPr>
          <a:lstStyle/>
          <a:p>
            <a:r>
              <a:rPr lang="et-EE" sz="2800" dirty="0" smtClean="0"/>
              <a:t>Soovitatav on ärisaladuse kasutamiseks sõlmida konfidentsiaalsusleping, selleks et:</a:t>
            </a:r>
          </a:p>
          <a:p>
            <a:pPr lvl="1"/>
            <a:r>
              <a:rPr lang="et-EE" sz="2000" dirty="0" smtClean="0"/>
              <a:t>täpsustada ärisaladuse ja muu konfidentsiaalse teabe (näiteks isikuandmed) sisu</a:t>
            </a:r>
          </a:p>
          <a:p>
            <a:pPr lvl="1"/>
            <a:r>
              <a:rPr lang="et-EE" sz="2000" dirty="0" smtClean="0"/>
              <a:t>tuua välja, kellele ja mis eesmärgil võib ärisaladust avaldada</a:t>
            </a:r>
          </a:p>
          <a:p>
            <a:pPr lvl="1"/>
            <a:r>
              <a:rPr lang="et-EE" sz="2000" dirty="0" smtClean="0"/>
              <a:t>määratleda ärisaladuse hoidmise tähtaeg</a:t>
            </a:r>
          </a:p>
          <a:p>
            <a:pPr lvl="1"/>
            <a:r>
              <a:rPr lang="et-EE" sz="2000" dirty="0" smtClean="0"/>
              <a:t>panna paika turvanõuded ja kirjeldada protseduurid ärisaladuse hoidmise tagamiseks</a:t>
            </a:r>
          </a:p>
          <a:p>
            <a:pPr lvl="1"/>
            <a:r>
              <a:rPr lang="et-EE" sz="2000" dirty="0" smtClean="0"/>
              <a:t>leppida kokku vastutuse piirangud</a:t>
            </a:r>
          </a:p>
          <a:p>
            <a:pPr lvl="1"/>
            <a:r>
              <a:rPr lang="et-EE" sz="2000" dirty="0" smtClean="0"/>
              <a:t>leppida kokku leppetrahv</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Tüüpilised probleemsed olukorrad</a:t>
            </a:r>
            <a:endParaRPr lang="en-US" dirty="0"/>
          </a:p>
        </p:txBody>
      </p:sp>
      <p:sp>
        <p:nvSpPr>
          <p:cNvPr id="3" name="Text Placeholder 2"/>
          <p:cNvSpPr>
            <a:spLocks noGrp="1"/>
          </p:cNvSpPr>
          <p:nvPr>
            <p:ph type="body" sz="quarter" idx="13"/>
          </p:nvPr>
        </p:nvSpPr>
        <p:spPr>
          <a:xfrm>
            <a:off x="539552" y="2479546"/>
            <a:ext cx="7992888" cy="2821662"/>
          </a:xfrm>
        </p:spPr>
        <p:txBody>
          <a:bodyPr/>
          <a:lstStyle/>
          <a:p>
            <a:r>
              <a:rPr lang="et-EE" cap="none" dirty="0" smtClean="0"/>
              <a:t>Variant A: Mart on juhatuse liige osaühingus Vana Äri. Mart lahkub ja asutab uue osaühingu Uus Äri, kus on nii ainuosanikuks kui ka ainsaks juhatuse liikmeks. Osaühing Uus Äri (või selle tütarühing) tegutseb samas valdkonnas ja pakub samu või sarnaseid teenuseid nagu osaühing Vana Äri.</a:t>
            </a:r>
          </a:p>
          <a:p>
            <a:endParaRPr lang="et-EE" cap="none" dirty="0" smtClean="0"/>
          </a:p>
          <a:p>
            <a:r>
              <a:rPr lang="et-EE" cap="none" dirty="0" smtClean="0"/>
              <a:t>Variant B: Mart on osaühingu Vana Äri töötaja. Mart lahkub ja asub tööle osaühingus Uus Äri, tegeledes seal sama tööga, millega tegeles osaühingus Vana Äri.</a:t>
            </a:r>
            <a:endParaRPr lang="en-US" cap="non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t-EE" dirty="0" smtClean="0"/>
              <a:t>AITÄH!</a:t>
            </a:r>
            <a:endParaRPr lang="en-US" dirty="0"/>
          </a:p>
        </p:txBody>
      </p:sp>
      <p:sp>
        <p:nvSpPr>
          <p:cNvPr id="5" name="Text Placeholder 4"/>
          <p:cNvSpPr>
            <a:spLocks noGrp="1"/>
          </p:cNvSpPr>
          <p:nvPr>
            <p:ph type="body" sz="quarter" idx="14"/>
          </p:nvPr>
        </p:nvSpPr>
        <p:spPr/>
        <p:txBody>
          <a:bodyPr/>
          <a:lstStyle/>
          <a:p>
            <a:r>
              <a:rPr lang="et-EE" dirty="0" smtClean="0"/>
              <a:t>Triin.Tuulik@glimstedt.ee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TÄHTSUS</a:t>
            </a:r>
            <a:endParaRPr lang="en-US" dirty="0"/>
          </a:p>
        </p:txBody>
      </p:sp>
      <p:sp>
        <p:nvSpPr>
          <p:cNvPr id="3" name="Content Placeholder 2"/>
          <p:cNvSpPr>
            <a:spLocks noGrp="1"/>
          </p:cNvSpPr>
          <p:nvPr>
            <p:ph sz="quarter" idx="10"/>
          </p:nvPr>
        </p:nvSpPr>
        <p:spPr>
          <a:xfrm>
            <a:off x="395288" y="2564904"/>
            <a:ext cx="8424862" cy="3672384"/>
          </a:xfrm>
        </p:spPr>
        <p:txBody>
          <a:bodyPr>
            <a:normAutofit/>
          </a:bodyPr>
          <a:lstStyle/>
          <a:p>
            <a:r>
              <a:rPr lang="et-EE" sz="2400" dirty="0" smtClean="0"/>
              <a:t>Ärisaladust on vaja kaitsta, sest:</a:t>
            </a:r>
          </a:p>
          <a:p>
            <a:pPr lvl="1"/>
            <a:r>
              <a:rPr lang="et-EE" sz="2000" dirty="0" smtClean="0"/>
              <a:t>kui intellektuaalse omandi (IO) strateegia pole veel paigas, siis tagab preventiivse kaitse</a:t>
            </a:r>
          </a:p>
          <a:p>
            <a:pPr lvl="1"/>
            <a:r>
              <a:rPr lang="et-EE" sz="2000" dirty="0" smtClean="0"/>
              <a:t>alati polegi mõistlik IO kaitset taotleda</a:t>
            </a:r>
          </a:p>
          <a:p>
            <a:pPr lvl="1"/>
            <a:r>
              <a:rPr lang="et-EE" sz="2000" dirty="0" smtClean="0"/>
              <a:t>võimaldab teadmiste levikut konfidentsiaalsuslepingute teel nö turvalises keskkonnas</a:t>
            </a:r>
          </a:p>
          <a:p>
            <a:pPr lvl="1"/>
            <a:r>
              <a:rPr lang="et-EE" sz="2000" dirty="0" smtClean="0"/>
              <a:t>pakub õiguskaitsevahendeid kuritarvituste vastu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t-EE" dirty="0" smtClean="0"/>
              <a:t>MÕISTE: Mis on ärisaladus?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lt-LT" dirty="0" smtClean="0"/>
              <a:t>MÕISTE</a:t>
            </a:r>
            <a:endParaRPr lang="lt-LT" dirty="0"/>
          </a:p>
        </p:txBody>
      </p:sp>
      <p:sp>
        <p:nvSpPr>
          <p:cNvPr id="3" name="Content Placeholder 2"/>
          <p:cNvSpPr>
            <a:spLocks noGrp="1"/>
          </p:cNvSpPr>
          <p:nvPr>
            <p:ph sz="quarter" idx="10"/>
          </p:nvPr>
        </p:nvSpPr>
        <p:spPr/>
        <p:txBody>
          <a:bodyPr>
            <a:normAutofit lnSpcReduction="10000"/>
          </a:bodyPr>
          <a:lstStyle/>
          <a:p>
            <a:r>
              <a:rPr lang="lt-LT" sz="2400" dirty="0" smtClean="0"/>
              <a:t>Eesti õiguses ühtne mõiste hetkel puudub</a:t>
            </a:r>
          </a:p>
          <a:p>
            <a:pPr lvl="1">
              <a:defRPr/>
            </a:pPr>
            <a:r>
              <a:rPr lang="lt-LT" sz="2000" b="1" dirty="0" smtClean="0"/>
              <a:t>Konkurentsiseaduse § 63 lg 1</a:t>
            </a:r>
            <a:r>
              <a:rPr lang="lt-LT" sz="2000" dirty="0" smtClean="0"/>
              <a:t>: “Ärisaladuseks loetakse niisugune teave ettevõtja äritegevuse kohta, </a:t>
            </a:r>
            <a:r>
              <a:rPr lang="lt-LT" sz="2000" u="sng" dirty="0" smtClean="0"/>
              <a:t>mille avaldamine teistele isikutele võib selle ettevõtja huve kahjustada</a:t>
            </a:r>
            <a:r>
              <a:rPr lang="lt-LT" sz="2000" dirty="0" smtClean="0"/>
              <a:t>, </a:t>
            </a:r>
            <a:r>
              <a:rPr lang="en-US" sz="2000" dirty="0" err="1" smtClean="0"/>
              <a:t>eelkõige</a:t>
            </a:r>
            <a:r>
              <a:rPr lang="en-US" sz="2000" dirty="0" smtClean="0"/>
              <a:t> </a:t>
            </a:r>
            <a:r>
              <a:rPr lang="en-US" sz="2000" u="sng" dirty="0" err="1" smtClean="0"/>
              <a:t>oskusteavet</a:t>
            </a:r>
            <a:r>
              <a:rPr lang="en-US" sz="2000" dirty="0" smtClean="0"/>
              <a:t> </a:t>
            </a:r>
            <a:r>
              <a:rPr lang="en-US" sz="2000" dirty="0" err="1" smtClean="0"/>
              <a:t>puudutav</a:t>
            </a:r>
            <a:r>
              <a:rPr lang="en-US" sz="2000" dirty="0" smtClean="0"/>
              <a:t> </a:t>
            </a:r>
            <a:r>
              <a:rPr lang="en-US" sz="2000" dirty="0" err="1" smtClean="0"/>
              <a:t>tehniline</a:t>
            </a:r>
            <a:r>
              <a:rPr lang="en-US" sz="2000" dirty="0" smtClean="0"/>
              <a:t> </a:t>
            </a:r>
            <a:r>
              <a:rPr lang="en-US" sz="2000" dirty="0" err="1" smtClean="0"/>
              <a:t>ja</a:t>
            </a:r>
            <a:r>
              <a:rPr lang="en-US" sz="2000" dirty="0" smtClean="0"/>
              <a:t> </a:t>
            </a:r>
            <a:r>
              <a:rPr lang="en-US" sz="2000" dirty="0" err="1" smtClean="0"/>
              <a:t>finantsteave</a:t>
            </a:r>
            <a:r>
              <a:rPr lang="en-US" sz="2000" dirty="0" smtClean="0"/>
              <a:t> </a:t>
            </a:r>
            <a:r>
              <a:rPr lang="en-US" sz="2000" dirty="0" err="1" smtClean="0"/>
              <a:t>ning</a:t>
            </a:r>
            <a:r>
              <a:rPr lang="en-US" sz="2000" dirty="0" smtClean="0"/>
              <a:t> </a:t>
            </a:r>
            <a:r>
              <a:rPr lang="en-US" sz="2000" u="sng" dirty="0" err="1" smtClean="0"/>
              <a:t>teave</a:t>
            </a:r>
            <a:r>
              <a:rPr lang="en-US" sz="2000" dirty="0" smtClean="0"/>
              <a:t> </a:t>
            </a:r>
            <a:r>
              <a:rPr lang="en-US" sz="2000" dirty="0" err="1" smtClean="0"/>
              <a:t>kulude</a:t>
            </a:r>
            <a:r>
              <a:rPr lang="en-US" sz="2000" dirty="0" smtClean="0"/>
              <a:t> </a:t>
            </a:r>
            <a:r>
              <a:rPr lang="en-US" sz="2000" dirty="0" err="1" smtClean="0"/>
              <a:t>hindamise</a:t>
            </a:r>
            <a:r>
              <a:rPr lang="en-US" sz="2000" dirty="0" smtClean="0"/>
              <a:t> </a:t>
            </a:r>
            <a:r>
              <a:rPr lang="en-US" sz="2000" dirty="0" err="1" smtClean="0"/>
              <a:t>metoodika</a:t>
            </a:r>
            <a:r>
              <a:rPr lang="en-US" sz="2000" dirty="0" smtClean="0"/>
              <a:t>, </a:t>
            </a:r>
            <a:r>
              <a:rPr lang="en-US" sz="2000" dirty="0" err="1" smtClean="0"/>
              <a:t>tootmissaladuste</a:t>
            </a:r>
            <a:r>
              <a:rPr lang="en-US" sz="2000" dirty="0" smtClean="0"/>
              <a:t> </a:t>
            </a:r>
            <a:r>
              <a:rPr lang="en-US" sz="2000" dirty="0" err="1" smtClean="0"/>
              <a:t>ja</a:t>
            </a:r>
            <a:r>
              <a:rPr lang="en-US" sz="2000" dirty="0" smtClean="0"/>
              <a:t> -</a:t>
            </a:r>
            <a:r>
              <a:rPr lang="en-US" sz="2000" dirty="0" err="1" smtClean="0"/>
              <a:t>protsesside</a:t>
            </a:r>
            <a:r>
              <a:rPr lang="en-US" sz="2000" dirty="0" smtClean="0"/>
              <a:t>, </a:t>
            </a:r>
            <a:r>
              <a:rPr lang="en-US" sz="2000" dirty="0" err="1" smtClean="0"/>
              <a:t>tarneallikate</a:t>
            </a:r>
            <a:r>
              <a:rPr lang="en-US" sz="2000" dirty="0" smtClean="0"/>
              <a:t>, </a:t>
            </a:r>
            <a:r>
              <a:rPr lang="en-US" sz="2000" dirty="0" err="1" smtClean="0"/>
              <a:t>ostu-müügi</a:t>
            </a:r>
            <a:r>
              <a:rPr lang="en-US" sz="2000" dirty="0" smtClean="0"/>
              <a:t> </a:t>
            </a:r>
            <a:r>
              <a:rPr lang="en-US" sz="2000" dirty="0" err="1" smtClean="0"/>
              <a:t>mahtude</a:t>
            </a:r>
            <a:r>
              <a:rPr lang="en-US" sz="2000" dirty="0" smtClean="0"/>
              <a:t>, </a:t>
            </a:r>
            <a:r>
              <a:rPr lang="en-US" sz="2000" dirty="0" err="1" smtClean="0"/>
              <a:t>turuosade</a:t>
            </a:r>
            <a:r>
              <a:rPr lang="en-US" sz="2000" dirty="0" smtClean="0"/>
              <a:t>, </a:t>
            </a:r>
            <a:r>
              <a:rPr lang="en-US" sz="2000" dirty="0" err="1" smtClean="0"/>
              <a:t>klientide</a:t>
            </a:r>
            <a:r>
              <a:rPr lang="en-US" sz="2000" dirty="0" smtClean="0"/>
              <a:t> </a:t>
            </a:r>
            <a:r>
              <a:rPr lang="en-US" sz="2000" dirty="0" err="1" smtClean="0"/>
              <a:t>ja</a:t>
            </a:r>
            <a:r>
              <a:rPr lang="en-US" sz="2000" dirty="0" smtClean="0"/>
              <a:t> </a:t>
            </a:r>
            <a:r>
              <a:rPr lang="en-US" sz="2000" dirty="0" err="1" smtClean="0"/>
              <a:t>edasimüüjate</a:t>
            </a:r>
            <a:r>
              <a:rPr lang="en-US" sz="2000" dirty="0" smtClean="0"/>
              <a:t>, </a:t>
            </a:r>
            <a:r>
              <a:rPr lang="en-US" sz="2000" dirty="0" err="1" smtClean="0"/>
              <a:t>turundusplaanide</a:t>
            </a:r>
            <a:r>
              <a:rPr lang="en-US" sz="2000" dirty="0" smtClean="0"/>
              <a:t>, </a:t>
            </a:r>
            <a:r>
              <a:rPr lang="en-US" sz="2000" dirty="0" err="1" smtClean="0"/>
              <a:t>kulu</a:t>
            </a:r>
            <a:r>
              <a:rPr lang="en-US" sz="2000" dirty="0" smtClean="0"/>
              <a:t>- </a:t>
            </a:r>
            <a:r>
              <a:rPr lang="en-US" sz="2000" dirty="0" err="1" smtClean="0"/>
              <a:t>ja</a:t>
            </a:r>
            <a:r>
              <a:rPr lang="en-US" sz="2000" dirty="0" smtClean="0"/>
              <a:t> </a:t>
            </a:r>
            <a:r>
              <a:rPr lang="en-US" sz="2000" dirty="0" err="1" smtClean="0"/>
              <a:t>hinnastruktuuride</a:t>
            </a:r>
            <a:r>
              <a:rPr lang="en-US" sz="2000" dirty="0" smtClean="0"/>
              <a:t> </a:t>
            </a:r>
            <a:r>
              <a:rPr lang="en-US" sz="2000" dirty="0" err="1" smtClean="0"/>
              <a:t>ning</a:t>
            </a:r>
            <a:r>
              <a:rPr lang="en-US" sz="2000" dirty="0" smtClean="0"/>
              <a:t> </a:t>
            </a:r>
            <a:r>
              <a:rPr lang="en-US" sz="2000" dirty="0" err="1" smtClean="0"/>
              <a:t>müügistrateegia</a:t>
            </a:r>
            <a:r>
              <a:rPr lang="en-US" sz="2000" dirty="0" smtClean="0"/>
              <a:t> </a:t>
            </a:r>
            <a:r>
              <a:rPr lang="en-US" sz="2000" dirty="0" err="1" smtClean="0"/>
              <a:t>kohta</a:t>
            </a:r>
            <a:r>
              <a:rPr lang="lt-LT" sz="2000" dirty="0" smtClean="0"/>
              <a:t>. </a:t>
            </a:r>
            <a:r>
              <a:rPr lang="lt-LT" sz="2000" u="sng" dirty="0" smtClean="0"/>
              <a:t>Ärisaladus ei ole avalikustamisele kuuluv või avalikustatud teave</a:t>
            </a:r>
            <a:r>
              <a:rPr lang="lt-LT" sz="2000" dirty="0" smtClean="0"/>
              <a:t>, Konkurentsiameti tehtud otsus ja ettekirjutus ning Konkurentsiameti peadirektori või Konkurentsiameti muu ametniku koostatud dokument, millest on ärisaladused välja jäetud.”</a:t>
            </a:r>
          </a:p>
          <a:p>
            <a:pPr lvl="2">
              <a:buNone/>
              <a:defRPr/>
            </a:pPr>
            <a:endParaRPr lang="lt-LT" dirty="0" smtClean="0"/>
          </a:p>
          <a:p>
            <a:pPr lvl="3">
              <a:buBlip>
                <a:blip r:embed="rId2"/>
              </a:buBlip>
              <a:defRPr/>
            </a:pPr>
            <a:endParaRPr lang="lt-LT" dirty="0" smtClean="0"/>
          </a:p>
          <a:p>
            <a:pPr lvl="2"/>
            <a:endParaRPr lang="lt-LT" dirty="0" smtClean="0"/>
          </a:p>
          <a:p>
            <a:pPr lvl="0"/>
            <a:endParaRPr lang="lt-LT" dirty="0" smtClean="0"/>
          </a:p>
          <a:p>
            <a:endParaRPr lang="lt-LT" dirty="0"/>
          </a:p>
        </p:txBody>
      </p:sp>
    </p:spTree>
    <p:extLst>
      <p:ext uri="{BB962C8B-B14F-4D97-AF65-F5344CB8AC3E}">
        <p14:creationId xmlns="" xmlns:p14="http://schemas.microsoft.com/office/powerpoint/2010/main" val="269462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MÕISTE</a:t>
            </a:r>
            <a:endParaRPr lang="en-US" dirty="0"/>
          </a:p>
        </p:txBody>
      </p:sp>
      <p:sp>
        <p:nvSpPr>
          <p:cNvPr id="3" name="Content Placeholder 2"/>
          <p:cNvSpPr>
            <a:spLocks noGrp="1"/>
          </p:cNvSpPr>
          <p:nvPr>
            <p:ph sz="quarter" idx="10"/>
          </p:nvPr>
        </p:nvSpPr>
        <p:spPr/>
        <p:txBody>
          <a:bodyPr>
            <a:normAutofit fontScale="92500" lnSpcReduction="10000"/>
          </a:bodyPr>
          <a:lstStyle/>
          <a:p>
            <a:r>
              <a:rPr lang="et-EE" sz="2400" dirty="0" smtClean="0"/>
              <a:t>Vastavalt Riigikohtu praktikale* tuleb lähtuda TRIPS lepingu art 39 </a:t>
            </a:r>
            <a:r>
              <a:rPr lang="et-EE" sz="2400" dirty="0" err="1" smtClean="0"/>
              <a:t>lg-s</a:t>
            </a:r>
            <a:r>
              <a:rPr lang="et-EE" sz="2400" dirty="0" smtClean="0"/>
              <a:t> 2 toodud rahvusvaheliselt tunnustatud definitsioonist, s.t ärisaladus on:</a:t>
            </a:r>
          </a:p>
          <a:p>
            <a:pPr lvl="1"/>
            <a:r>
              <a:rPr lang="et-EE" sz="2000" dirty="0" smtClean="0"/>
              <a:t>füüsilise või juriidilise isiku </a:t>
            </a:r>
            <a:r>
              <a:rPr lang="et-EE" sz="2000" u="sng" dirty="0" smtClean="0"/>
              <a:t>seadusliku kontrolli all</a:t>
            </a:r>
          </a:p>
          <a:p>
            <a:pPr lvl="1"/>
            <a:r>
              <a:rPr lang="en-US" sz="2000" u="sng" dirty="0" err="1" smtClean="0"/>
              <a:t>saladus</a:t>
            </a:r>
            <a:r>
              <a:rPr lang="en-US" sz="2000" dirty="0" smtClean="0"/>
              <a:t> </a:t>
            </a:r>
            <a:r>
              <a:rPr lang="en-US" sz="2000" dirty="0" err="1" smtClean="0"/>
              <a:t>selles</a:t>
            </a:r>
            <a:r>
              <a:rPr lang="en-US" sz="2000" dirty="0" smtClean="0"/>
              <a:t> </a:t>
            </a:r>
            <a:r>
              <a:rPr lang="en-US" sz="2000" dirty="0" err="1" smtClean="0"/>
              <a:t>tähenduses</a:t>
            </a:r>
            <a:r>
              <a:rPr lang="en-US" sz="2000" dirty="0" smtClean="0"/>
              <a:t>, et see </a:t>
            </a:r>
            <a:r>
              <a:rPr lang="en-US" sz="2000" dirty="0" err="1" smtClean="0"/>
              <a:t>ei</a:t>
            </a:r>
            <a:r>
              <a:rPr lang="en-US" sz="2000" dirty="0" smtClean="0"/>
              <a:t> ole </a:t>
            </a:r>
            <a:r>
              <a:rPr lang="en-US" sz="2000" dirty="0" err="1" smtClean="0"/>
              <a:t>kogumis</a:t>
            </a:r>
            <a:r>
              <a:rPr lang="en-US" sz="2000" dirty="0" smtClean="0"/>
              <a:t> </a:t>
            </a:r>
            <a:r>
              <a:rPr lang="en-US" sz="2000" dirty="0" err="1" smtClean="0"/>
              <a:t>või</a:t>
            </a:r>
            <a:r>
              <a:rPr lang="en-US" sz="2000" dirty="0" smtClean="0"/>
              <a:t> </a:t>
            </a:r>
            <a:r>
              <a:rPr lang="en-US" sz="2000" dirty="0" err="1" smtClean="0"/>
              <a:t>üksikosade</a:t>
            </a:r>
            <a:r>
              <a:rPr lang="en-US" sz="2000" dirty="0" smtClean="0"/>
              <a:t> </a:t>
            </a:r>
            <a:r>
              <a:rPr lang="en-US" sz="2000" dirty="0" err="1" smtClean="0"/>
              <a:t>täpses</a:t>
            </a:r>
            <a:r>
              <a:rPr lang="en-US" sz="2000" dirty="0" smtClean="0"/>
              <a:t> </a:t>
            </a:r>
            <a:r>
              <a:rPr lang="en-US" sz="2000" dirty="0" err="1" smtClean="0"/>
              <a:t>paigutuses</a:t>
            </a:r>
            <a:r>
              <a:rPr lang="en-US" sz="2000" dirty="0" smtClean="0"/>
              <a:t> </a:t>
            </a:r>
            <a:r>
              <a:rPr lang="en-US" sz="2000" dirty="0" err="1" smtClean="0"/>
              <a:t>ja</a:t>
            </a:r>
            <a:r>
              <a:rPr lang="en-US" sz="2000" dirty="0" smtClean="0"/>
              <a:t> </a:t>
            </a:r>
            <a:r>
              <a:rPr lang="en-US" sz="2000" dirty="0" err="1" smtClean="0"/>
              <a:t>kokkupanus</a:t>
            </a:r>
            <a:r>
              <a:rPr lang="en-US" sz="2000" dirty="0" smtClean="0"/>
              <a:t> </a:t>
            </a:r>
            <a:r>
              <a:rPr lang="en-US" sz="2000" dirty="0" err="1" smtClean="0"/>
              <a:t>üldteada</a:t>
            </a:r>
            <a:r>
              <a:rPr lang="en-US" sz="2000" dirty="0" smtClean="0"/>
              <a:t> </a:t>
            </a:r>
            <a:r>
              <a:rPr lang="en-US" sz="2000" dirty="0" err="1" smtClean="0"/>
              <a:t>või</a:t>
            </a:r>
            <a:r>
              <a:rPr lang="en-US" sz="2000" dirty="0" smtClean="0"/>
              <a:t> </a:t>
            </a:r>
            <a:r>
              <a:rPr lang="en-US" sz="2000" dirty="0" err="1" smtClean="0"/>
              <a:t>kergesti</a:t>
            </a:r>
            <a:r>
              <a:rPr lang="en-US" sz="2000" dirty="0" smtClean="0"/>
              <a:t> </a:t>
            </a:r>
            <a:r>
              <a:rPr lang="en-US" sz="2000" dirty="0" err="1" smtClean="0"/>
              <a:t>kättesaadav</a:t>
            </a:r>
            <a:r>
              <a:rPr lang="en-US" sz="2000" dirty="0" smtClean="0"/>
              <a:t> </a:t>
            </a:r>
            <a:r>
              <a:rPr lang="en-US" sz="2000" dirty="0" err="1" smtClean="0"/>
              <a:t>isikutele</a:t>
            </a:r>
            <a:r>
              <a:rPr lang="en-US" sz="2000" dirty="0" smtClean="0"/>
              <a:t> </a:t>
            </a:r>
            <a:r>
              <a:rPr lang="en-US" sz="2000" u="sng" dirty="0" err="1" smtClean="0"/>
              <a:t>ringkondades</a:t>
            </a:r>
            <a:r>
              <a:rPr lang="en-US" sz="2000" u="sng" dirty="0" smtClean="0"/>
              <a:t>, </a:t>
            </a:r>
            <a:r>
              <a:rPr lang="en-US" sz="2000" u="sng" dirty="0" err="1" smtClean="0"/>
              <a:t>kes</a:t>
            </a:r>
            <a:r>
              <a:rPr lang="en-US" sz="2000" u="sng" dirty="0" smtClean="0"/>
              <a:t> </a:t>
            </a:r>
            <a:r>
              <a:rPr lang="en-US" sz="2000" u="sng" dirty="0" err="1" smtClean="0"/>
              <a:t>tavaliselt</a:t>
            </a:r>
            <a:r>
              <a:rPr lang="en-US" sz="2000" u="sng" dirty="0" smtClean="0"/>
              <a:t> </a:t>
            </a:r>
            <a:r>
              <a:rPr lang="en-US" sz="2000" u="sng" dirty="0" err="1" smtClean="0"/>
              <a:t>kõnesolevat</a:t>
            </a:r>
            <a:r>
              <a:rPr lang="en-US" sz="2000" u="sng" dirty="0" smtClean="0"/>
              <a:t> </a:t>
            </a:r>
            <a:r>
              <a:rPr lang="en-US" sz="2000" u="sng" dirty="0" err="1" smtClean="0"/>
              <a:t>laadi</a:t>
            </a:r>
            <a:r>
              <a:rPr lang="en-US" sz="2000" u="sng" dirty="0" smtClean="0"/>
              <a:t> </a:t>
            </a:r>
            <a:r>
              <a:rPr lang="en-US" sz="2000" u="sng" dirty="0" err="1" smtClean="0"/>
              <a:t>teabega</a:t>
            </a:r>
            <a:r>
              <a:rPr lang="en-US" sz="2000" u="sng" dirty="0" smtClean="0"/>
              <a:t> </a:t>
            </a:r>
            <a:r>
              <a:rPr lang="en-US" sz="2000" u="sng" dirty="0" err="1" smtClean="0"/>
              <a:t>tegelevad</a:t>
            </a:r>
            <a:endParaRPr lang="et-EE" sz="2000" dirty="0" smtClean="0"/>
          </a:p>
          <a:p>
            <a:pPr lvl="1"/>
            <a:r>
              <a:rPr lang="et-EE" sz="2000" u="sng" dirty="0" smtClean="0"/>
              <a:t>kaubanduslik väärtus</a:t>
            </a:r>
            <a:r>
              <a:rPr lang="et-EE" sz="2000" dirty="0" smtClean="0"/>
              <a:t> tema salajasuse tõttu</a:t>
            </a:r>
          </a:p>
          <a:p>
            <a:pPr lvl="1"/>
            <a:r>
              <a:rPr lang="et-EE" sz="2000" dirty="0" smtClean="0"/>
              <a:t>mille üle seaduslikku kontrolli omav isik on asjaoludest lähtuvalt </a:t>
            </a:r>
            <a:r>
              <a:rPr lang="et-EE" sz="2000" u="sng" dirty="0" smtClean="0"/>
              <a:t>võtnud vajalikke meetmeid</a:t>
            </a:r>
            <a:r>
              <a:rPr lang="et-EE" sz="2000" dirty="0" smtClean="0"/>
              <a:t>, et hoida seda salajas</a:t>
            </a:r>
          </a:p>
          <a:p>
            <a:pPr lvl="1">
              <a:buNone/>
            </a:pPr>
            <a:r>
              <a:rPr lang="et-EE" dirty="0" smtClean="0"/>
              <a:t>* Riigikohtu 09.12.2008 otsus asjas nr </a:t>
            </a:r>
            <a:r>
              <a:rPr lang="et-EE" dirty="0" smtClean="0">
                <a:hlinkClick r:id="rId3"/>
              </a:rPr>
              <a:t>3-2-1-103-08</a:t>
            </a:r>
            <a:endParaRPr lang="et-EE" dirty="0" smtClean="0"/>
          </a:p>
          <a:p>
            <a:pPr lvl="1"/>
            <a:endParaRPr lang="et-EE" dirty="0" smtClean="0"/>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MÕISTE</a:t>
            </a:r>
            <a:endParaRPr lang="en-US" dirty="0"/>
          </a:p>
        </p:txBody>
      </p:sp>
      <p:graphicFrame>
        <p:nvGraphicFramePr>
          <p:cNvPr id="6" name="Content Placeholder 5"/>
          <p:cNvGraphicFramePr>
            <a:graphicFrameLocks noGrp="1"/>
          </p:cNvGraphicFramePr>
          <p:nvPr>
            <p:ph sz="quarter" idx="10"/>
          </p:nvPr>
        </p:nvGraphicFramePr>
        <p:xfrm>
          <a:off x="395288" y="2133600"/>
          <a:ext cx="8424862" cy="410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MÕISTE</a:t>
            </a:r>
            <a:endParaRPr lang="en-US" dirty="0"/>
          </a:p>
        </p:txBody>
      </p:sp>
      <p:sp>
        <p:nvSpPr>
          <p:cNvPr id="3" name="Content Placeholder 2"/>
          <p:cNvSpPr>
            <a:spLocks noGrp="1"/>
          </p:cNvSpPr>
          <p:nvPr>
            <p:ph sz="quarter" idx="10"/>
          </p:nvPr>
        </p:nvSpPr>
        <p:spPr/>
        <p:txBody>
          <a:bodyPr>
            <a:normAutofit/>
          </a:bodyPr>
          <a:lstStyle/>
          <a:p>
            <a:r>
              <a:rPr lang="et-EE" sz="2400" dirty="0" smtClean="0"/>
              <a:t>Euroopa Liit on välja töötamas uut direktiivi:</a:t>
            </a:r>
          </a:p>
          <a:p>
            <a:pPr lvl="1"/>
            <a:r>
              <a:rPr lang="et-EE" sz="1800" dirty="0" smtClean="0"/>
              <a:t>ühtlustab ärisaladuse mõistet liikmesriikide üleselt</a:t>
            </a:r>
          </a:p>
          <a:p>
            <a:pPr lvl="1"/>
            <a:r>
              <a:rPr lang="et-EE" sz="1800" dirty="0" smtClean="0"/>
              <a:t>avardab võimalusi ärisaladuse seaduslikuks kasutamiseks</a:t>
            </a:r>
          </a:p>
          <a:p>
            <a:pPr lvl="1"/>
            <a:r>
              <a:rPr lang="et-EE" sz="1800" dirty="0" smtClean="0"/>
              <a:t>laiendab õiguskaitsevahendeid rikkumiste korral</a:t>
            </a:r>
          </a:p>
          <a:p>
            <a:pPr lvl="1"/>
            <a:r>
              <a:rPr lang="et-EE" sz="1800" dirty="0" smtClean="0"/>
              <a:t>Direktiivi eelnõu tekst koos seletuskirjaga: </a:t>
            </a:r>
            <a:r>
              <a:rPr lang="en-US" sz="1800" dirty="0" smtClean="0"/>
              <a:t>Proposal for a Directive of the European Parliament and of the Council on the protection of undisclosed know-how and business information (trade secrets) against their unlawful acquisition, use and disclosure</a:t>
            </a:r>
            <a:r>
              <a:rPr lang="et-EE" sz="1800" dirty="0" smtClean="0"/>
              <a:t> (</a:t>
            </a:r>
            <a:r>
              <a:rPr lang="pt-BR" sz="1800" dirty="0" smtClean="0">
                <a:hlinkClick r:id="rId2"/>
              </a:rPr>
              <a:t>Brussels, 28.11.2013 COM(2013) 813 final</a:t>
            </a:r>
            <a:r>
              <a:rPr lang="et-EE" sz="1800"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1558661"/>
            <a:ext cx="6047656" cy="1395900"/>
          </a:xfrm>
        </p:spPr>
        <p:txBody>
          <a:bodyPr/>
          <a:lstStyle/>
          <a:p>
            <a:r>
              <a:rPr lang="et-EE" dirty="0" smtClean="0"/>
              <a:t>PIIRANGUD: Millele ärisaladuse kaitse ei laiene?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t-EE" dirty="0" smtClean="0"/>
              <a:t>PIIRANGUD</a:t>
            </a:r>
            <a:endParaRPr lang="en-US" dirty="0"/>
          </a:p>
        </p:txBody>
      </p:sp>
      <p:sp>
        <p:nvSpPr>
          <p:cNvPr id="3" name="Content Placeholder 2"/>
          <p:cNvSpPr>
            <a:spLocks noGrp="1"/>
          </p:cNvSpPr>
          <p:nvPr>
            <p:ph sz="quarter" idx="10"/>
          </p:nvPr>
        </p:nvSpPr>
        <p:spPr/>
        <p:txBody>
          <a:bodyPr>
            <a:normAutofit/>
          </a:bodyPr>
          <a:lstStyle/>
          <a:p>
            <a:r>
              <a:rPr lang="et-EE" sz="2800" dirty="0" smtClean="0"/>
              <a:t>Ärisaladuse kaitse ei ole absoluutne, s.t sellel on teatud piirangud:</a:t>
            </a:r>
          </a:p>
          <a:p>
            <a:pPr lvl="1"/>
            <a:r>
              <a:rPr lang="et-EE" sz="2000" b="1" dirty="0" smtClean="0"/>
              <a:t>ärisaladuse sisu tuleb võimalikult täpselt avada</a:t>
            </a:r>
            <a:r>
              <a:rPr lang="et-EE" sz="2000" dirty="0" smtClean="0"/>
              <a:t> – ilma selge määratlusega võib olla takistatud vaba ettevõtlus</a:t>
            </a:r>
            <a:r>
              <a:rPr lang="en-US" sz="2000" dirty="0" smtClean="0"/>
              <a:t>.</a:t>
            </a:r>
            <a:r>
              <a:rPr lang="et-EE" sz="2000" dirty="0" smtClean="0"/>
              <a:t> Samas, ainuüksi ebaselge määratlus ei välista vastutust rikkumise eest.*</a:t>
            </a:r>
          </a:p>
          <a:p>
            <a:pPr lvl="1"/>
            <a:r>
              <a:rPr lang="et-EE" sz="2000" b="1" dirty="0" smtClean="0"/>
              <a:t>saladuses hoidmiseks tuleb tarvitusele võtta meetmeid </a:t>
            </a:r>
            <a:r>
              <a:rPr lang="et-EE" sz="2000" dirty="0" smtClean="0"/>
              <a:t>– kui meetmeid pole võetud, siis järelikult pole tegemist infoga, mis väärib kaitset.</a:t>
            </a:r>
          </a:p>
          <a:p>
            <a:pPr lvl="1">
              <a:buNone/>
            </a:pPr>
            <a:r>
              <a:rPr lang="et-EE" sz="2000" dirty="0" smtClean="0"/>
              <a:t>* Riigikohtu 09.12.2008 otsus asjas nr 3-2-1-103-08 p 20-21</a:t>
            </a:r>
          </a:p>
          <a:p>
            <a:pPr lvl="1"/>
            <a:endParaRPr lang="en-US" sz="2000" dirty="0"/>
          </a:p>
        </p:txBody>
      </p:sp>
    </p:spTree>
  </p:cSld>
  <p:clrMapOvr>
    <a:masterClrMapping/>
  </p:clrMapOvr>
</p:sld>
</file>

<file path=ppt/theme/theme1.xml><?xml version="1.0" encoding="utf-8"?>
<a:theme xmlns:a="http://schemas.openxmlformats.org/drawingml/2006/main" name="Template_201207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E06E6E6B4CEAF44BD870C2AB6D30879" ma:contentTypeVersion="0" ma:contentTypeDescription="Loo uus dokument" ma:contentTypeScope="" ma:versionID="16193859ac7b9b05b05e50a97e32d2e8">
  <xsd:schema xmlns:xsd="http://www.w3.org/2001/XMLSchema" xmlns:xs="http://www.w3.org/2001/XMLSchema" xmlns:p="http://schemas.microsoft.com/office/2006/metadata/properties" targetNamespace="http://schemas.microsoft.com/office/2006/metadata/properties" ma:root="true" ma:fieldsID="14a46fc3e594b771f5d822278c70fe8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9869F7-111C-41D8-A597-7BCE0EF0F1F8}">
  <ds:schemaRefs>
    <ds:schemaRef ds:uri="http://schemas.microsoft.com/sharepoint/v3/contenttype/forms"/>
  </ds:schemaRefs>
</ds:datastoreItem>
</file>

<file path=customXml/itemProps2.xml><?xml version="1.0" encoding="utf-8"?>
<ds:datastoreItem xmlns:ds="http://schemas.openxmlformats.org/officeDocument/2006/customXml" ds:itemID="{2B7637C3-4507-4EA1-980D-A71D7D51B5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0106CBE-5E1F-4540-8531-98C4A0DBECB5}">
  <ds:schemaRefs>
    <ds:schemaRef ds:uri="http://schemas.openxmlformats.org/package/2006/metadata/core-properties"/>
    <ds:schemaRef ds:uri="http://purl.org/dc/dcmitype/"/>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Template_20120723</Template>
  <TotalTime>1279</TotalTime>
  <Words>741</Words>
  <Application>Microsoft Office PowerPoint</Application>
  <PresentationFormat>On-screen Show (4:3)</PresentationFormat>
  <Paragraphs>84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Template_20120723</vt:lpstr>
      <vt:lpstr>ÄRISALADUSE KASUTAMINE JA KAITSE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AITÄH!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dc:creator>
  <cp:lastModifiedBy>TriinT</cp:lastModifiedBy>
  <cp:revision>43</cp:revision>
  <dcterms:created xsi:type="dcterms:W3CDTF">2012-09-12T13:25:35Z</dcterms:created>
  <dcterms:modified xsi:type="dcterms:W3CDTF">2015-09-09T23:07:45Z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0x0101007E06E6E6B4CEAF44BD870C2AB6D30879</vt:lpwstr>
  </property>
</Properties>
</file>