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  <p:sldMasterId id="2147483653" r:id="rId3"/>
    <p:sldMasterId id="2147483656" r:id="rId4"/>
  </p:sldMasterIdLst>
  <p:notesMasterIdLst>
    <p:notesMasterId r:id="rId13"/>
  </p:notesMasterIdLst>
  <p:sldIdLst>
    <p:sldId id="256" r:id="rId5"/>
    <p:sldId id="359" r:id="rId6"/>
    <p:sldId id="373" r:id="rId7"/>
    <p:sldId id="374" r:id="rId8"/>
    <p:sldId id="375" r:id="rId9"/>
    <p:sldId id="376" r:id="rId10"/>
    <p:sldId id="377" r:id="rId11"/>
    <p:sldId id="37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8C09E-F3A2-1448-9F69-3425523153DB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C720-E46B-1E4F-9683-2D1172605A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EC720-E46B-1E4F-9683-2D1172605A8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4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t-EE" dirty="0" smtClean="0"/>
              <a:t>Sinu </a:t>
            </a:r>
            <a:r>
              <a:rPr lang="et-EE" dirty="0" err="1" smtClean="0"/>
              <a:t>text</a:t>
            </a:r>
            <a:r>
              <a:rPr lang="et-EE" dirty="0" smtClean="0"/>
              <a:t> siia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34161"/>
            <a:ext cx="7772400" cy="1470025"/>
          </a:xfrm>
        </p:spPr>
        <p:txBody>
          <a:bodyPr/>
          <a:lstStyle/>
          <a:p>
            <a:r>
              <a:rPr lang="et-EE" dirty="0" smtClean="0"/>
              <a:t>SIIA TULEB PEALKIRI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Click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edit</a:t>
            </a:r>
            <a:r>
              <a:rPr lang="et-EE" dirty="0" smtClean="0"/>
              <a:t> </a:t>
            </a:r>
            <a:r>
              <a:rPr lang="et-EE" dirty="0" err="1" smtClean="0"/>
              <a:t>Master</a:t>
            </a:r>
            <a:r>
              <a:rPr lang="et-EE" dirty="0" smtClean="0"/>
              <a:t> </a:t>
            </a:r>
            <a:r>
              <a:rPr lang="et-EE" dirty="0" err="1" smtClean="0"/>
              <a:t>title</a:t>
            </a:r>
            <a:r>
              <a:rPr lang="et-EE" dirty="0" smtClean="0"/>
              <a:t> </a:t>
            </a:r>
            <a:r>
              <a:rPr lang="et-EE" dirty="0" err="1" smtClean="0"/>
              <a:t>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10" y="3064033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t-EE" dirty="0" err="1" smtClean="0"/>
              <a:t>Click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edit</a:t>
            </a:r>
            <a:r>
              <a:rPr lang="et-EE" dirty="0" smtClean="0"/>
              <a:t> </a:t>
            </a:r>
            <a:r>
              <a:rPr lang="et-EE" dirty="0" err="1" smtClean="0"/>
              <a:t>Master</a:t>
            </a:r>
            <a:r>
              <a:rPr lang="et-EE" dirty="0" smtClean="0"/>
              <a:t> </a:t>
            </a:r>
            <a:r>
              <a:rPr lang="et-EE" dirty="0" err="1" smtClean="0"/>
              <a:t>title</a:t>
            </a:r>
            <a:r>
              <a:rPr lang="et-EE" dirty="0" smtClean="0"/>
              <a:t> </a:t>
            </a:r>
            <a:r>
              <a:rPr lang="et-EE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260" y="442610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dirty="0" smtClean="0"/>
              <a:t>EESNIMI PERENIMI</a:t>
            </a:r>
          </a:p>
          <a:p>
            <a:pPr lvl="0"/>
            <a:r>
              <a:rPr lang="et-EE" dirty="0" smtClean="0"/>
              <a:t>AMET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b="1" i="0" dirty="0" err="1" smtClean="0">
                <a:latin typeface="Helvetica Neue"/>
                <a:cs typeface="Helvetica Neue"/>
              </a:rPr>
              <a:t>Tiltle</a:t>
            </a:r>
            <a:r>
              <a:rPr lang="en-US" b="1" i="0" dirty="0" smtClean="0">
                <a:latin typeface="Helvetica Neue"/>
                <a:cs typeface="Helvetica Neue"/>
              </a:rPr>
              <a:t>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t-EE" dirty="0" smtClean="0"/>
              <a:t>Siin </a:t>
            </a:r>
            <a:r>
              <a:rPr lang="et-EE" dirty="0" err="1" smtClean="0"/>
              <a:t>bullet</a:t>
            </a:r>
            <a:endParaRPr lang="et-EE" dirty="0" smtClean="0"/>
          </a:p>
          <a:p>
            <a:pPr lvl="0"/>
            <a:endParaRPr lang="et-EE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b="1" i="0" dirty="0" err="1" smtClean="0">
                <a:latin typeface="Helvetica Neue"/>
                <a:cs typeface="Helvetica Neue"/>
              </a:rPr>
              <a:t>Tiltle</a:t>
            </a:r>
            <a:r>
              <a:rPr lang="en-US" b="1" i="0" dirty="0" smtClean="0">
                <a:latin typeface="Helvetica Neue"/>
                <a:cs typeface="Helvetica Neue"/>
              </a:rPr>
              <a:t>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t-EE" dirty="0" err="1" smtClean="0"/>
              <a:t>Lorem</a:t>
            </a:r>
            <a:r>
              <a:rPr lang="et-EE" dirty="0" smtClean="0"/>
              <a:t> </a:t>
            </a:r>
            <a:r>
              <a:rPr lang="et-EE" dirty="0" err="1" smtClean="0"/>
              <a:t>ipsum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gi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240" y="609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 err="1" smtClean="0">
                <a:latin typeface="Helvetica Neue"/>
                <a:cs typeface="Helvetica Neue"/>
              </a:rPr>
              <a:t>Tiltle</a:t>
            </a:r>
            <a:r>
              <a:rPr lang="en-US" b="1" i="0" dirty="0" smtClean="0">
                <a:latin typeface="Helvetica Neue"/>
                <a:cs typeface="Helvetica Neue"/>
              </a:rPr>
              <a:t>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240" y="131532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dirty="0" smtClean="0"/>
              <a:t>Siin </a:t>
            </a:r>
            <a:r>
              <a:rPr lang="et-EE" dirty="0" err="1" smtClean="0"/>
              <a:t>bullet</a:t>
            </a:r>
            <a:r>
              <a:rPr lang="et-EE" dirty="0" smtClean="0"/>
              <a:t> </a:t>
            </a:r>
            <a:r>
              <a:rPr lang="et-EE" dirty="0" err="1" smtClean="0"/>
              <a:t>loremipsum</a:t>
            </a:r>
            <a:endParaRPr lang="et-EE" dirty="0" smtClean="0"/>
          </a:p>
        </p:txBody>
      </p:sp>
      <p:pic>
        <p:nvPicPr>
          <p:cNvPr id="10" name="Picture 9" descr="trapets ainult_Zilmer-Arengufond_CVI_basic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210" y="6001566"/>
            <a:ext cx="985004" cy="752071"/>
          </a:xfrm>
          <a:prstGeom prst="rect">
            <a:avLst/>
          </a:prstGeom>
        </p:spPr>
      </p:pic>
      <p:pic>
        <p:nvPicPr>
          <p:cNvPr id="11" name="Picture 10" descr="koos_Zilmer-Arengufond_CVI_basic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43" y="6220122"/>
            <a:ext cx="3032445" cy="346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0007"/>
        </a:buClr>
        <a:buFont typeface="Arial"/>
        <a:buChar char="•"/>
        <a:defRPr sz="2100" b="0" i="0" kern="1200" baseline="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009" y="29335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SIIA TULEB LOREM IPSUM PEALKIRI</a:t>
            </a:r>
            <a:endParaRPr lang="en-US" dirty="0"/>
          </a:p>
        </p:txBody>
      </p:sp>
      <p:pic>
        <p:nvPicPr>
          <p:cNvPr id="7" name="Picture 6" descr="trapets ainult_Zilmer-Arengufond_CVI_basic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44" y="2933526"/>
            <a:ext cx="1432456" cy="109371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57009" y="4709675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564" y="461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 err="1" smtClean="0">
                <a:latin typeface="Helvetica Neue"/>
                <a:cs typeface="Helvetica Neue"/>
              </a:rPr>
              <a:t>Tiltle</a:t>
            </a:r>
            <a:r>
              <a:rPr lang="en-US" b="1" i="0" dirty="0" smtClean="0">
                <a:latin typeface="Helvetica Neue"/>
                <a:cs typeface="Helvetica Neue"/>
              </a:rPr>
              <a:t>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3" y="139698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dirty="0" smtClean="0"/>
              <a:t>Siin </a:t>
            </a:r>
            <a:r>
              <a:rPr lang="et-EE" dirty="0" err="1" smtClean="0"/>
              <a:t>bullet</a:t>
            </a:r>
            <a:r>
              <a:rPr lang="et-EE" dirty="0" smtClean="0"/>
              <a:t> </a:t>
            </a:r>
            <a:r>
              <a:rPr lang="et-EE" dirty="0" err="1" smtClean="0"/>
              <a:t>loremipsum</a:t>
            </a:r>
            <a:endParaRPr lang="et-EE" dirty="0" smtClean="0"/>
          </a:p>
          <a:p>
            <a:pPr lvl="0"/>
            <a:r>
              <a:rPr lang="et-EE" dirty="0" smtClean="0"/>
              <a:t>Siin </a:t>
            </a:r>
            <a:r>
              <a:rPr lang="et-EE" dirty="0" err="1" smtClean="0"/>
              <a:t>bullet</a:t>
            </a:r>
            <a:endParaRPr lang="et-EE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0007"/>
        </a:buClr>
        <a:buFont typeface="Arial"/>
        <a:buChar char="•"/>
        <a:defRPr sz="21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564" y="668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 err="1" smtClean="0">
                <a:latin typeface="Helvetica Neue"/>
                <a:cs typeface="Helvetica Neue"/>
              </a:rPr>
              <a:t>Tiltle</a:t>
            </a:r>
            <a:r>
              <a:rPr lang="en-US" b="1" i="0" dirty="0" smtClean="0">
                <a:latin typeface="Helvetica Neue"/>
                <a:cs typeface="Helvetica Neue"/>
              </a:rPr>
              <a:t>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564" y="144318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dirty="0" smtClean="0"/>
              <a:t>Siin </a:t>
            </a:r>
            <a:r>
              <a:rPr lang="et-EE" dirty="0" err="1" smtClean="0"/>
              <a:t>bullet</a:t>
            </a:r>
            <a:r>
              <a:rPr lang="et-EE" dirty="0" smtClean="0"/>
              <a:t> </a:t>
            </a:r>
            <a:r>
              <a:rPr lang="et-EE" dirty="0" err="1" smtClean="0"/>
              <a:t>loremipsum</a:t>
            </a:r>
            <a:endParaRPr lang="et-EE" dirty="0" smtClean="0"/>
          </a:p>
        </p:txBody>
      </p:sp>
      <p:pic>
        <p:nvPicPr>
          <p:cNvPr id="7" name="Picture 6" descr="trapets ainult_Zilmer-Arengufond_CVI_basic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457" y="311640"/>
            <a:ext cx="851542" cy="650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0007"/>
        </a:buClr>
        <a:buFont typeface="Arial"/>
        <a:buChar char="•"/>
        <a:defRPr sz="21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2371688"/>
            <a:ext cx="71871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/>
              <a:t>Knowledge transfer</a:t>
            </a:r>
            <a:endParaRPr lang="et-EE" sz="3600" b="1" dirty="0" smtClean="0"/>
          </a:p>
          <a:p>
            <a:endParaRPr lang="et-EE" sz="3600" b="1" smtClean="0"/>
          </a:p>
          <a:p>
            <a:r>
              <a:rPr lang="et-EE" sz="2400" smtClean="0"/>
              <a:t>Kristjan Lepik</a:t>
            </a:r>
            <a:br>
              <a:rPr lang="et-EE" sz="2400" smtClean="0"/>
            </a:br>
            <a:r>
              <a:rPr lang="et-EE" dirty="0"/>
              <a:t>kristjan.lepik@arengufond.ee</a:t>
            </a:r>
            <a:endParaRPr lang="et-E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F NEW TEMP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VA VAHELE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ogo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imeta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AF NEW TEMPL</Template>
  <TotalTime>61103</TotalTime>
  <Words>5</Words>
  <Application>Microsoft Office PowerPoint</Application>
  <PresentationFormat>On-screen Show (4:3)</PresentationFormat>
  <Paragraphs>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 Neue</vt:lpstr>
      <vt:lpstr>Helvetica Neue Light</vt:lpstr>
      <vt:lpstr>AF NEW TEMPL</vt:lpstr>
      <vt:lpstr>AVA VAHELEHT</vt:lpstr>
      <vt:lpstr>Logota</vt:lpstr>
      <vt:lpstr>Nimeta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Kristjan Lepik</dc:creator>
  <cp:lastModifiedBy>konverents</cp:lastModifiedBy>
  <cp:revision>150</cp:revision>
  <cp:lastPrinted>2015-01-16T06:41:56Z</cp:lastPrinted>
  <dcterms:created xsi:type="dcterms:W3CDTF">2012-10-12T11:01:17Z</dcterms:created>
  <dcterms:modified xsi:type="dcterms:W3CDTF">2015-09-11T06:21:31Z</dcterms:modified>
</cp:coreProperties>
</file>