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4"/>
  </p:notesMasterIdLst>
  <p:sldIdLst>
    <p:sldId id="275" r:id="rId3"/>
    <p:sldId id="276" r:id="rId4"/>
    <p:sldId id="257" r:id="rId5"/>
    <p:sldId id="271" r:id="rId6"/>
    <p:sldId id="272" r:id="rId7"/>
    <p:sldId id="277" r:id="rId8"/>
    <p:sldId id="278" r:id="rId9"/>
    <p:sldId id="265" r:id="rId10"/>
    <p:sldId id="273" r:id="rId11"/>
    <p:sldId id="267" r:id="rId12"/>
    <p:sldId id="268" r:id="rId13"/>
    <p:sldId id="280" r:id="rId14"/>
    <p:sldId id="274" r:id="rId15"/>
    <p:sldId id="281" r:id="rId16"/>
    <p:sldId id="263" r:id="rId17"/>
    <p:sldId id="282" r:id="rId18"/>
    <p:sldId id="284" r:id="rId19"/>
    <p:sldId id="287" r:id="rId20"/>
    <p:sldId id="283" r:id="rId21"/>
    <p:sldId id="286" r:id="rId22"/>
    <p:sldId id="285" r:id="rId23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473" autoAdjust="0"/>
  </p:normalViewPr>
  <p:slideViewPr>
    <p:cSldViewPr>
      <p:cViewPr varScale="1">
        <p:scale>
          <a:sx n="98" d="100"/>
          <a:sy n="98" d="100"/>
        </p:scale>
        <p:origin x="-199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chemeClr val="accent1"/>
              </a:solidFill>
            </c:spPr>
          </c:dPt>
          <c:dLbls>
            <c:txPr>
              <a:bodyPr/>
              <a:lstStyle/>
              <a:p>
                <a:pPr>
                  <a:defRPr sz="3200"/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'[MTÜ Robootika eelarve.xlsx]Koolirobootika koolide aktiivsu'!$E$63:$E$67</c:f>
              <c:strCache>
                <c:ptCount val="5"/>
                <c:pt idx="0">
                  <c:v>Väga aktiivne - osaleb ka väljaspool kooli FLL-il ning tehnoloogiapäevadel</c:v>
                </c:pt>
                <c:pt idx="1">
                  <c:v>Uus tulija</c:v>
                </c:pt>
                <c:pt idx="2">
                  <c:v>Komplektid olemas - Info puudub - mitteaktiivne</c:v>
                </c:pt>
                <c:pt idx="3">
                  <c:v>Aktiivne - koolisisene tegevus, aktiivne huviring või kursus</c:v>
                </c:pt>
                <c:pt idx="4">
                  <c:v>Olnud aktiivne - on osalenud koolitustel/võistlustel, viinud läbi robotitega õpet ning viimase paari aasta jooksul pole kahjuks kuulda olnud</c:v>
                </c:pt>
              </c:strCache>
            </c:strRef>
          </c:cat>
          <c:val>
            <c:numRef>
              <c:f>'[MTÜ Robootika eelarve.xlsx]Koolirobootika koolide aktiivsu'!$F$63:$F$67</c:f>
              <c:numCache>
                <c:formatCode>0%</c:formatCode>
                <c:ptCount val="5"/>
                <c:pt idx="0">
                  <c:v>0.48854961832061067</c:v>
                </c:pt>
                <c:pt idx="1">
                  <c:v>8.3969465648854963E-2</c:v>
                </c:pt>
                <c:pt idx="2">
                  <c:v>0.16793893129770993</c:v>
                </c:pt>
                <c:pt idx="3">
                  <c:v>0.22900763358778625</c:v>
                </c:pt>
                <c:pt idx="4">
                  <c:v>3.0534351145038167E-2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46275770285917"/>
          <c:y val="5.0956184362212602E-2"/>
          <c:w val="0.39626554974498879"/>
          <c:h val="0.94904381563778739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5CDD0B-7B52-4DEA-A091-68AB35010673}" type="doc">
      <dgm:prSet loTypeId="urn:microsoft.com/office/officeart/2005/8/layout/cycle2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D59ADA-BC78-4BC9-8C30-ACE8DA6307A6}">
      <dgm:prSet phldrT="[Tekst]"/>
      <dgm:spPr/>
      <dgm:t>
        <a:bodyPr/>
        <a:lstStyle/>
        <a:p>
          <a:r>
            <a:rPr lang="et-EE" dirty="0" smtClean="0"/>
            <a:t>Tekitame huvi</a:t>
          </a:r>
          <a:endParaRPr lang="en-US" dirty="0"/>
        </a:p>
      </dgm:t>
    </dgm:pt>
    <dgm:pt modelId="{06C33A79-8CE0-4E2C-A9A0-D0546081F014}" type="parTrans" cxnId="{EC9CAEEB-A763-40CB-B4FF-F003F87D0BFD}">
      <dgm:prSet/>
      <dgm:spPr/>
      <dgm:t>
        <a:bodyPr/>
        <a:lstStyle/>
        <a:p>
          <a:endParaRPr lang="en-US"/>
        </a:p>
      </dgm:t>
    </dgm:pt>
    <dgm:pt modelId="{19CC5CDE-6605-45E3-AFF7-86DE56CAF0A1}" type="sibTrans" cxnId="{EC9CAEEB-A763-40CB-B4FF-F003F87D0BFD}">
      <dgm:prSet/>
      <dgm:spPr/>
      <dgm:t>
        <a:bodyPr/>
        <a:lstStyle/>
        <a:p>
          <a:endParaRPr lang="en-US"/>
        </a:p>
      </dgm:t>
    </dgm:pt>
    <dgm:pt modelId="{7D62342D-FD65-4F49-B171-9BB418E48E19}">
      <dgm:prSet phldrT="[Tekst]"/>
      <dgm:spPr/>
      <dgm:t>
        <a:bodyPr/>
        <a:lstStyle/>
        <a:p>
          <a:r>
            <a:rPr lang="et-EE" dirty="0" smtClean="0"/>
            <a:t>Koolitame õpetajad</a:t>
          </a:r>
          <a:endParaRPr lang="en-US" dirty="0"/>
        </a:p>
      </dgm:t>
    </dgm:pt>
    <dgm:pt modelId="{4A19906E-E97D-4ED0-BC1C-012A0B93F17F}" type="parTrans" cxnId="{B69C3695-80B5-4229-957B-6B622A7DCC32}">
      <dgm:prSet/>
      <dgm:spPr/>
      <dgm:t>
        <a:bodyPr/>
        <a:lstStyle/>
        <a:p>
          <a:endParaRPr lang="en-US"/>
        </a:p>
      </dgm:t>
    </dgm:pt>
    <dgm:pt modelId="{688884C4-E301-49F7-AC75-ADA9F64C2516}" type="sibTrans" cxnId="{B69C3695-80B5-4229-957B-6B622A7DCC32}">
      <dgm:prSet/>
      <dgm:spPr/>
      <dgm:t>
        <a:bodyPr/>
        <a:lstStyle/>
        <a:p>
          <a:endParaRPr lang="en-US"/>
        </a:p>
      </dgm:t>
    </dgm:pt>
    <dgm:pt modelId="{46BD5522-A9D5-4ECD-9A71-DEAF734F165B}">
      <dgm:prSet phldrT="[Tekst]"/>
      <dgm:spPr/>
      <dgm:t>
        <a:bodyPr/>
        <a:lstStyle/>
        <a:p>
          <a:r>
            <a:rPr lang="et-EE" dirty="0" smtClean="0"/>
            <a:t>Hangime robotid</a:t>
          </a:r>
          <a:endParaRPr lang="en-US" dirty="0"/>
        </a:p>
      </dgm:t>
    </dgm:pt>
    <dgm:pt modelId="{C02D9160-D3A8-4C45-B8BC-9452FCE789FD}" type="parTrans" cxnId="{C95BD286-452A-4B08-820A-77C0A3A9C849}">
      <dgm:prSet/>
      <dgm:spPr/>
      <dgm:t>
        <a:bodyPr/>
        <a:lstStyle/>
        <a:p>
          <a:endParaRPr lang="en-US"/>
        </a:p>
      </dgm:t>
    </dgm:pt>
    <dgm:pt modelId="{DFAFBF5B-7486-4E8A-AE8A-B0EB9B765579}" type="sibTrans" cxnId="{C95BD286-452A-4B08-820A-77C0A3A9C849}">
      <dgm:prSet/>
      <dgm:spPr/>
      <dgm:t>
        <a:bodyPr/>
        <a:lstStyle/>
        <a:p>
          <a:endParaRPr lang="en-US"/>
        </a:p>
      </dgm:t>
    </dgm:pt>
    <dgm:pt modelId="{793661AD-20CC-4B0A-81A7-88CBA3EAB546}">
      <dgm:prSet phldrT="[Tekst]"/>
      <dgm:spPr/>
      <dgm:t>
        <a:bodyPr/>
        <a:lstStyle/>
        <a:p>
          <a:r>
            <a:rPr lang="et-EE" dirty="0" smtClean="0"/>
            <a:t>Toetame koole</a:t>
          </a:r>
          <a:endParaRPr lang="en-US" dirty="0"/>
        </a:p>
      </dgm:t>
    </dgm:pt>
    <dgm:pt modelId="{1C5C4827-0EC1-40FE-A3D3-6BC9D6E3FCE5}" type="parTrans" cxnId="{E1EE43A4-969F-4C58-905B-2EDBDB6E9741}">
      <dgm:prSet/>
      <dgm:spPr/>
      <dgm:t>
        <a:bodyPr/>
        <a:lstStyle/>
        <a:p>
          <a:endParaRPr lang="en-US"/>
        </a:p>
      </dgm:t>
    </dgm:pt>
    <dgm:pt modelId="{CE51B779-44B9-41A6-A793-0D20A279F940}" type="sibTrans" cxnId="{E1EE43A4-969F-4C58-905B-2EDBDB6E9741}">
      <dgm:prSet/>
      <dgm:spPr/>
      <dgm:t>
        <a:bodyPr/>
        <a:lstStyle/>
        <a:p>
          <a:endParaRPr lang="en-US"/>
        </a:p>
      </dgm:t>
    </dgm:pt>
    <dgm:pt modelId="{31EDA7AB-58EB-4FEC-8164-2D2D810AFB72}">
      <dgm:prSet phldrT="[Tekst]"/>
      <dgm:spPr/>
      <dgm:t>
        <a:bodyPr/>
        <a:lstStyle/>
        <a:p>
          <a:r>
            <a:rPr lang="et-EE" dirty="0" smtClean="0"/>
            <a:t>Pakume väljundeid</a:t>
          </a:r>
          <a:endParaRPr lang="en-US" dirty="0"/>
        </a:p>
      </dgm:t>
    </dgm:pt>
    <dgm:pt modelId="{91537C63-F3B5-466D-841F-6C6266A710D7}" type="parTrans" cxnId="{E9AA82CD-B098-4468-B1F9-B631ADA9D982}">
      <dgm:prSet/>
      <dgm:spPr/>
      <dgm:t>
        <a:bodyPr/>
        <a:lstStyle/>
        <a:p>
          <a:endParaRPr lang="en-US"/>
        </a:p>
      </dgm:t>
    </dgm:pt>
    <dgm:pt modelId="{13AD8E2E-689B-4CB5-B5BD-D1D66310E5D7}" type="sibTrans" cxnId="{E9AA82CD-B098-4468-B1F9-B631ADA9D982}">
      <dgm:prSet/>
      <dgm:spPr/>
      <dgm:t>
        <a:bodyPr/>
        <a:lstStyle/>
        <a:p>
          <a:endParaRPr lang="en-US"/>
        </a:p>
      </dgm:t>
    </dgm:pt>
    <dgm:pt modelId="{251F9087-FD1D-4FDA-A0F3-6779224A4321}" type="pres">
      <dgm:prSet presAssocID="{CE5CDD0B-7B52-4DEA-A091-68AB3501067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2031B7-E8DE-4BEF-B219-B195E81BD4A3}" type="pres">
      <dgm:prSet presAssocID="{2AD59ADA-BC78-4BC9-8C30-ACE8DA6307A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4ED95A-D821-4173-B892-9C30B65340B6}" type="pres">
      <dgm:prSet presAssocID="{19CC5CDE-6605-45E3-AFF7-86DE56CAF0A1}" presName="sibTrans" presStyleLbl="sibTrans2D1" presStyleIdx="0" presStyleCnt="5"/>
      <dgm:spPr/>
      <dgm:t>
        <a:bodyPr/>
        <a:lstStyle/>
        <a:p>
          <a:endParaRPr lang="en-US"/>
        </a:p>
      </dgm:t>
    </dgm:pt>
    <dgm:pt modelId="{0788E212-80BF-48EA-8132-C8AFFFFB9826}" type="pres">
      <dgm:prSet presAssocID="{19CC5CDE-6605-45E3-AFF7-86DE56CAF0A1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259E0A6B-896E-4BCA-B880-279DBC05331D}" type="pres">
      <dgm:prSet presAssocID="{7D62342D-FD65-4F49-B171-9BB418E48E1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66B9B-AACB-4858-A1F8-1949E9C128BF}" type="pres">
      <dgm:prSet presAssocID="{688884C4-E301-49F7-AC75-ADA9F64C251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A2A13C57-BFBF-45EB-A292-D74D477E93A8}" type="pres">
      <dgm:prSet presAssocID="{688884C4-E301-49F7-AC75-ADA9F64C251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1D468C4B-E22A-46D5-BC32-A942B717E40C}" type="pres">
      <dgm:prSet presAssocID="{46BD5522-A9D5-4ECD-9A71-DEAF734F165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F89F2E-F162-40F3-AF1D-11B7E21430E6}" type="pres">
      <dgm:prSet presAssocID="{DFAFBF5B-7486-4E8A-AE8A-B0EB9B765579}" presName="sibTrans" presStyleLbl="sibTrans2D1" presStyleIdx="2" presStyleCnt="5"/>
      <dgm:spPr/>
      <dgm:t>
        <a:bodyPr/>
        <a:lstStyle/>
        <a:p>
          <a:endParaRPr lang="en-US"/>
        </a:p>
      </dgm:t>
    </dgm:pt>
    <dgm:pt modelId="{EF42CA83-3753-430C-9367-590FA08125EC}" type="pres">
      <dgm:prSet presAssocID="{DFAFBF5B-7486-4E8A-AE8A-B0EB9B765579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9749D2EE-28B2-4B04-B21B-CD53D368B0B3}" type="pres">
      <dgm:prSet presAssocID="{793661AD-20CC-4B0A-81A7-88CBA3EAB54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0C31C-47EB-416C-8773-93E6797C1DDE}" type="pres">
      <dgm:prSet presAssocID="{CE51B779-44B9-41A6-A793-0D20A279F940}" presName="sibTrans" presStyleLbl="sibTrans2D1" presStyleIdx="3" presStyleCnt="5"/>
      <dgm:spPr/>
      <dgm:t>
        <a:bodyPr/>
        <a:lstStyle/>
        <a:p>
          <a:endParaRPr lang="en-US"/>
        </a:p>
      </dgm:t>
    </dgm:pt>
    <dgm:pt modelId="{92DB88B9-D68B-4C0F-90FA-D693954332B6}" type="pres">
      <dgm:prSet presAssocID="{CE51B779-44B9-41A6-A793-0D20A279F940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AF2A648-237E-453C-A976-60A2EFA47F22}" type="pres">
      <dgm:prSet presAssocID="{31EDA7AB-58EB-4FEC-8164-2D2D810AFB7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D5BC9-4E41-4162-9038-17CE38339EA3}" type="pres">
      <dgm:prSet presAssocID="{13AD8E2E-689B-4CB5-B5BD-D1D66310E5D7}" presName="sibTrans" presStyleLbl="sibTrans2D1" presStyleIdx="4" presStyleCnt="5"/>
      <dgm:spPr/>
      <dgm:t>
        <a:bodyPr/>
        <a:lstStyle/>
        <a:p>
          <a:endParaRPr lang="en-US"/>
        </a:p>
      </dgm:t>
    </dgm:pt>
    <dgm:pt modelId="{0F88CD74-CEDF-480C-A148-3866DA175A2D}" type="pres">
      <dgm:prSet presAssocID="{13AD8E2E-689B-4CB5-B5BD-D1D66310E5D7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C3485F00-09B6-4A75-AA77-2CE04B6DD3A5}" type="presOf" srcId="{19CC5CDE-6605-45E3-AFF7-86DE56CAF0A1}" destId="{204ED95A-D821-4173-B892-9C30B65340B6}" srcOrd="0" destOrd="0" presId="urn:microsoft.com/office/officeart/2005/8/layout/cycle2"/>
    <dgm:cxn modelId="{BEBD4936-121D-4A6C-B345-635F19D48009}" type="presOf" srcId="{13AD8E2E-689B-4CB5-B5BD-D1D66310E5D7}" destId="{0F88CD74-CEDF-480C-A148-3866DA175A2D}" srcOrd="1" destOrd="0" presId="urn:microsoft.com/office/officeart/2005/8/layout/cycle2"/>
    <dgm:cxn modelId="{F3640A15-7DE9-4344-BCD9-F3D71E6C9E45}" type="presOf" srcId="{31EDA7AB-58EB-4FEC-8164-2D2D810AFB72}" destId="{4AF2A648-237E-453C-A976-60A2EFA47F22}" srcOrd="0" destOrd="0" presId="urn:microsoft.com/office/officeart/2005/8/layout/cycle2"/>
    <dgm:cxn modelId="{F703DB83-04BF-42BF-9404-543DBE9DF13C}" type="presOf" srcId="{13AD8E2E-689B-4CB5-B5BD-D1D66310E5D7}" destId="{13AD5BC9-4E41-4162-9038-17CE38339EA3}" srcOrd="0" destOrd="0" presId="urn:microsoft.com/office/officeart/2005/8/layout/cycle2"/>
    <dgm:cxn modelId="{E9AA82CD-B098-4468-B1F9-B631ADA9D982}" srcId="{CE5CDD0B-7B52-4DEA-A091-68AB35010673}" destId="{31EDA7AB-58EB-4FEC-8164-2D2D810AFB72}" srcOrd="4" destOrd="0" parTransId="{91537C63-F3B5-466D-841F-6C6266A710D7}" sibTransId="{13AD8E2E-689B-4CB5-B5BD-D1D66310E5D7}"/>
    <dgm:cxn modelId="{89F7A5BE-4500-427F-B774-3CAEBB5E38B4}" type="presOf" srcId="{DFAFBF5B-7486-4E8A-AE8A-B0EB9B765579}" destId="{EF42CA83-3753-430C-9367-590FA08125EC}" srcOrd="1" destOrd="0" presId="urn:microsoft.com/office/officeart/2005/8/layout/cycle2"/>
    <dgm:cxn modelId="{F1BCF0CC-B5FA-4573-8BCA-39BD43791FB8}" type="presOf" srcId="{CE51B779-44B9-41A6-A793-0D20A279F940}" destId="{95F0C31C-47EB-416C-8773-93E6797C1DDE}" srcOrd="0" destOrd="0" presId="urn:microsoft.com/office/officeart/2005/8/layout/cycle2"/>
    <dgm:cxn modelId="{DCE128DF-2F99-4CF4-9064-FD1FEA291AA8}" type="presOf" srcId="{7D62342D-FD65-4F49-B171-9BB418E48E19}" destId="{259E0A6B-896E-4BCA-B880-279DBC05331D}" srcOrd="0" destOrd="0" presId="urn:microsoft.com/office/officeart/2005/8/layout/cycle2"/>
    <dgm:cxn modelId="{C9261E9A-A9A1-42E4-BE62-22E9A6E28B08}" type="presOf" srcId="{46BD5522-A9D5-4ECD-9A71-DEAF734F165B}" destId="{1D468C4B-E22A-46D5-BC32-A942B717E40C}" srcOrd="0" destOrd="0" presId="urn:microsoft.com/office/officeart/2005/8/layout/cycle2"/>
    <dgm:cxn modelId="{2AACE7D5-24EF-494B-8769-BC510B8C1A84}" type="presOf" srcId="{19CC5CDE-6605-45E3-AFF7-86DE56CAF0A1}" destId="{0788E212-80BF-48EA-8132-C8AFFFFB9826}" srcOrd="1" destOrd="0" presId="urn:microsoft.com/office/officeart/2005/8/layout/cycle2"/>
    <dgm:cxn modelId="{C95BD286-452A-4B08-820A-77C0A3A9C849}" srcId="{CE5CDD0B-7B52-4DEA-A091-68AB35010673}" destId="{46BD5522-A9D5-4ECD-9A71-DEAF734F165B}" srcOrd="2" destOrd="0" parTransId="{C02D9160-D3A8-4C45-B8BC-9452FCE789FD}" sibTransId="{DFAFBF5B-7486-4E8A-AE8A-B0EB9B765579}"/>
    <dgm:cxn modelId="{A64F045E-38AE-40FE-A1BD-D7A5951E02C0}" type="presOf" srcId="{793661AD-20CC-4B0A-81A7-88CBA3EAB546}" destId="{9749D2EE-28B2-4B04-B21B-CD53D368B0B3}" srcOrd="0" destOrd="0" presId="urn:microsoft.com/office/officeart/2005/8/layout/cycle2"/>
    <dgm:cxn modelId="{FC996A84-3F71-4333-8093-904478B5F983}" type="presOf" srcId="{CE51B779-44B9-41A6-A793-0D20A279F940}" destId="{92DB88B9-D68B-4C0F-90FA-D693954332B6}" srcOrd="1" destOrd="0" presId="urn:microsoft.com/office/officeart/2005/8/layout/cycle2"/>
    <dgm:cxn modelId="{3C5326F6-7C49-4F67-8B80-C86B2BFABA71}" type="presOf" srcId="{688884C4-E301-49F7-AC75-ADA9F64C2516}" destId="{A2A13C57-BFBF-45EB-A292-D74D477E93A8}" srcOrd="1" destOrd="0" presId="urn:microsoft.com/office/officeart/2005/8/layout/cycle2"/>
    <dgm:cxn modelId="{4D19194A-4F6A-4804-AA05-FA8C39377C12}" type="presOf" srcId="{CE5CDD0B-7B52-4DEA-A091-68AB35010673}" destId="{251F9087-FD1D-4FDA-A0F3-6779224A4321}" srcOrd="0" destOrd="0" presId="urn:microsoft.com/office/officeart/2005/8/layout/cycle2"/>
    <dgm:cxn modelId="{B69C3695-80B5-4229-957B-6B622A7DCC32}" srcId="{CE5CDD0B-7B52-4DEA-A091-68AB35010673}" destId="{7D62342D-FD65-4F49-B171-9BB418E48E19}" srcOrd="1" destOrd="0" parTransId="{4A19906E-E97D-4ED0-BC1C-012A0B93F17F}" sibTransId="{688884C4-E301-49F7-AC75-ADA9F64C2516}"/>
    <dgm:cxn modelId="{37E5D3BD-0199-4028-A94E-B175F0128463}" type="presOf" srcId="{2AD59ADA-BC78-4BC9-8C30-ACE8DA6307A6}" destId="{DE2031B7-E8DE-4BEF-B219-B195E81BD4A3}" srcOrd="0" destOrd="0" presId="urn:microsoft.com/office/officeart/2005/8/layout/cycle2"/>
    <dgm:cxn modelId="{FB7260EB-62D0-4396-8085-02FC5FBD5540}" type="presOf" srcId="{DFAFBF5B-7486-4E8A-AE8A-B0EB9B765579}" destId="{99F89F2E-F162-40F3-AF1D-11B7E21430E6}" srcOrd="0" destOrd="0" presId="urn:microsoft.com/office/officeart/2005/8/layout/cycle2"/>
    <dgm:cxn modelId="{98E785D4-FAD1-41E8-8B3A-9D7D01F18FE4}" type="presOf" srcId="{688884C4-E301-49F7-AC75-ADA9F64C2516}" destId="{9D466B9B-AACB-4858-A1F8-1949E9C128BF}" srcOrd="0" destOrd="0" presId="urn:microsoft.com/office/officeart/2005/8/layout/cycle2"/>
    <dgm:cxn modelId="{EC9CAEEB-A763-40CB-B4FF-F003F87D0BFD}" srcId="{CE5CDD0B-7B52-4DEA-A091-68AB35010673}" destId="{2AD59ADA-BC78-4BC9-8C30-ACE8DA6307A6}" srcOrd="0" destOrd="0" parTransId="{06C33A79-8CE0-4E2C-A9A0-D0546081F014}" sibTransId="{19CC5CDE-6605-45E3-AFF7-86DE56CAF0A1}"/>
    <dgm:cxn modelId="{E1EE43A4-969F-4C58-905B-2EDBDB6E9741}" srcId="{CE5CDD0B-7B52-4DEA-A091-68AB35010673}" destId="{793661AD-20CC-4B0A-81A7-88CBA3EAB546}" srcOrd="3" destOrd="0" parTransId="{1C5C4827-0EC1-40FE-A3D3-6BC9D6E3FCE5}" sibTransId="{CE51B779-44B9-41A6-A793-0D20A279F940}"/>
    <dgm:cxn modelId="{681778EE-9998-4DB9-A993-7884B6567CAF}" type="presParOf" srcId="{251F9087-FD1D-4FDA-A0F3-6779224A4321}" destId="{DE2031B7-E8DE-4BEF-B219-B195E81BD4A3}" srcOrd="0" destOrd="0" presId="urn:microsoft.com/office/officeart/2005/8/layout/cycle2"/>
    <dgm:cxn modelId="{56F4C019-3941-464F-B470-C18A9DD2EF4D}" type="presParOf" srcId="{251F9087-FD1D-4FDA-A0F3-6779224A4321}" destId="{204ED95A-D821-4173-B892-9C30B65340B6}" srcOrd="1" destOrd="0" presId="urn:microsoft.com/office/officeart/2005/8/layout/cycle2"/>
    <dgm:cxn modelId="{C67DF9C1-02D4-4EF7-B51C-6081C15C90D3}" type="presParOf" srcId="{204ED95A-D821-4173-B892-9C30B65340B6}" destId="{0788E212-80BF-48EA-8132-C8AFFFFB9826}" srcOrd="0" destOrd="0" presId="urn:microsoft.com/office/officeart/2005/8/layout/cycle2"/>
    <dgm:cxn modelId="{B4D50E03-6F15-4E2D-9C78-41061C89D6C9}" type="presParOf" srcId="{251F9087-FD1D-4FDA-A0F3-6779224A4321}" destId="{259E0A6B-896E-4BCA-B880-279DBC05331D}" srcOrd="2" destOrd="0" presId="urn:microsoft.com/office/officeart/2005/8/layout/cycle2"/>
    <dgm:cxn modelId="{67B1B7C2-CA61-4F8F-B6B1-BE7AEE21E867}" type="presParOf" srcId="{251F9087-FD1D-4FDA-A0F3-6779224A4321}" destId="{9D466B9B-AACB-4858-A1F8-1949E9C128BF}" srcOrd="3" destOrd="0" presId="urn:microsoft.com/office/officeart/2005/8/layout/cycle2"/>
    <dgm:cxn modelId="{53A667CA-39AA-4679-8BA6-527975FF7846}" type="presParOf" srcId="{9D466B9B-AACB-4858-A1F8-1949E9C128BF}" destId="{A2A13C57-BFBF-45EB-A292-D74D477E93A8}" srcOrd="0" destOrd="0" presId="urn:microsoft.com/office/officeart/2005/8/layout/cycle2"/>
    <dgm:cxn modelId="{4597C8B2-67D9-46AE-8D77-25BC59479942}" type="presParOf" srcId="{251F9087-FD1D-4FDA-A0F3-6779224A4321}" destId="{1D468C4B-E22A-46D5-BC32-A942B717E40C}" srcOrd="4" destOrd="0" presId="urn:microsoft.com/office/officeart/2005/8/layout/cycle2"/>
    <dgm:cxn modelId="{66312331-2CB1-4631-ACA3-6AD4E8F0C92A}" type="presParOf" srcId="{251F9087-FD1D-4FDA-A0F3-6779224A4321}" destId="{99F89F2E-F162-40F3-AF1D-11B7E21430E6}" srcOrd="5" destOrd="0" presId="urn:microsoft.com/office/officeart/2005/8/layout/cycle2"/>
    <dgm:cxn modelId="{29814121-110A-430F-B699-DCD5D90A5AAA}" type="presParOf" srcId="{99F89F2E-F162-40F3-AF1D-11B7E21430E6}" destId="{EF42CA83-3753-430C-9367-590FA08125EC}" srcOrd="0" destOrd="0" presId="urn:microsoft.com/office/officeart/2005/8/layout/cycle2"/>
    <dgm:cxn modelId="{A72E42E4-BB40-4D8F-87E0-F9DA03D4D98C}" type="presParOf" srcId="{251F9087-FD1D-4FDA-A0F3-6779224A4321}" destId="{9749D2EE-28B2-4B04-B21B-CD53D368B0B3}" srcOrd="6" destOrd="0" presId="urn:microsoft.com/office/officeart/2005/8/layout/cycle2"/>
    <dgm:cxn modelId="{EFB7B915-760A-4B54-99BA-9255A9D8559F}" type="presParOf" srcId="{251F9087-FD1D-4FDA-A0F3-6779224A4321}" destId="{95F0C31C-47EB-416C-8773-93E6797C1DDE}" srcOrd="7" destOrd="0" presId="urn:microsoft.com/office/officeart/2005/8/layout/cycle2"/>
    <dgm:cxn modelId="{13EBFD10-998E-49AF-8A76-DCEC54DF8F92}" type="presParOf" srcId="{95F0C31C-47EB-416C-8773-93E6797C1DDE}" destId="{92DB88B9-D68B-4C0F-90FA-D693954332B6}" srcOrd="0" destOrd="0" presId="urn:microsoft.com/office/officeart/2005/8/layout/cycle2"/>
    <dgm:cxn modelId="{D2E9C46B-D271-443B-A9C6-C0E0A0F93D87}" type="presParOf" srcId="{251F9087-FD1D-4FDA-A0F3-6779224A4321}" destId="{4AF2A648-237E-453C-A976-60A2EFA47F22}" srcOrd="8" destOrd="0" presId="urn:microsoft.com/office/officeart/2005/8/layout/cycle2"/>
    <dgm:cxn modelId="{6EACBC2E-7C7D-4D05-AD85-D1BD40B39377}" type="presParOf" srcId="{251F9087-FD1D-4FDA-A0F3-6779224A4321}" destId="{13AD5BC9-4E41-4162-9038-17CE38339EA3}" srcOrd="9" destOrd="0" presId="urn:microsoft.com/office/officeart/2005/8/layout/cycle2"/>
    <dgm:cxn modelId="{C05765AC-920D-4F5B-9E51-6DA618948163}" type="presParOf" srcId="{13AD5BC9-4E41-4162-9038-17CE38339EA3}" destId="{0F88CD74-CEDF-480C-A148-3866DA175A2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F274B-2147-48F4-8547-C29DEAB2F5A0}" type="datetimeFigureOut">
              <a:rPr lang="en-US" smtClean="0"/>
              <a:t>1/28/2014</a:t>
            </a:fld>
            <a:endParaRPr lang="en-US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09807-1E48-4DC6-B04D-909F70354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0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err="1" smtClean="0"/>
              <a:t>Our</a:t>
            </a:r>
            <a:r>
              <a:rPr lang="et-EE" dirty="0" smtClean="0"/>
              <a:t> </a:t>
            </a:r>
            <a:r>
              <a:rPr lang="et-EE" dirty="0" err="1" smtClean="0"/>
              <a:t>partners</a:t>
            </a:r>
            <a:r>
              <a:rPr lang="et-EE" dirty="0" smtClean="0"/>
              <a:t>, </a:t>
            </a:r>
            <a:r>
              <a:rPr lang="et-EE" dirty="0" err="1" smtClean="0"/>
              <a:t>sponsors</a:t>
            </a:r>
            <a:r>
              <a:rPr lang="et-EE" dirty="0" smtClean="0"/>
              <a:t>, </a:t>
            </a:r>
            <a:r>
              <a:rPr lang="et-EE" dirty="0" err="1" smtClean="0"/>
              <a:t>companies</a:t>
            </a:r>
            <a:r>
              <a:rPr lang="et-EE" dirty="0" smtClean="0"/>
              <a:t>, </a:t>
            </a:r>
            <a:r>
              <a:rPr lang="et-EE" dirty="0" err="1" smtClean="0"/>
              <a:t>institutions</a:t>
            </a:r>
            <a:r>
              <a:rPr lang="et-EE" dirty="0" smtClean="0"/>
              <a:t> </a:t>
            </a:r>
            <a:r>
              <a:rPr lang="et-EE" dirty="0" err="1" smtClean="0"/>
              <a:t>that</a:t>
            </a:r>
            <a:r>
              <a:rPr lang="et-EE" dirty="0" smtClean="0"/>
              <a:t> </a:t>
            </a:r>
            <a:r>
              <a:rPr lang="et-EE" dirty="0" err="1" smtClean="0"/>
              <a:t>care…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09807-1E48-4DC6-B04D-909F703544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25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09807-1E48-4DC6-B04D-909F703544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3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Ohud: võistlus võib olla demotiveeriv, liialt pingeline</a:t>
            </a:r>
          </a:p>
          <a:p>
            <a:r>
              <a:rPr lang="et-EE" dirty="0" smtClean="0"/>
              <a:t>Vaja teha: FLL tunnustab</a:t>
            </a:r>
            <a:r>
              <a:rPr lang="et-EE" baseline="0" dirty="0" smtClean="0"/>
              <a:t> juba lõppvõistlusele jõudmise eest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09807-1E48-4DC6-B04D-909F703544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72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Kõiki osasid on vaja, ilma ühe</a:t>
            </a:r>
            <a:r>
              <a:rPr lang="et-EE" baseline="0" dirty="0" smtClean="0"/>
              <a:t> osata kukub süsteem kokku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09807-1E48-4DC6-B04D-909F703544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29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„Näpud mullas“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09807-1E48-4DC6-B04D-909F703544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8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laadi muutmiseks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1E6B394-A11B-4E5B-A3A2-E8307B541581}" type="datetimeFigureOut">
              <a:rPr lang="et-EE" smtClean="0"/>
              <a:t>28.01.2014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89A368B-8E63-4430-9E3B-DAF2570DA59D}" type="slidenum">
              <a:rPr lang="et-EE" smtClean="0"/>
              <a:t>‹#›</a:t>
            </a:fld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obootika.ee/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26" Type="http://schemas.openxmlformats.org/officeDocument/2006/relationships/image" Target="../media/image49.png"/><Relationship Id="rId3" Type="http://schemas.openxmlformats.org/officeDocument/2006/relationships/image" Target="../media/image27.jpeg"/><Relationship Id="rId21" Type="http://schemas.openxmlformats.org/officeDocument/2006/relationships/image" Target="../media/image44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5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24" Type="http://schemas.openxmlformats.org/officeDocument/2006/relationships/image" Target="../media/image47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openxmlformats.org/officeDocument/2006/relationships/image" Target="../media/image46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microsoft.com/office/2007/relationships/hdphoto" Target="../media/hdphoto2.wdp"/><Relationship Id="rId9" Type="http://schemas.openxmlformats.org/officeDocument/2006/relationships/image" Target="../media/image32.png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Heilo.Altin@ut.ee" TargetMode="External"/><Relationship Id="rId2" Type="http://schemas.openxmlformats.org/officeDocument/2006/relationships/hyperlink" Target="http://www.robootika.ee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36096" cy="817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65104"/>
            <a:ext cx="9144000" cy="1470025"/>
          </a:xfrm>
          <a:gradFill>
            <a:gsLst>
              <a:gs pos="0">
                <a:srgbClr val="85C2FF">
                  <a:alpha val="12000"/>
                </a:srgbClr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</a:gradFill>
        </p:spPr>
        <p:txBody>
          <a:bodyPr>
            <a:normAutofit fontScale="90000"/>
          </a:bodyPr>
          <a:lstStyle/>
          <a:p>
            <a:pPr algn="r"/>
            <a:r>
              <a:rPr lang="et-EE" dirty="0" smtClean="0"/>
              <a:t>Hariduslik robootika Eestis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sz="2000" dirty="0" smtClean="0"/>
              <a:t>Ramon Rantsus</a:t>
            </a:r>
            <a:br>
              <a:rPr lang="et-EE" sz="2000" dirty="0" smtClean="0"/>
            </a:br>
            <a:r>
              <a:rPr lang="et-EE" sz="2000" dirty="0" smtClean="0"/>
              <a:t>Heilo Altin</a:t>
            </a:r>
            <a:br>
              <a:rPr lang="et-EE" sz="2000" dirty="0" smtClean="0"/>
            </a:br>
            <a:endParaRPr lang="et-EE" sz="2000" dirty="0"/>
          </a:p>
        </p:txBody>
      </p:sp>
      <p:sp>
        <p:nvSpPr>
          <p:cNvPr id="16386" name="AutoShape 2" descr="data:image/jpeg;base64,/9j/4AAQSkZJRgABAQAAAQABAAD/2wCEAAkGBhQSEBQUERQWFBUVGRgZFxcXGB4XHhgXGBgaFxoYGhwbHCYfGxkjHBwWIC8gJycsLCwsGB8xNTAqNSYrLCkBCQoKDgwOGA8PGjAlHCEwNiwpLDAtNikqKjUpNS4sKSwpLCwpLCwpLCwvLDQpKSksLCwtNSkpKiwsKSwsLCwsLP/AABEIAG4ByQMBIgACEQEDEQH/xAAcAAACAgMBAQAAAAAAAAAAAAAABwUGAQMECAL/xABSEAACAQMDAQUFBAUFCgwHAAABAgMABBEFEiExBgcTQVEiMmFxgRRSkaEII0JysRUXYpLBJDNEU1SCssPR0xYlNUNzk5Sis8LS4SZjZHSEtPD/xAAYAQEAAwEAAAAAAAAAAAAAAAAAAQIDBP/EACQRAQEAAQMDBAMBAAAAAAAAAAABAgMRMRIhQQRRcYEiI2ET/9oADAMBAAIRAxEAPwB40UUUBRRRQFFFFAUUUUBWCaGbFQOqa67O0FkqyTLjezZ8ODIz+sK8s+ORGDkgjJUHNBOPIAMkgAeZqBn7wNPQkG9tyR1CyK2PntJqC1+wsbVTPq9wbgn3VnIKA+kVuo25HPtYZuT7VcOk94f2kldM0uSWMf8AOuFgj/rFT+GM/CgtVt3g6dI21L23LHoDIq/TnHNT0cwYZBBB6Ecg/I+dUQgXN0tnqlhbDxonkjMbeL7hCsGJRCGG5SCKpfabTrrs3ItxYSPLZO2HglJZUYknGR7oIyA3XIGc8UDyBrNRnZzXYry2juITlJBkfA9Cp+IOQflUnQFFFFAUUUUBRRRQFFFYJoMMaitV7WWlscXFzDE33XkUN/Vzn8qg+3muTiS2srI7bi6Y7pME+DAo/WSDHAbkAZ4qO7ZdobPRIoAbXxTLuAOFLsUAy7swyzHPJPJNBPR95emE4F9b/WQD8zxU3Y6pFMu6GWOVfWN1cfipNUvR+1RubVbn+SnMT9NvhM237+wkEr8sk+QrktdE0jUHY2pNpdJnd4ObWdCSCS0ZA3DOOoI5+NAyQazSxvu0Oo6Oy/bB9uss4Nwq7ZYgf8Yo4YfHHkeegN90TXYbuFZreQSRt0K+R8wR1BHoaCRooFFAUUUUBRRRQFFFFAUUUUBRRRQFFFFAUUUUBRRRQFFFFAUUUUBRRRQFFFFAUUUUBRWDUTqnam3t5FilkxIylwgVmYqDjICqTigl6Kq8neLaD/KD8rS4P5+Fitf85lp926/7JP8A7ugtlFVMd5lp6XI//EuP93XQe8SwAy9wI/8ApVeL/TUUFkrBqIsO1tpPxDdQSY67ZFP9tdOqavHbwSTytiONS7MOfZAzxjqfl60HDr+qODHb2/8Af5uhPIiiHvzEHrgcKOcuVHTJEH2v7TQaHYDYuXYkRRk5MkjEs8jtyT5szHqT8a7uxcbSRve3AxLdYYAjBit1H6qI/EAlyPvOfSkpqV0df7QLGCxg3bFx0WCMEu3HTeQTn+kB6UFg7v8AsDJq038paqTIjkmOM8CTBODjPsxDkBR1x6dXhb2yooVFCqowFAwAPQAeVfNtbLGiogCqgCqBwABwBW7NBT7CQT65ck/4HbxRqCPO4Zndh6jEaj61jvbhVtGu9wBwmRn7wYEfnU1qHZiKWYTfrI5toXxInaMlQchWwdrgeW4HGT6muPV+xa3UbRXM9xJE2MpuVBxzyUQE/U0FI/RzvC1hcRkkhJ8rz0DouQPQZBPzJptiobs12TtrCIxWkYjVjluSxZumSWJJ+VdWqa5BbKGuZo4VY4BkcICcZwCepwCaCQoqrv3m6YP8Og+jg/wr6h7yNNf3b23+sgH8cUFmorRa3aSKGjdXU9CpBH5VvoCiiigKw1Zr5Y0FR0GNZtWv5+pgEdqvwwomcj5llB/cqqfpFadusIJfOKbH+bIrA/mq1eP+CCo8slrNNbPM++QxlXDORgttlV1BOB0FcGpd3C3S7L66ubpMghGZY1BHTiJEB+tBG9x2tfaNJRT71uzQn5DDL/3WUfQ1Yu0/YuC82uwMc8fMU8Z2yRt8D+0P6J4NSOi6HDaRCK2jWKMdFXPX1JPJPxJqQJoKb2e1eV3ksNTVGnVThgPYuoOniAeTDoyeR58xSy1WOfszqXiQbnsLg58MnIx5p8HUdG8xgHPNNrttpDSwCaAf3Tat40BHUsvvR59JF3J/nCo/tPpcWtaPmP8A51BLC33ZByB545yhHzoLRo2sRXMEc8DB45FDKfgfIjyIOQR5EV3V5/7he1zQXT6fNkLIWMYJ9yVfeTHowB+RX4mn+KDNFFFAUUUUBRRRQFFFFAUUUUBRRRQFFFFAUUUUBRRRQFFFFAUUUUBRRRQFFFFBg0trlt3a2MfdsD+cjf7RTJNLi0j3dq52+5ZqP6xBoGOFrh1nWIbWFprhxHGuMsfLJwPzruFLjv8AHI0dvQyxA/LJP9lB3WnfNpUj7FuMEnA3RuoJ6dStWnTtXt7kEwSRygHDbSGwemD6c5HNK39HvSbf7LJOArXG8ozEAsiYGFHmAcZ+NW6GRJdcV7bDeFbyJdOh9nczoYY2I4ZxiQ46qD5ZoJzVOx9nc/3+1gk8stGu4fJsbh9DSg7W93hh1aytLeab7LdnLwtIzKqwkM/BOCpXpnoc/CnvmqhCgm12RsEi1tY0B8g88jM312olB0dvvHGmzR2UbPNIvhRqnG0MNpOcgLhc4OfSlz3bd2ep2LvKv2WFpFC75N0zKuckKq4HJAz7XkKZvbPtnBptuZpzknhI196Rse6Ph6nyrzt2v7276+LL4hghP/NREjI9Gbhm/h8KB06k8cIxqOsuD5pEyWoyPu+H+tHTpvNcVlreluSIZtQvD09mS8nA+oO0V5txVv7P22rCMG2luIIRzkzNDGPkCwB/Cotk5TJueiWtm3P2G8+ZEv8Avc1zNbafuwV1G3I8wbyJf6ynb+JpYRa5qgOBrNvnpg3AJz6cpWnUhrxQt9pnmQc7refIPrxGQT+FRc8ZzUzG3g3rPT1fIsNYm3eSPIl0M+hEoMhHwDj6VXO0kt8NX0iG9aB0MzOjQqy7ioAO9WJ2kBhwCRyaQ9y0niEyF/Ezklid2fjnnNXTu6124udX06O4meVYZG8PedxUMpLDceSPZHBPGOKsq9Oi0T7i/gP9lLH9IWBV0qMgAf3TH0AHHhy/+34U1BS7789FnutOjitomlf7QhKr1CiOUZ+WSB9aCv8A6N04NvdpnkSIxHwZMA4+YP4U5a84aB3Eag43SyJaA+RYs3yITj86tlr3IXiD2dZmQ+iK4H4+OP4UDi3Vour1I1LSMEUdSxwPzpOap3V60ikwatNMfRppoz9Dvaq72Z7VnSrrGs2k8s+crPLIZGjU45iV8qRnOWVs/higds+szy8WkGR/jZ2Maf5qgF2/AD41wXdpcKN95qawL1xDHHCCOOC03iMfmu3rSz7cd/jsTFpg2JgZnce0SRzsU+7j1Oc88UorzUJJ5C80jSOerOxYn6mg9D3Gr6SHw2o3c7E+5Hd3Eu5uuAkTY+gGKlIYbBxlbW9OfvR3K/6bCvO2jdkry4w1vC5HUP7g+YYkflVpg7v9UXB+0iLPrcOP4VndXCXa1pNPK8Q4ZtIsWwPDv4v3DdJ+JUkfnX1HocLPtttTvIpBj2WuWkPwBS43D8qT83YjVyCRd+JjyFy5P58fnVK1nTLiGXF0siP5F88/ut0I+INTjqY5cVFwyx5j01/J+rwcpc216Bn2ZovAcjPA3x7l6f0RmtfdmlxGlzBcwGDbO8ka53LslO8hWHBG4vx5Ug+zfeZfWDDwp2ePzilJdSPhkkr9DT77ue9GHVFKbfBuFGWiJyCucb0PG4dM8ZBPnwTdQne9LT203XTPCNoZkuI8ZUZJ9tcj1YNkej16T0+9WaKOVDlZEV1I81ZQwP4EUpf0jdJ3WtvcAZMchQn0V1JH0yv51de6rUBNo9mQc7YhGfnH7GPoAKC3UUUUBRRRQFFFFAUUUUBXyWrJaoPX+1ttaACaQb2wEiX2pHJ6BUHNRRNb6yGpRdoO1LPIPtdybHepEEMbnchJGJZGXq3T2fdwWHtA1DJ3q6lpjql+iXcLH2JlwpdeuQyjaTjyI+vnVMdXHK7Rplp5Yzenvms0srvvrt3hgNiFlnmkVPBlfwvDBBLM55GAQBwfPirNFd6oUB8GzyfISyEf1tnNaM1mzWaVHa7vavNMkjS7soW8RSy+FO3IBwckxcGr12N7Ux6haJcxqVDZBU8lWU4IyOvz+NBO0UUUBRRRQFFFFAUUUUBRRRQFL7Rlz2lvj6W8A/EmmAaouhL/APEOo/CC2/8ANQXsVDdq+zEWoWzW8+7YxU5Q4IKnIIJB/hUwKV36QOoSw2ELQyPGxmAyjlCRsbglSMig7dI7jNPgJy1xKGxuWSXCnHTcI1QMOvByOavNhpkcEaxwosaL0VRgD8K89d3t/qaxtqMMslzFDIY5rdpGdmj2qzMoYkEgHy54+dehdL1JLiGOaJt0cqK6nplWGR8Qfh5UED2r7fwWTrEyyS3Eg/VQxoWZz5AHGK4u7LT7lYrm4vUMdxdztKUPVYwqpGh+QBx54IzUv2u7KJexKNzRTRndDOnvRP8AD1U9CPMVR+yPb27tr82GtsquwHgTbQoc5x7wwCG4wcDnIPJAoKB3/X7vq2xidsUUYQeQ3Zdjj1JPJ/oj0rR3o9k7ext9NEGGaSJzJIOfEOUbdx+8QPhx5Ux++Tu0e+C3Vqu6eNdrx/4xBkjGf2xk/MHHkK8/3jSriKXevhbsRvkbN3Jwp93PBx9aBhd2XZWJomvbgBlTd4aH3RsxucjzPUDPHU/KndqO1Mt7KXkY7ATsj/ZRfLA6Zx51du6/tRF4BspyELFthOAGD9VyejcnGeDVW7Tdgri1dtsbSRZOx0G7jy3Acg49a4tPLbXy/wBPr4dWU/Xj0farg1K6D2lns3LW77c+8pGVb0yD/GuOG1YMN0bkZGQAQSM8jp6U19H7v7C6ty8cU8WRwZSwKnzIGQGx69PnW+vrYaeP58Vnp6eWV/F9dqdNjv8AShe7QsyxeJuAxkL76n1HXFU/ugGdcs/33/8ACc1au2fae2tLI2Fs29/D8M4O4Ih4O5hxvPPHOPhVX7nP+XLP96T/AMGSsfR9XRd+N+3wv6jp3m3t3erBUdrusxWkEk87BI4xlifwAHqScADzJqRFK79IdZDpcezOwXCeJj7uxwM/0dxX67a7HMpOt/pEXbSH7JFFDGCcbwZHI8i3IUfIDj1NfOjfpD3qSD7THFNH5hQY2HxU5I+hH1FKc1lQaD2foWtxXlvHPAd0cgyD6eRB9CDkGuLth2Rh1C2eGZRyPYfHtRv5Mp8vl55qp9wVtImkgyZw8sjRg/c9kfgWDGmS1B4t1fTXt7iSGUYeJih+h6/Xr9atndToEdxdO8oDLAoYKehZjgE/AYP5Vxd68yvrN4ycjxAOPUIoP5g1o7DdqfsNzuYExONkgAycdQw+IP5E1jrzO6WUw58NdK4zOXLhd+87ttNbOltbnYSoZnA5AJICr6dM/WlRc3TSMWkZnY9WYlifqacfavs1Dq8ST2cqGRRhT5MvXa/7SsD6/GlbqHZW6hbElvKPkpYfQrkVzeiunNOY8Zed+W3qeq5W+PDZ2X0S7uZylirmVVLew2zAH9LIA/GmV2bM17DdWGpqfGgwNxxuXeDtPHG5TznzB5zVY7u9Z1GxeUWVmJGm2gmWN/ZC54B3oAMnJJ9KuF/rSadHcT3Lo97dEuyJkDdt2ooGSVjXHvE8+VW9VtZJj3y37I0N5d8uCWu4CjsjY3IxU455U4NS/YnUng1C1kj95ZUH0c7GH1DEfWohwzv5szHyHLEn09c03+6PukmM0d5fIYo4yGiibhnbHDMOqqOuDySPTr2/LlN3tv2aF/YTWxOC6goT5Op3IflkDPwJpQd1PbRtJnk0/UVMCM5Ku+VEcnCkHPHhNjO4cA89DkW3ve7wntwlpYOxvJGBbwxvZEAztxg+03HGOma3aJ3W/aooptbaS5ucZ2l9qxqeRGdgG4jz5xQXHX+2FvZbBcOQ0m7Yiqzs23GcKoJOMiodO9OAjIt70j1FrKf/AC1F3s+7tRbQ4wsFo7L6DeccfgPypjGgoqd81iZDHi43jgp9nkLA/FQMipOPvDgbpDe/9inP8I6jO3neTa6Uyho/FuJBuCoADt5AZ2PQEggdTwa5Oz3e945t/Hs5raO5fZFMxDIWwSB5HnGM486CffvGs1GZDLEPMy28sYHzLIMVn+crTcZF7AfQB9zH4BRzVkaMEYPI9DzVc1OCw02KW6aGKJRlnZYwGZmPAHHLE0HMveRExIhtr2b4pbSYPyJUCsjvDUDMtnfxD1Nq7fX2AcVWdH78VmWWU2VwtvFgPMuHCZ6bhxz04XOM80zbSdZEV0OVcBgfgRkUEdpuv214jeBKsmOGVWwy58mX3lP0FVztR2ZhgX7ULk2ojIJ8Ta0bknG1iRvBPT2WHXoa4O97RvCg/lG1Pg3VsV/WJxvjLAMjj9oeeD/bUL2k7XJqvZmaXAWVXhjkX7snix8j1BDZHzI8qrcZZtUy2cIGe2sbt55LmzlSaNGkY5dFlVMAsjYUMDxgkA45qq3/AHlyeEIbSGO2hX3RjxG65zluAep6efU16M1Tspb3kUa3KFwq4GHZPZIGVOxhuU4HB44FJ/vt7AWljbQS2kPhFpSj4ZjkFCw94n0NZY6GMvfv7fxrdW2dvtXtU7JNJp9hdyXHjPdzrEFVVAjD7sjOOXBA+Feh+zHZaCwgENspCZz7TFssep5Jxn0FIrs7Nu0rSgf2dWjA+pz/AG16OFbsSM/SWHtaefhcf6n/AG1Z+67UobDs/DNcyLGhMjknzLO2FUdScAcCtHfL2HutSmsVtkBVPG8R2IVUDeFjPmfdPABNTPY3utgskj8Z3upI/dMpJSPPXwoydq+fPWg2W/ezatz4V2q/fNtJt+ZIWpm37cWLxGVbuAxr7zeIo2/AgnIPwqG7V96NpZHwUJubk4C28PtHcegYjhevTrjypUax3Y6netcX91HFbkqziLzwq8KFXIHA6sc58qBzP3i2m3cjSyqejRQSyA/EFUII+NaW7z7JRukaWJfvSwSxj8WQCtvdjFt0eyH/AMlD/W9r+2ojvyP/ABJcfvQ4/wCuSgtuj9obe6QvbTRzKpwSjBsH0Pp9aidZ7xLW2laEmSWVcbo4Y2lKZ6b9gO0+eDSx/Rsc+JfDJ27YTjPGcvz+FWDupR49X1mKQ5YSh+ueGdyvP7pWgssHehbMfaivE+drL/YhqQ03vAsZ5BHFcxmRjtEZO1tw6ja2DnrxVhxXlXQp9naRSeB9tk/ORh/bQeqqzRRQYNL3RpiO0t8vrbwn8D/70wiKgtR7E2s8zTPGRKwAaRHeNiB0BKMOKCdBpR/pHS/3Bbr5mbP0CNVvfuxtD+3dD5Xc3/rr4funsHx4qSzAdBLPLIAfUBnOKCr/AKO9qV02YsOHnYr8QERT+YIqe066Gl3htZTi0uXZrVz0ikOS9uT5AnLIT6keQq26RosNrEIreNYo1yQq9Mnkn4msavosN1C0NxGskb9Vb8iPQjyPUUHYrVWu3XYeHU7ZopAA6gmKTHMb44PxU+Y8/nXHD3dvHlYNSvok8k8RZAvyMiMfzr5/mwjfme8vpz6tcMv5JgflQKfs/wB6eoaXObO7X7UI2Efhscup4A8NwMuCDwDnPHSmfrqWF4i/ynYyxMRwzxsSvAb+/QFgo6ZyR6VYNH7C2Vq++GBRJ/jWzI/p775b86ndlAl5+5vSbtd1je7eD0kWUZz5g+1x0xmum17qNShUC21YMB0Dx5H/AHi9M7UOzNrcf3+2hl/fjVvwJGa4G7v7L9mHZ/0cjx/6LCouMy5iZbOFBj7vtdPvX9qPlCh/1Ar4uO6O+mGLzVvZ81RduR6e8oH4Yq9yd3Fof8ePlczD/WVwz9z+nv76zt+9cSt/F6rNPCcSJ68vdSx3U6JZ83l5vHo8qpn4YTDGozRp7B+09h/JYUQJG6ttVlBkVLjJ9vljt2e1zn1pkR9zmlL/AIIp+bMf/NUb2l7oISiyaZixuosmORCyg5BBV8ZIyCRuHPPn0q6pihq4dZsopoXinAMcg2MDxnPkPjXn/Wf+EloWDyXTqP24z4oPxBALAfMCqVrOrX02Gu5Ll9pBHiF8KecEZ4Bzxn40DQ1v9HFt5NncrtPRJgcj4b1zn8K6ez36Oiq4a+uPEUdY4gVB+BY84+QBpdaT3u6nbAKtyzqBgLKBJ04HLDd+dS5/SA1PGP1GfXwzn/Sx+VB6Rs7RIkVI1CogCqqjAAHAAFUPvN71obCJooGEl2wIULgiLPG9z046hep48uaRmsd6WpXIKy3cgU/sx4iHyOwAkfMmqu0hPXqeSfU0EvoBglvY2v5GWFnLTOoLMc5Y+7z7TcEjkZNM6Tu70S+50/UBCxGRGzbsfNZMPj60mRV17ue7aXU5gSClsh/WSeuP2E45b8gPwoLN/MReo+bO+tznPtB3iP8A3A38alYO7TtAowL6EAdMyO3+pNXy27pNORQqQuuBjcssin55Dda2fzV2n37r/tU3/rqtxl5iZlZ5UUd1WsyjFzqaIvnsLt0/zU/jX3a9xdnH7d9fNIc+0dyxg/Mklvzq+J3Y2Y97x3/fuZm/i9b4O7jTlIP2OFiPORfEP4vmkxk4LbeVT0a80KwP9xIJ5efahR7p/LjfghRwOMgedSN5e6tfexaxDToieZ5iskuP6EQyBnjkkcZ6GrzbWKRjEaKgHQKAo/AVt21ZCqdlO7e2sXaVd01w/vzync5ycnHkufPHWrXivqigWzREdrQx6NYnHzDjNMiqD2vmjtNYsbud1jiaGeFnY4Ab2WUE+pG7+rUv/OZpn+Wwf1xQI7vvO7XSH93bCP8ANxz/ABNNHvPtVFlp6IAMXNqEx5DIHH0pT97ky3+rM9jm5UxxjMIMnIBBHsg8jim/29BWysZnB2QT2zy5/YXhSx9ACeaBgL0pPfpIXxFraxA8PKzEeuxcD6e0T+FXwd5Wm/5db/8AWClB379ooL2S0WzlSfaJN3hnfgkrjp680Fi0BIx2Om2gcwzZ/f3HJ/GmX2P/AOT7XP8AiY/9EUuOzWhzf8EpYSjCR0nZUIwSCxYceWRVm7Md4enrZ26SXcCMsSKys4UqwUAgg8gig+O+y78PRbj+lsX8XFef+zmtmO2ngJO2aW1bHl7EmSfrx+FN3vl7Y2VzpckVvdQySF42CI24kK2T0/8A7ilfpfYuc6Xe3TQuvhGEoWUqSoYl2G4DKgEcj0NB6qtvcX5D+FKn9I9v+Lrcf/UD8opP9tW6z7zNN8NM3sAO0ZBccHFLfv37VWt5a2yWs8czCbJWNtxAKEA4Hx4oITs4mNK0pvXVoz/Z/ZXo4V56s9PmTs/ZkwyK0GoJKwZGB8PD+1jHu8rzTf8A5zNM/wAtg/rig79Y7WW1rNBFcSiNrgsI9wOCU25BbovvLjPXNdt9aLPE8bZ2upUlWKnDDqGUgj5ikR36a5BfyWS2Ui3JUTbli9sjd4WOB64P4VYOweo6pptmj30LzWpJ9kZee3T75X9qPr7Ocr8BxQVm87D3OgahFepGbq1hZm3D3grKUO9fJgGJDdOAeKaEnb+1vdOuGtJVeTwJD4R9lw2wnBU/EYyODXee8TTWh8RrqEIfZIc7TnzVkI3A+oIpKdutDtbu4SXQ45nZyRIkcLrGOPfRiAFz6dOc0D37Bf8AJVj/APa2/wD4KVWO/a1d9Hl2AnY8bNj7obBPHkMg/Sju7v7qysYoNSgeMRrhJVxIAoPCSBMlGAzg424HJHANt/l20mRgZ4HUghgXUgg8EEGgTP6ON/HHNeo7KrMkTKCQMhC+7GfTcv40xuxvhz6jqN3Ad0bGKEMOjtECXKnzALAZ+FQGr9jOzysXkkihzkEJcFQc9VwG6fCpvs/3jaOieBb3MMSRcBWBiX/NLABvnQXuvIjtjXCR5Xx//Yr0w3ePpo/w62+kqn+BpAdktBa+1/MYLRfaZJi/7Phq5cNn4+yB86D1EKzWBWaAooooCiiigKKKKAxRRRQFFFFAUUUUBRRRQFYxWaKD521D9qezMV/bPbz52PjkHBDKchh8j5GpqsGg8U6tp/gTzQk7jFI8ZI4zsYrn64rjpj9ru6TU/tU8iW5lR5HcNGytw7swypIbOD6fWoA92Gp/5FP/AFaCr02O5ru5tdShnkugzeG6ooViv7OTnFUubu31JRk2Nxj4Rlj+CgmnH+jxpssVrdeLG0eZQAHUqcqozwR8cUFksO5vS4jkWwf/AKRmf8mNWbTbm38DdAYxCm4exgKuwkMOOBggg/GpKlfqUbLcXGlLwt7Osq4HAtpAXuh6cskicdBKD1oGDFrULQeOsqGHaW8QMNu0dTn0rZa6nFKSI5FYgKxAOcK43IfkRyKW2p2hWeXSFBEd3Oky4yNtrJuluVHP30KeWBOMdKmLPS/G1e/AmkiVY7X2YiFOSJMEnBbAwcDp1zmgve6jdSph7W3b2unB34mMyzTlxCHeJwiIZCjKhkyTjAJxgGtl3rl1HaantnT9TEhj2zfaHhkJwVaQRqCCMEA5YZPligaW6jdS87SXNxaraIs8jLcSfrpZZFjwfD3CMSbCsQduPd+AwSMd/ZDUJjdXETyI8aqhCib7Q8TnqpcIo2kYbBywJPljAWx79BIsZdQ7hmVc8lVxuIHoMj8a6A1ULtWUOsWCvP4AaC5G4MELcxfqwx6Z68c+zwai9R124WG9jguXeOK4tI4Ln2WYGWVFmi3Y2yeHkDJH7WDkg0DPIBrhvxbxIXmESqCMswUAEnA6j1xVX1y4ME1vai4uGaQSyYaRE8QIFGGmYZUAnO1BnJ8gKrlv2muPsuoqZgfs81uI2Egm2rJt3KJSi7xkHnGRkjPFA1o41HQAfIAV9kCqhHby3F9eq1xMkcQg2RxkLhmj3Fs43fTpUDb69cT2NixuE3uZlZGl+zG4MbvGMShGCMNu4qACenTNAx2sozyUQ/NR/sr7SBV91QvyAH8KrnYjV/GilG+VzFK6EyFHwRztWSP2ZEGcbuvkeRUTrms77yeJJXHgJGWUzpaxoXBbdu2s8hwR+ztHTk5wF8xWuS2RveVT8wDS103X7i4t9JH2h1aaeaOV0KksI45DgkrjOVGSFHn0rq1HV7i1fU4opHlENvDNEZP1jRmQyK5GBl1AUNg5PHWgvErwRMgPho0h2oMAFmwW2r6nAY4+FdjICMHpS2vhF9t0gxXrXG+Zm2tIsm4fZ5f1owMr6YGF9rpxVi7yNTe309pI5TCRLADIMeyrTornnjG0mgnzYxAe4n9Uf7K+bEwuivFsKMMhlAwR9KqBv/DvreK3uXuUmjmM6lxLsQRFkmyB+ry4VQOAd/AzzUVperYs9MgSSRWljkYKjpErqmR7Ur8qOQQEBY8eWaBncVzz2MTZLxofUsqn8SRS303tHM1vqSm7SIwSxBJGk8YRo6oWXxQgypO9Q5X2T67a7NM1Bna4tpHmDtbM4VLhblAASAyzBVkVm49lgAfLODQXSC4tkMYQxKZs+Ht2jxMDcduPewOakMClh2SvykOiJFKWWSOXeu4NllgVgnmV2n9nyrp0nVfEtEubi/eC5MihowykI/iY+zeBjLccfe5yDjFAwGsoydxRCfUqM/jitwAHTFV3vB1GSDS7qWFikiRllYdQcj1qGureaO8soRdzlbhJfFLFSWKIHBX2cIScg7RjBIwOCAveK5rnTIZP75HG/wC8it/EUt9V7SXVvBeRxSMwhvo4PGcjdDbyRrIzM5Vh7LEIHZTgMCc4OZHS9VuEuyiSJIpgkcw/aPtLll5jdSsYKqxyCCcHjHSgt47OWo6W0H/VJ/6a+4NOtgxVI4Qy4JCouRnoSAOM0sbHtJdm1guBcR+NIybvEuhtZmbDQfZ1hypGSoAO4EDJPNWjQIFTWNQ/WNvIhYIz9VKnkL5gEYB8qC5LaqOiqPkBX2EFZWs0AKKKKAooooCiiigKKKKAooooCiiigKKKKAooooCiiigKKKKDG2jFZooMFaxtr6ooMYrWbddwbA3AYBxyAeozW2ig1G3BYNgZAwDjkA9QD6ULAASwABOMnHJx0z64rbRQc5sUK7Ci7fu7Rj8MYr5TTowpQIgQ9VCgA/TGPSuqig0y2ysu1lBB8iMj8DxWLeySMYjVUHooAH5VvooOe4sUf30VuMe0oPB8uaBYpt2bF2jou0Y45HHT0/Cuiig57mwSQASIrgdAyhsfjWPsCc+wuDgEbRyB0Hxx5V00UGpbdQSQBlsZOOuOBn14rXJp0ZXYY0K/dKgjPyxiumig0xWyqMKoUDyAwPwHFaptNjdgzxozDoWUEj6kV10UGhbNBjCqMEkeyOGPUj0J9a+vswySAMngnHJHoT5ittFByQ6XEhykaLznhQOemeB1rn1/Qku4fCkJVd8b5XHWJ1kA5HQlQD8DUnRQc0FgiZ2Iq567VC58+cdaxJpsbKFaNCo6AqCB8hjiuqig51sUAICKAQARtHIHQH4D0rFtp8cefDRUz12qFz88Cumig5o9PjXG1EXGSMKBgngkYHnx+FY/k2Pf4mxN/wB7aM/jjNdVFBrkhDAqwBB6gjIP0rBtxkHAyOhxyM9cHyrbRQafsq+17I9r3uB7Xlz68V8W2nRx58NETPXaoXPzwK6aKDlGmx79/hpv+9tGfxxmvs2a7w+1dw4DYGQPTPXFb6KDAFZoooCi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4" name="AutoShape 4" descr="data:image/jpeg;base64,/9j/4AAQSkZJRgABAQAAAQABAAD/2wCEAAkGBxQREhQUEBQVFRUVFRoYFRQWFRQYGxUVHBgYFxUYFRwcHCggGBolGxQVITIiJikrLi4uGB8zODMsNygtLisBCgoKDg0OGxAQGywkICQsLCw0LC8sLC8sLC8sLCwsLCwsLCwsLCwsLCwsLCwsLCwsLCwsLCwsLCwsLCwsLCwsLP/AABEIAHoBkAMBEQACEQEDEQH/xAAbAAEAAgMBAQAAAAAAAAAAAAAAAQUDBAYHAv/EAEIQAAIBAwMBBQYFAwIEAwkAAAECAwAEEQUSITEGE0FRYQcUIjJxgSNCUpGhYnKxM5IkU4LBFRbwQ1RVY6Ky0dPx/8QAGgEBAAMBAQEAAAAAAAAAAAAAAAECAwQFBv/EADcRAAICAQMCAwUHBAICAwAAAAABAgMRBBIhMUEFE1EiMmFxgRSRobHB0eEjM0LwUvEGJBUlU//aAAwDAQACEQMRAD8A9xoBQCgFAKAUBBqAKkCgFQBU5BIoBQCgFAKAUAoBQCgBoDku3d9KptLe3kaKS5n2l1xkRqMyEZGPFf3r0PD64SU7LFlRX49jnvk8JZ6knspP/wDE7z9rf/8AVR62v/8AGP4/uX2Ppk6kV53U0+DNSHV4Hfu0miZ/0B1J9eAc1q6bFHLTwV3x6G5WZfGDRTWrdn2LPEXzjaJEznyxnr6Vo6bEtziyinFvCI1nVo7aN3kdAVRmVSwBbaM4UHr5fepqplZJJJ9ROagss1uy+r+828bu0fesgZ0jYHZnwxkkfer6qjyrGlnC7siueYoyrZo913wlYvHH3ZiDjau47tzKPzHpk+FVdklXsxw3nJO1N59C0FY5Lk0AoBQCgFAKAUAoBQCgFAKAUAoBQCgFAKAUAoBQEZoGM0BgvbxIUaSVgiKMszHAAq0ISm9sVlkNpLLPnT7zvkDhWUNyoYYO3wJHh9DzUzhsk4kRe5ZPjVtTitomlncIijkn+APM+lTVTO2SjBciU1BZZR6RdXV8e9INrbH/AE04M0o8GcniNfQZPqK6roVUeyval39F+5lCUpPd0Ra6xrdvZoGuJVQeAJyzY8h1Nc9WnsvliCyaSsjDqyhi7R3l3zY2myM9J7olAR5pGBuI9SRXY9LRT/enl+kf3Mt85e6iystPvc5nvEP9MduoA+7MSf2Fc1k6XxCL+rLxUv8AJlx73GODImf7lH/esfLm+zL7orjJmVwehz9KrhrqWyTmoAzQDNATQCgFAKAGhDPPu0Znm1aIWixO9rbliJSwUGRsZ48cAV7Gm8qGjfmZ9p9vgc1qk7Uo9joNHl1AyD3tLZY8HJiaQtnwxk4xXDdHSpf0nLPxwaxdmfaSKLt3rkfvEVnNN3MLKZLh8kFl6JECOm7nJ8q7dBpZeVK+McyzhL9TK+z2tr4KDtlqOlCyb3FoVniw0BiXawYEYwcf5rs0NOrd681Pa+uehScq8JRfJ2Xb8TNYnu1dssnfpF85hyO+Ceu3Iry9B5fn+013xnpntk2ty4JkdnIdMukVrSOA92VIARQ0bDlSR1B4/io1L1VMmrG+fxFXlyWUaftSs43th+GjTSSJBE5GSpdwOPKtvCrJwtfOIpNsrqYpxx3Om0vRILbPcRJGSAGKqAWA6ZPjXDdqLLX7bybRrUVwUPs8XeLu6/8AeLpyD5xx/hp/g/vXX4jLbsq/4xx9XyZ0ZacvVnXivONyaAUAoBQCgFAKAUAoBQCgFAKAUAoBQCgFAKAUBBpjIKuz1cTXEsUYyINokfP525CL5kAZJ9R18Np0uEFKXfp8ikZbngtKxLnnnaGf3/VYbHP4Fv8Aizr4O4wVVvQfDx6mvZ08Ps2jlf8A5S4X7nJY/MtUF2PQJHCgsxAABJJ6ADkk146Tk8I6m8I840dTrd2biUH3O2bEEZ6SyeLsPHj/ACB517l//wBfQq4f3JdX6L0OSP8AWll9EXGu9qZHlNppiCWcf6kh/wBO3HTLHxb0/wD5XLRo4xgrtRxHsu7NJ2tvZDqZ9B7Fxwv390xurk9ZZOQvpGvRQKpqPEZTXl1rbH0X6kwoS5lyyw1aK7mOy3dLdB80zL3jt6RrkBR6k/bzwqdUOZrc/Tt9S0lJ8ROevvZxFKC13eXcviS8qBR642YFd9fi063iquK+j/czlRu95s5G97IaOCQmolW/q7t1/hR/mvSh4lr5LLqTXw/7OeVNS43GOL2bS4Mmn3cMw/VGxjP3Kk4P3rT/AOZql7OoraK/Zp9YyNafUdY07/VaYKPzOO9T7tzj7kVtGrw3V8Rxn7mU3X19S90P2usMLeQgj/mRHn7of+x+1cep/wDHe9Ms/BmsNaukkejaJr9veLutpFfHzLn4l/uU8ivntRpbdO8WRaO2FkZLhlrWBoKAUAoCDQHmmjdp4IL7UJbgSgySrGmIpG/DiBXIIHQszGvcu0dtunqhXjhN9e7OSFqU5NnZ6F2hhvN/cd5+Ht3b43T5s4xuHPy/4ryr9NZThSxybwsUlwcxqt2LDVHuLlG93ngVBKFLLG6no2Omf/XSvRph5+k8ut+1F5x6mEsQt3SXB0Gk9ora6k2W4MmASXETbBjwLEYyfKuK7T3UrM3j6msJwm/ZJ1btZa2svdXDmNtoYEo20g+TYwTSnRW2w3VrKJlbGLwyi0KIXWpteW8bRwCHY0hUp7xIWzuUHkgADn0rqvl5WmVNjzLOceiMoe1PdFcfmZe3t8sNzpzTZECyyO74JCuqBYw2PPex/wCmq+Hw8yu1R95pY+/ktc0pR3dC91PWVFlLcxZYCJmTCnJODtwOvXFcdVT81QfqaOeYtxPnsZYe72NtFjBWJc/UjJz+9W113maiUvVilNRWS7FcxoTQCgFAKAUAoBQCgFAKAUAoBQCgFAKAUAoBQEUANQDzr2Y33/FalC/ze8GUZ6kEsh/YKn717vilf9Gma6bcfqcemn7Uovqei14SOw8r9nEveatfu3X48fTvMf4UV9H4nDboql/vQ4NPzbIuva5qzRWqwRf6ly+wAddgxux9SVH3rk8H06su3y6R5NdVPEMLufOpRyWsFtplhxNKh3S4/wBKMY7yU48SxwKitxusnqrvdT6er7IiScYqETp+zugw2MIigXA/Mx+Z28WY+Jrh1OqnqJ75v+DeuChwi1xXOaDFAQyA9QD9aAqu0NzDGmbmJpI/EiLvAo8yACR9a3ojNy9h4fzwZz245OFl7JWt1m40S4EUy9VRztPiAw+ZOn09K9mOuupflayGV8epyuqEuamY9F9oU1tIbbV48Ecd5t5x5uOjqf1D9q0v8Jrth52kln4fsVhqXF7bDotY7B2N8neRgRlhlZYcYOfEj5WFefR4pqdM9snnHZm89PXYuDzTXexl7prd9GSyp0mhyCo/qHVR+4r6KjxPTauOyxfRnDPT2U8o6/sR7TRKRDfFVc4CTDhWPk4/KfXofSvL8Q8ElWnZRyvQ6aNXniR6apr5xHcfVSBQEVHwHQUzkCpAxQGKedY1LSMqqByzEAAepPAqYpyeEQ3g+bO7jmXdE6SKfzIwYZHXkHFHBx4awOGjPioJBFAQBQdicUBNAKAxRTK2drBsHBwQcEdQfI+lS011I4ZkqpJNSBQCgFAQaAxmZQwXcNxGQuRkjzA64qdrxkjPODLUEigFAKAUAoCDRgZqGOhNSBQHKdgNZ96juGY/GtzIGHiq5xGP9gH7GvQ8Q0zolFdml/JhTPedTmvPRuePdsHfStWW7QExzfER+ocLKo9flP3FfVaFR12hdEnzHp+h51uart/ZnrdldJNGskbBkcAqR4g18vOEoScZLlHfFqSyeUdmX9016eJ+BKzgeu78RP8AuK+l1a8/wyE1/j/0cFb2Xv4lz20jEms6YjfKAzD6glv8xpXJovZ0F0l14Nblm2KZ28WmqLh5+rPGkf0VS7cfUuP2FeO7W4eX26nVt9rcb1ZliaAUAoDXvJSisyqXKjO1cZb0GfGrRWZcsh+p5f2m09TGuraO+wjJlVRgEZ5JXwIPzKev25+h0dvtvSatZXY4bI4Xm1F3FDb6/ZB2ASZPh3LyYpMA/dDwcetcknd4XqcdY/mjTEdRD4nG9mdfn0W5a2vM9znkckLnpJH5qfEf9xXr6zS1eI0q+niX+8HNXZKmWyXQ9qikDqCpBVhkEcgg9D9K+RacXh9Uemueh55259myTgzWShJeS0XRJPp+lv4Ne74d4xKl7LeY+vdHHfpVJbo9T49lHal5N1ldZ7yIfhls7io4ZGz4rxz5fSp8Z0UI41FXuyGltfuS6npVeAdooDlPaNfSR2yJAxSWeaOFGXqNzfER/wBINd/htUZ2uU1lRTbMbpYXB0k1wkS5kdUUYG52CjJ4AyfEnFcO2U5eyaZSjyaV32ktIn7uW5hR/FWkUEH154+9bQ01047oxbRV2wXVlk8gUEsQABkknAAHJJPgMVhg0yefa7q9pd30EUtxA1rDG0r5lj7t5SQEDHdhtoycevpXsUVW06aVkYvc3jpykck5xlPbng7uyt44lCxKqp1AUADnnIxXkznKcsy6nSkkuOhof+abLf3fvUG/OMd6nXy64z6Vt9ku27trwV82GcZLSWQKCzEAAEkk4AA5JJ8BiufrwXzwcp/50hN6IhcWwt1h3tIZEw0hbCqrbscDkgc13/YZrT+Y085xjBi7o78ZOu3Dr4VwYNyrte0lpLJ3cdzC7+CrIpJ+mDz9q3lprYx3OLwU8yOcZN+6nCIznoqlj9AMmsoR3SUUWk8LLOK7D6lBaWMT3U0cT3LPOQ7KpJdic46nw5r09dVO7UONccqPH3HNVKMI5k+p21tcJIoeNldWGQykEEeYI615bi4vElydKaayjFLqMSFg8salF3OC6govgzAngepqyrk+iIckupr6br9tckrbzxSMOSEcEgeePL1q9mntrWZxaIjZGXRljmsS5UzdqLNH7t7qBXzgqZE4PkeeDXQtLc47lF4M/NhnGS1znpXO0X7ZOR0k99q92/hbwRwr6M5Z2x+3816NyVekhHvJt/RcGEObGdPfahFAu+aRI1/U7BR+5rhrrlY8RWWbSnGPVmDTNbt7nPu80cu3qEcEjyyOoq1tFlXvxaIjZGXRm/msi74KiXtTZK/dtdQB84KmROD5Hng+ldEdJdKO5ReDPzYJ4yW4aud8Gho6nrNvbY94mjiz03uAT54B5PWta6LLPcTZSVkY9WRa63byhDHPE3eEiPEineRywUZ5IBGRSdFkX7UWsBTi+jMXaG2hmhMM8ndrN+GCHVGYnkKhPVjjoOaaecoT8yCy0TNJrksMrGvJCqo6k4AAHiT6VnzJ8E5K237UWcjiOO6gZzwFWRTk+Q55P0rd6W5R3OLwU82GcZPMdYnl0TU3mRS0FySxXwcZy4B/UrNkf3etfRaeFfiOkUG8SgcNjlRZnsz1XRtWiu4llgcOh/cHxDDwI8q+auolTLZNYZ3wmprKNHtj2dW/t2ibhh8Ub/pcDj7Hoa20OrlpbVKPTuUuqVkcHmfYXtS+mTNZ32Uj3Y5z+C/n6xnrn7+dfReJaGGrrWoo5f5/ycVFrqlsmXXtZ0Nz3V/a8tFjeV5+EENHIMeAOc+hHlXH4NqYrdprekvzNNTXzvib8zf+KxWl9ZlfeLV8tETjOQO9jJ8CccE+dc+Ho52ae33ZLr+TNFi7E4dUd9E2QDgjPgeo9DXjs6k8n3UEigFAKAx94N23IzjOPHByAf4P7Uw+pDfY889mcmZ9VgwDEtySF8PjaZXH0/DFez4mvYpn32/lj9zm0/LlHsU3YJTYavPaZOx8qM+O344j6naxGa7/ABH/ANnQx1HdGGney5xOz9oHZQX8GUH48eTE3TPmhPkcfvXkeG656azn3X1OnUUKceOpQ+x3tA0iPaS5DQ8x54OzJDIR4FT/AJx4V3eOaSMJq6HSX5mWktbWx9UelGvn11O0877YaP3Op2F1AMNJN3cgH5uPm+uzfn6Cvc0Wo36S2mzollHHZXtsjJHoleIdgqEDjO0Y7/VLCH8sQknYeuAqZ++a9TTf09JZP1xH9Tms5sSI9oymY2dojFWnuAxYdQkQ3sR5EEpinhrVe+6S91fixe+kV3NvtDodrDYTjuUCrE5ztG7dgkMWPJbPOay0190tRF55yXsrjtZu9kLc/wDh9skvxEwKGB5yCvAP2IFZaua8+Uo+pNWXWslB2U0aCa51CUwxlBMsMalF2gRL8ZAx1LOQf7RXbq77IVVQUnnGX9ehSqEW2zZ7Tu13dxaerFYihluipwWjzhIs+AY5z6YrPTRVNL1D65wvn6ib3SUPvLW/7NWjW7xGGNY9hGQqjbx1BxxjrXPXq7fNU1Jt5LyqhtwaXs6labTLczfFujwd3OV5ABz14rbxKKr1UlH1FPuclb2N0eCaa/maKMobjuolKLtCxDDFeOMsxz/bW2tvnCuuG59Mv6mVNablJ+pj7d6zEbmKzncpBsMlztDEuM4ji+Hop+InzGKtoNNPyZXQWZZws9vVi6ac9suhU9s9W0+WzZLRQJkKmApCylXBBBB2+ldGho1Ku3WPh9cspOUNuIo67t9eNHpsv65EWMD+uQhcfya87QQUtVH0Tz9xta8V5NnQ+y0FvCqMiyPsAkkdQxYgY8egHQDwFZ36udljknjnjBaFaSWSr9liAWjlOI2uZjEPKPeQoH7Vv4pLNyz1ws/Mppvd+BraLpaXt/fXEw3xxyJCiH5WeMEszD820sQB4HPpWl9sqNPXXHhtOWfmRXHdOTZ967Youq6d3Cqj7Zmk2ALmMBAN2OvJaq6eyT0lu95XGPmRJYsWDa7YXLzT29hExTvwzzupwywLjKqfAseM+AB86po4RhXLUSXThL4lrW3LYi3HZi0EPci3iEe3btCDp9eufWuf7Xd5nmbnk08uO3GCo9lkzNp6Bm3BHkRGPjGrEIfpiujxWKWpePgZ0f2yfZ2wa3num4FzcSy5P/LB2xn/AGID9zTxHKsjV/xSX1LVdHI1eydgNQJ1C7XfvYi2icZWGEEgEA/nbqT6CtNXY9P/AOvXxjq/Vla4+Z7Uj47X2SQXmnTW6Kkr3HdNsAG+JhlwwHXAGato7ZWae2ux5SWfkyty2zi16m52ume4uILCJyiyq0lw6nDCFSAEU+G45GfSsNLGNdctRJZxwvmXty5bC1k7M2ncmHuIhHt24CLwMefXNc61d3mb9zyXcI4KL2fakU0kSzEsIhJgnqUQtt/gYrs8QqT1jhDvj8TKib8rczJ2J0QSRC8vFEtxcjeS4BEaHlEQH5QAarrdRsn5NXEY8fMmqGY7n1Zp22ixjXMxKFWO37xlHCiRzsBA8CQB+1bT1E3oMSeW3j6LnBVQXncehv8AaP8AG1PT4fyxiS4YeoASP/7n/esdP7Glss9cR/UtPLsii37SajaxRbb1kCPwEbkyEYOFXq3hXLpq7bJf0lyu/oaWSil7Rw3bDUra4t1it7WWN3kjWGVrV4lVy4ClXKjnnzr1tDVbXbunNYSbaznj5HNbNOPCwd72j0GK+haGYcHlWGMo3gy+teTptTPT2KcPu9TpsrVkcM8Vu7W+0OfKEhW6SAExygeDDz9Oor6+Fml8Tq9rr+KPMlGymWex6H2Z9pltcALckW8nGdx+An0Y/L968HV+C30+1D2l+J2VauMuvDLHtp2Oi1FAwISZR8Eo5BH6X/Uv+Kw0PiFmkljqvQvdQrUcNofaO50h/ddSjZoDwp+baOn4Z6On9PUfxXsanSU69edpn7XdHJC2VXszXB0Fh2bAf3zQ7lFV/nhb4omx+Xg5TqeD0zxiuCzVtx8nWQfHfv8AybqrnfUzudNmlZfx41jfxCvvB+hwD+4rx5qKfsvKOqLb6m3mqFhmhGRQkx3Nwsas7sFVQSzE4AA6kmpjFyaSIbSRxmi6wX981OQFYRGEt1bgtHHuYsf7nbA+nrXp20bXDSx97OX83+xzxsynZ2Nf2OWDLayTyfPcSlifMDjP3YufvWvjdsXdGuPSKwV0sXtbfcptaj29o4NvjsJ/2OD/AIFdenlnwqef95RlNL7Qker1838D0Ox5hf2HuevwPHwl0GJH9WCH/kKfvX0Ndvn+GTjLrA4XDZemu56jXzx3GtPZK7o7DJjyU8gSME/XGR9zVozaTS7kNJvJsYqpIoDktFgeTVL2Z0ZVjjigiZlIDdXkKEjBGdo4r0Lpxjpa4Lq22/yMYL+o2z7e3aXV1Yq2y3tTtYqdpeRuQDjBIC+FVU4w0e3u5fgkMN2Z9D69okTyWncxqzGeWOI7VJ2ozDexwOAFBOTTw6Shd5kuybJuTaOhnkEUbMFyEQkKByQoyAB9q40t0+e5p0Rz/s6snisYu9BEkhaWQMCp3uxZsg8g811+IzjO97ei4X0MqViBW61I9jqXvjRySW80Ajdo0LmJlIILAc4PnXRSo36XyU0pJ557mc24WbsH1q2tSajG1vp8coWQbZbmSN0SND823djexHgPvUVUQ00vMva46RXLZM5uziK4OrsbNbeFYoh8MaBUB8cDjPqa8+dnmT3T7s2wowwjkfZfqa+7JbskqzrveYPE6gOWJbJIxkk9PrXo+K0vzXYsbX05MqJLG0jVbh7DU3upIpHt54VQyRoz92yH8wHQHPWlMI36Xy4tKSecPuRNuE9zL/R+00d1JthSYgDJkaJ0QdMAMwGSc9BXHdpZ1LMmvlk1hYpMr+2Nu89xp8IVinfmWVgpKqI1yoY4wMsw6+Vb6OUa67Z55xhfUztTk4r4l32juGjtZ3RWZlibaqgsScHAAHJOa5NOk7Y56ZNp+6afZi090sIUIOY4QWXByW27mGOuc5Fa6qzztRKXqykFthwavs5snjsUMoKySs8sgYFW3OxY7geQa08RsU73t6LhfQiiLUeT4s4Gk1aeRlYJBbpHGxUgMzszPsJGDgKM48xSc1HSRgurbYSzY2aXafvLXUIb0RvLD3TRS92pZo+cq20ckc/xW2kcbtNKjOJZys9/gUszGxSXofeo9pXvEMOmxyl5Btad43SOFTwWJYDc2OgHNVr0qolvva47Z5YlY5rEDfvrP3DTHit1ZjFAVQKpLMxGMgLznJzxWMbftGp3z7s0a2wwjZ0PStmnx25+H8DYeOQWXDffJquou36iVnxEI4hg5nst2jFhbpaXsU0csIKDbDI6yjPDRlRhs136vSvUWO2ppqXxxj5mNdmyO2SLPS7Wa9u0vLiJoYoVItYnGHLN88sg/KcAADr51z2ThRS6YPLfVrp8i6TnPc0Ye0TPZ6hHed08kDQmGUxqXaI7tyttHO319Ktptt+mdGUpZys9yLG4T3dhqPaKS+QwabHLukG17iSN0jhU8Mctjc2OgFK9NGiW+9rjsnyyXZvWIltddngNOayh4HcGNCfPHBP1P+a54ap/aFdL1yWdf9Pain0PtPJHBHBJZXfvEaCMoIW2EqNoIlPwBTjrnFdF+kg7HONkdrec55+7qVjY0unJHs5WSWW/uZiC8kwiyudoEQI2pnqoLkZ8cZq3iOyEK64dEs/f6laMy3N+pvaRA76peTOrBY4ooYiykBs7nkKkj4h8gyPWsLZqOlhBd23+hpFe3kqL+8W21aWa9jkMZhRbWQRs6qckyAYBw3y11Qg7dIoVPnOZLOPkZTltszJGTUbqW9vbACGVLZXeXdJGylmRcKWBHwD4zgNgnk44Ga1RhTRY3JOTWOC03Kclxwd7XkHSYL2zSZCkqK6t1VhkGrwslCW6DwysoqSwzzHtJ7JgSXsXxn/2Mh4Hordcehz9a+i0vj8sbb19V+pw26PvBnIw3mpaS20iWJR+V13xH+08qfsa9WVeg1y3NrP3M583UnS2vtPhuE7vUbVWB6mMblPmdrcr+5rzp+B21S36ef39fwN1q4y4mj5srbTg/eadqTWTnrHIcIfLO/H8k1W2Ws2bNRTvS745Jiqs5hLB22lNfEDN5ZSp+sRMWP02zBf4rx7lR2hJP5/wdMHPu0zonukRcySKAByzMo+58BXGq5N+yma7l3ZqabrkVyxFu3eqvzSpzGD4BX6Of7c48eozedEoL2+H+IjNMz6tqkVrGZJ5FjQeJPU+AA8T6VWmmdstsFlsSkorLOIWKfW3BkDwaepyEPwvc4P5vJP/AF6j1s16CO1YlZ69o/ycyTufwMXbuY3UsOlWWFHBnZRxFGuNowOPX/b51p4evJhLWW9e3xZW57n5UTv7CzSCNIoxhEUKo9AMV4tk3ZNyl1Z1xSikjz3R4ve9duJhylsoTd4b8bQM+fz/ALV7d0vI8OhX3lyckY77nL0PSq8BnaczqWlm51G2lwRHaJIS36pZNgCr57QhJ/uFd1V3l6ecO8sfcjKUd00/Q6iuI1FAKAioBGKc5AqR0BoBUAYpjI6Iw2tyki7onV1yRuRgwyOCMjyNWlFx95Ebsk290km7Y6sUba+1g21sAlWweGwRwfOkouOM9wmuxlqpJNARQGK5uFjUvIyoqjLMxAAHmSeAKtGLk0lyyG0upkRgQCCCCMgg8EeBFRjkH1QkUBFAiajkhCpJIxTkdCcUDGKjqOgoBTkEUTBOKkFdrM86R5tollfcMoz7Bt/Ng4PNa0xhKWJvCKzcv8SmnvNQnUpFbC2LcGaWRX2A9SiofiP1IrqVemrak57vgl+eTJub7YLrQdJjtIEhiztQdT1Y9WZvUnJrmvvldY5y7mkIKCwiwxWBcip5BIoME0AoBQGOWMMCGAIPUEAipUmuUQ8Pqc/qPYexn+e3QHzTKH91Irtq8S1NfuzZjLT1y7FDceyOzY5SS4T0Dxkf/UhP813Q8f1K6qL+n8mT0cPia49j9qvJnnA8SO6X+dlXf/kF76RiR9jj6kr2c0SzIM0scjjp3swkY/SNeD/trJ63X6j3Fj5LH4v9yyqqh1LNe0s8y93pVm20cCaZTFEv9o4L/QVi9JCt51NnPouWy/mSfuIyad2K3yCfUpTdTD5VIxFH/anifrVbdfiPl0R2r8X82FTl5mzZ7QdoHB9209BNckY4/wBO3H6pT0HovU1np9PF/wBS94j+L+RM5/4xXJn7I9mFsUYsxknlO6aZurt5DyUeVV1mrd8klxFdETVVs5fUsdYabuytsB3jcKzfKn9beePIdeK56VHdmzoXnnHBr9mNASxhESEsSd0kjfNI5+ZmrTVamV89z+i9BCtQXBcCudFyaAUAoBQFV2nv/d7SeXpsiYg+uOP5xW+lr8y6MPVlLHtjko9P1hbGxtVmLzXEka7YhlpZXIyePADIyx4FdVlD1Gom4rbHPXsjJWbIfE3NE0q4aT3m+k/EI+C3jYiKFfL/AOY/mx48gKyvtqUfLqXHr3f7ItCMs7pFzqGoxW6b55EjX9TsFGfIZ6n0rmhVKx4imzVyjHlmnpXaW0uWKQTo7gZ2Zw2PMKcEj1FaWaS6pbpxeCkbYyfDM3aK/wDd7WeXoY42YfXHH84qNNV5lsYerJsliLZX9i7YWunW4bgLCHY+WRvJ/atdZPzdTJr1K1LbBZNb2aofchK4w1xI87fV2JH7DA+1aeJ487ZHpHC+4ij3clnqnae0tm2Tzxo/XbnLAebAZKj1NYVaS61ZhFstK2MeGywtLpJUDxOrowyrqQwI8wRWM4Sg3GSw0XTRq6trlvagG5mSPd8oY8t57V6n7Cr1aey14gmys5xj1Zy3bfWIruyWO1lWQXM8cGVOcZbLhh1Hwg9a9DRUTpv3WLG1ORhdYpRxHudRqmp21qii5ljiVhtXewXdgcgfauCuuy2TcFk6JSjHhnC6RqsQKR3WpW7W8BJj2y/HMAfw+/bPRRjgdT1r1LaZNOVdT3Pr6L5HLCSziUj0tK8VnWuh9UJFAKAUAoBQCgFAKAUAoBQCgFAKAUAoBQCgIoCaAioAZc9akNZNZNOiByI4wfMIv/4q2+XqV2o2QKpgtg+ZYwwIPQ9asnjoQ1nqY7W0SIbY1VB5KAOftUynKTzJ5CSXQzYqhIxTAGKkICgJoBQCgFAcZ7UmL20duvzXU6RD6Z3NkeIwOfrXqeEpK12y6QTZzalvZhdzU7AbVnuI7sH39D8Tuc74fyGDwWPGOB0zzV/EMyhGVf8Abfb0fx+JFHDal1R3deP8GdXzOJ7KQLqMst/ON6B2jtEYZVI1ODIB+tj4+AFerq5PSwVEOHjMn8fT5I5qkrHvZHtFs0T3OaJQs63cSxsoALBmw6nHUbc/tU+HWyasg37Li8/uL0jd9pPx2yW4ODdTxw8ddpOXI+iKx+1ZeG+za7P+KbLX+7j1Nj2gXfcadcFepTu1A82woA/eqeH1+ZqYp+uSb3itow9oL06Zpg7vG9I0ij4z+IQFBx485OKvpqvteqw+jefoRY9lXBS6BrNjbRBDFcPI3Msj2srNI5+ZmJXnnNdV+m1Vk8ppJdPaXCMo2QS5XPyN32bt3dvdMVZIRcyvCrqVKw4Vuh5AzuOKx8TSlbBZzLas/P8A3BpQ8JsnsJp4uEbULlQ81ySU3DIihydiID045NRrrfLl9nr4UfxfqxTHc90jBqOkIdatigCgQtNIo4BZcojEefxEZ9K1rvktBPPd4/Uq45uR2Oo90qF7jZsQElnAwo8Tz0ryqlNy2wzlm8tqXJymnaSNRlW4lhEVtGc28JQK0p8JZhjp+lfua9Gd8tLB1wlmT6v0+C/UxjBWPLR24ryzowTQkUAoBQCgFAKAUAoBQCgFAKAUAoBQCgFAKAUAoBQCgFAKAUAoBQCgFAKAUAoBQCgOS1yykn1Sy+Bu6gSSQvtO3vDhVUnpngnFd9Nsa9NNf5SwvoYTi3NDttoMkoS5sztu7fJjP/MX80beYPh9fWp0OqjBuq33Jfh8ULq2/bj1LrRL43MCu8UkLMMNHIrIynxHIGR5GuS6Cqsai8r1NINyjl9Tjuy+oSaVGbS6gnYI7GKaGJpFlRjkfL0bnpXp6quOrn51bXPVN4wc1UnV7MkWVpZzX91Hc3MbQwW+TBC/zvIeDJIPy4HQdeaxlZDT1Oqt7nLq+yXojSKlOW5mxrltJNqVkNjd1CssrPtO3vCAiAnpuxu4/qrOiyMNPZzzLCx8C04tzRPbG1eeSyhVGZDciSVgpKqkQ3jcegy+zr15qNFONcbJPrtwvr/AtTbQ9oOly3Fr/wAMN0sUqSoh/MUO7FW8PuhXb/U6NY+RF8G4cGKLtwGXAs7wy45i7hxg+RY8D6mktBted8dvrn9BG9PjDOi1C2M0MkfQyRsufLcpH8ZrjhJRkn6M1ayuDjOzPaB7W3jtZ7S57+FdgEcTMsmOjK/y4Pma9PV6aNtruhNbX8ehzwt2ra1yjP2Otblr69uLyMoxEccYwdoXliI2PzgcAkcE5qusspWnrqqeerfzJpU3NymaGr6nJcXRFzaXhtYG/DiS3kIncH/UkOOVGBtX1ya0qhCurMJx3vq89PkVcnOXK4Os0XXPeHK+73MO1c7pomjU84wpPU+lefdSoLO5P5G8bM8YLquY0JqQKAUAoBQCgFAKAUAoBQCgFAKAUAoBQCgFAKAUAoBQCgFAKAUAoBQCgFAKAUAoBQEYoBigGKAYoBigGKAnFARigJxQCgGKAjFAMUAxQE0AoBQCgFAKAUAoBQCgFAKAUAoBQCgFAKAUAoBmgIzQE0AoBQCgFAKAUAoCM0BOaAjNATQDNAKjIFSBUZAqQKAVGQKkCgIzQMmgFAKZAoBQCgFAM0AoBTIFAKAjNATQCgFAKAUAoBQCgFAKAUAoBQFfrOom3jMndtIqgs5UxjYoGSTuYZ+2TWlVanLa3j7yk5YWcGuNYICGSF4t7hFDtH0Kli3wscAAHrzV3Qm3tlnC7Eb8Yyiz75cbsjb+rIxj61htecLqXyj6RwwypBHgQc1Ek0E8lbdaqyytFFDJKVVS5VolC7s7Qd7jJ+E9K3jVFx3SePvKubzhIsO/XO0sN36cjP7VlteMls84MVrqEcm/YwOxtrehxn9uetWlXKOMrqQpJmVJ1IyGBHmCCP3qji84ZOQk6tnaQcdcEHH1qXFrqMoxRXg2qXwhbopZT9MEHB8OnnU+Xy0uQ2ZZJlX5mA+pAqsYths+wc1BJq2+oK+/wCOUJOACQATj05x9jWkq3x95Xchd6hHHE0rMNiqWJBHIAJOPM8VEa3KW1LklyWD5tL3MavLsjLcgbwRjwGeMmplBqW2POCFI2ZJ1XliB6kgVVJt8InciDcKDgsM+AyMn6CijLHQZQWdSMhgR5gjH70xJdSU8nxJexqjSF12KCS2cgAcnpUqEs4S5K7ljJ8pehhG0Y3LJznIG1cZyQeT4DHrTy8Zz2G5GZZ1JIBBI6gEZH1qHGWCcohbhSdoYZ8sjNQ4NLOBuQupSqkqhcjoilQT9CxA/c1MUm8N4+IbK7TNZM2SYXjQFgZHeHG5TtI+FyeoPhjitrKVHhSy/kykZ57Fl3y43ZG3zyMfvWG15+JplGrdamqGIZBEjEbsjAAUsTn7Y+9aQqbT+BVzSeDaMy4ByMHxyMVTbLOME5QEykbsjb55GP3o008dyN3BgvNQWOKSXIZURmOCDnAzgVMYNzUPUlyRlFwAF3kKWA+EkdfIedQ4PssjJ9STquNzAZ6ZIGfpUKLfQnJ9LID0Io44GUSrA8jkUx2Y6FR/42XyYIJJkBI7xTEqsRwdm9xuA8+nrW6pSXtySfpyU38loZ1zt3Dd5ZGf2rFJtZLZKzUNcWI3Hwki3hWRiPzFt+1B6/AP9wrWFLko47vBWU8Jll3wGAxAY/lyM59POstrLZJadQcFgCegJANFFtZQyg86jG5gM9MkDP086jY2MmSoJJqQKAUAoBQCgFAKAUAoCn7TxGSHulBPeyIjdf9MsDIfT4Qa208tk9/oUsztPnUbTvrmAOu5I0kkORxvO1Ez5nBkqa5uFbafL4KzjlpFG9s6RW5YFY+9lkdWieQIWZjCGRTnaMn0BxXTFpzkl1wl1x8+SrT4Oi0G22Rkhsh2LgbDGFz4BDyo4zz51yXPMsNdODSvhclPYFHu5S7XKyNNhVC3CxlUUKu4he7IO1jyfGumaaqjhLGPhn8zOKbl1M+mupu37tS6OGd3eJkMMg2qFDOoLBhu46jB8CKpZlVLdw/n1RZe+V1nCBaRMYmUGcvdoI23AFnYqVAyyq7LnGRgHqK2m82tZ7ezz/vYol7KMs9oZVue7RliuDDEqhWQkZImkA4Kgq2M8fJmqKe2UcvLWX/BLTM1/ZsjXht02/wDDRxRbVwGkJk+Ljrt3pz9arCaltU33yTKLWcGl2mV+7lt44/khEcC9w0hcFNuQ/wAqAHjzG3PlWunSyp57884x9Clm7DSLOSyHfzSyxmRbe2VIgRnecM8uAepOIh+9Yqx7FFPGXk0ceW/gWmgWzRW0Eb/MkSBs/qCjP81hdJSsb+JaCxBFJZWBlFoJUbDPLcSBh0Yn4Ff1/FHH9PpXTKxQctvwRRRzgiSwL25j7via7+XbwsfecnH5coh/3etFY4z3J9F/v4hRzkyXeyO4lM8TOpjRbdViLqR8XeKuAQrFiuc442+ANVi5OHsvvz+gwNN0kl7ZLhd3u9t4/EveOwBGejFVjx981Nly2ycHjL/AlReUa76UJV3PGd9xebmODlYkJ258VBSMD/r9aurpReE/dj+f8sqoZ59TLPuhE5SMBJJ1Q5jLqkYjAMmxeWBYY4+vgarHE3FN8peuOfTIScehqi2Y2l5vRiskoAHclD3eEVnEY5HG49M8edaKaVlbXZevz7lUntkb+o28jPI1su0x2bCA42gyykk7c+IESfTdWMJRwt/eXPyRdxZjtFjaS3NtE6LAGaV2jdDt2Fe6O4BpHLfEcZ+TnkjNpbopqb69OfxJx0PnTNNKpZkx4leQzTNg5VmR3cE+HxOFxSdye/0xhFVFpI6e6m2Iz4LbVLbR1OBnA9TiuNLnBs+DkZrWSKGxEnyqjNMTE0g74hSpdVOcZaXnpnHpXcpxlKbXV9OccGLTSRmNsI/d2k3PBuldsROAsj7TETHgsFH4g5HBIz4VVSbclHh8Lr9/JKjjBvSWaS3MR7v8KKFnUFCFLyMAOCPmCo/H9QqinKFbWeW8fRFmss07DTi62SSRnYokmZSOFbpGh+nenj+mtJ3bXOUX1wv3KqPCR8e7lY4zIjCE3UjyIqk4TLiIsg52bgpIA6kHpmoz7TSfOFj9eRjOA1s0izd3GViuJoVVSpXKLjvZCuAVDAEcgdB51O/Y45eXFP6eiIabXzPnUYwfe0eN3nlJWH4GI2FAIyrgbUVTuJOQQc+YzMHxCSeIrr8/kHnkjWHWE3TXETyt3KiEiNnDAIcgMBtjbfknJHVaVZltUHjnkh8csmazeB7W3iLbpLRomcfl2NEWkz4HEkmD5kVCmpxlKXaWfn1GOiXodLLZ4hMUXwDuyiY/J8OFx9K5FL29zNpLgrdBv1VIrdkeOREVCndybQVXHwuF2FeODn+eK1tqk82Lleuf06lVJdCqWHevd923vJuN7uUYbVEu7eHxt27AABnnOMda3bw92fZxx+2CrTaNyW2d9/wt+NeLng/6ce3r/Se7/ms9y4+EfxGHyjTktDJNLHK2x3myp93kZgqkGMpKDtUYH2Oa1UkoKUVwl6r68dSuG2zX1mNTHcRSRye8Tz7Fk7tvhV3CxOsmNoCqegOeDx1q9MmpRllbUs4/NYEk8Ge/tS008ch2iQLHDmCSXERUKO7ZTtQhixPlwTxis4teWnHt15xz+pOHlnYQrhQM5wAMnx9TXBLDNkZKEigFAKAUAoBQCgFAKAg0D6ECjD6ihDJoSRVX0ZC6ipC6ijIRNSywqO4YoiGBSJIouoYqSEKqyUQansVZIp2LkLVYMhE1YECkSOzJoT2IFI9CEBUk+hNO4ZAqEQDR9AwKIImrEkVBAqAgKsO55pdXTtq5iZ2MXfL+GWJTIUEfD06817MIRWl3Jc469+pyT/uYOm7PuWvb/cSdrRquTnau0kqvkM84FcF/FNePiax99nS1xy6HQDUlGKLqSuooSiaEHmfZW6eTUmWR2dUaUorMWCkMQCoPAODjiva1MIx02UsPg5Iv+p9T0wV4p1oVCJJqQKAUAoBQCgF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REhQUEBQVFRUVFRoYFRQWFRQYGxUVHBgYFxUYFRwcHCggGBolGxQVITIiJikrLi4uGB8zODMsNygtLisBCgoKDg0OGxAQGywkICQsLCw0LC8sLC8sLC8sLCwsLCwsLCwsLCwsLCwsLCwsLCwsLCwsLCwsLCwsLCwsLCwsLP/AABEIAHoBkAMBEQACEQEDEQH/xAAbAAEAAgMBAQAAAAAAAAAAAAAAAQUDBAYHAv/EAEIQAAIBAwMBBQYFAwIEAwkAAAECAwAEEQUSITEGE0FRYQcUIjJxgSNCUpGhYnKxM5IkU4LBFRbwQ1RVY6Ky0dPx/8QAGgEBAAMBAQEAAAAAAAAAAAAAAAECAwQFBv/EADcRAAICAQMCAwUHBAICAwAAAAABAgMRBBIhMUEFE1EiMmFxgRSRobHB0eEjM0LwUvEGJBUlU//aAAwDAQACEQMRAD8A9xoBQCgFAKAUBBqAKkCgFQBU5BIoBQCgFAKAUAoBQCgBoDku3d9KptLe3kaKS5n2l1xkRqMyEZGPFf3r0PD64SU7LFlRX49jnvk8JZ6knspP/wDE7z9rf/8AVR62v/8AGP4/uX2Ppk6kV53U0+DNSHV4Hfu0miZ/0B1J9eAc1q6bFHLTwV3x6G5WZfGDRTWrdn2LPEXzjaJEznyxnr6Vo6bEtziyinFvCI1nVo7aN3kdAVRmVSwBbaM4UHr5fepqplZJJJ9ROagss1uy+r+828bu0fesgZ0jYHZnwxkkfer6qjyrGlnC7siueYoyrZo913wlYvHH3ZiDjau47tzKPzHpk+FVdklXsxw3nJO1N59C0FY5Lk0AoBQCgFAKAUAoBQCgFAKAUAoBQCgFAKAUAoBQEZoGM0BgvbxIUaSVgiKMszHAAq0ISm9sVlkNpLLPnT7zvkDhWUNyoYYO3wJHh9DzUzhsk4kRe5ZPjVtTitomlncIijkn+APM+lTVTO2SjBciU1BZZR6RdXV8e9INrbH/AE04M0o8GcniNfQZPqK6roVUeyval39F+5lCUpPd0Ra6xrdvZoGuJVQeAJyzY8h1Nc9WnsvliCyaSsjDqyhi7R3l3zY2myM9J7olAR5pGBuI9SRXY9LRT/enl+kf3Mt85e6iystPvc5nvEP9MduoA+7MSf2Fc1k6XxCL+rLxUv8AJlx73GODImf7lH/esfLm+zL7orjJmVwehz9KrhrqWyTmoAzQDNATQCgFAKAGhDPPu0Znm1aIWixO9rbliJSwUGRsZ48cAV7Gm8qGjfmZ9p9vgc1qk7Uo9joNHl1AyD3tLZY8HJiaQtnwxk4xXDdHSpf0nLPxwaxdmfaSKLt3rkfvEVnNN3MLKZLh8kFl6JECOm7nJ8q7dBpZeVK+McyzhL9TK+z2tr4KDtlqOlCyb3FoVniw0BiXawYEYwcf5rs0NOrd681Pa+uehScq8JRfJ2Xb8TNYnu1dssnfpF85hyO+Ceu3Iry9B5fn+013xnpntk2ty4JkdnIdMukVrSOA92VIARQ0bDlSR1B4/io1L1VMmrG+fxFXlyWUaftSs43th+GjTSSJBE5GSpdwOPKtvCrJwtfOIpNsrqYpxx3Om0vRILbPcRJGSAGKqAWA6ZPjXDdqLLX7bybRrUVwUPs8XeLu6/8AeLpyD5xx/hp/g/vXX4jLbsq/4xx9XyZ0ZacvVnXivONyaAUAoBQCgFAKAUAoBQCgFAKAUAoBQCgFAKAUBBpjIKuz1cTXEsUYyINokfP525CL5kAZJ9R18Np0uEFKXfp8ikZbngtKxLnnnaGf3/VYbHP4Fv8Aizr4O4wVVvQfDx6mvZ08Ps2jlf8A5S4X7nJY/MtUF2PQJHCgsxAABJJ6ADkk146Tk8I6m8I840dTrd2biUH3O2bEEZ6SyeLsPHj/ACB517l//wBfQq4f3JdX6L0OSP8AWll9EXGu9qZHlNppiCWcf6kh/wBO3HTLHxb0/wD5XLRo4xgrtRxHsu7NJ2tvZDqZ9B7Fxwv390xurk9ZZOQvpGvRQKpqPEZTXl1rbH0X6kwoS5lyyw1aK7mOy3dLdB80zL3jt6RrkBR6k/bzwqdUOZrc/Tt9S0lJ8ROevvZxFKC13eXcviS8qBR642YFd9fi063iquK+j/czlRu95s5G97IaOCQmolW/q7t1/hR/mvSh4lr5LLqTXw/7OeVNS43GOL2bS4Mmn3cMw/VGxjP3Kk4P3rT/AOZql7OoraK/Zp9YyNafUdY07/VaYKPzOO9T7tzj7kVtGrw3V8Rxn7mU3X19S90P2usMLeQgj/mRHn7of+x+1cep/wDHe9Ms/BmsNaukkejaJr9veLutpFfHzLn4l/uU8ivntRpbdO8WRaO2FkZLhlrWBoKAUAoCDQHmmjdp4IL7UJbgSgySrGmIpG/DiBXIIHQszGvcu0dtunqhXjhN9e7OSFqU5NnZ6F2hhvN/cd5+Ht3b43T5s4xuHPy/4ryr9NZThSxybwsUlwcxqt2LDVHuLlG93ngVBKFLLG6no2Omf/XSvRph5+k8ut+1F5x6mEsQt3SXB0Gk9ora6k2W4MmASXETbBjwLEYyfKuK7T3UrM3j6msJwm/ZJ1btZa2svdXDmNtoYEo20g+TYwTSnRW2w3VrKJlbGLwyi0KIXWpteW8bRwCHY0hUp7xIWzuUHkgADn0rqvl5WmVNjzLOceiMoe1PdFcfmZe3t8sNzpzTZECyyO74JCuqBYw2PPex/wCmq+Hw8yu1R95pY+/ktc0pR3dC91PWVFlLcxZYCJmTCnJODtwOvXFcdVT81QfqaOeYtxPnsZYe72NtFjBWJc/UjJz+9W113maiUvVilNRWS7FcxoTQCgFAKAUAoBQCgFAKAUAoBQCgFAKAUAoBQEUANQDzr2Y33/FalC/ze8GUZ6kEsh/YKn717vilf9Gma6bcfqcemn7Uovqei14SOw8r9nEveatfu3X48fTvMf4UV9H4nDboql/vQ4NPzbIuva5qzRWqwRf6ly+wAddgxux9SVH3rk8H06su3y6R5NdVPEMLufOpRyWsFtplhxNKh3S4/wBKMY7yU48SxwKitxusnqrvdT6er7IiScYqETp+zugw2MIigXA/Mx+Z28WY+Jrh1OqnqJ75v+DeuChwi1xXOaDFAQyA9QD9aAqu0NzDGmbmJpI/EiLvAo8yACR9a3ojNy9h4fzwZz245OFl7JWt1m40S4EUy9VRztPiAw+ZOn09K9mOuupflayGV8epyuqEuamY9F9oU1tIbbV48Ecd5t5x5uOjqf1D9q0v8Jrth52kln4fsVhqXF7bDotY7B2N8neRgRlhlZYcYOfEj5WFefR4pqdM9snnHZm89PXYuDzTXexl7prd9GSyp0mhyCo/qHVR+4r6KjxPTauOyxfRnDPT2U8o6/sR7TRKRDfFVc4CTDhWPk4/KfXofSvL8Q8ElWnZRyvQ6aNXniR6apr5xHcfVSBQEVHwHQUzkCpAxQGKedY1LSMqqByzEAAepPAqYpyeEQ3g+bO7jmXdE6SKfzIwYZHXkHFHBx4awOGjPioJBFAQBQdicUBNAKAxRTK2drBsHBwQcEdQfI+lS011I4ZkqpJNSBQCgFAQaAxmZQwXcNxGQuRkjzA64qdrxkjPODLUEigFAKAUAoCDRgZqGOhNSBQHKdgNZ96juGY/GtzIGHiq5xGP9gH7GvQ8Q0zolFdml/JhTPedTmvPRuePdsHfStWW7QExzfER+ocLKo9flP3FfVaFR12hdEnzHp+h51uart/ZnrdldJNGskbBkcAqR4g18vOEoScZLlHfFqSyeUdmX9016eJ+BKzgeu78RP8AuK+l1a8/wyE1/j/0cFb2Xv4lz20jEms6YjfKAzD6glv8xpXJovZ0F0l14Nblm2KZ28WmqLh5+rPGkf0VS7cfUuP2FeO7W4eX26nVt9rcb1ZliaAUAoDXvJSisyqXKjO1cZb0GfGrRWZcsh+p5f2m09TGuraO+wjJlVRgEZ5JXwIPzKev25+h0dvtvSatZXY4bI4Xm1F3FDb6/ZB2ASZPh3LyYpMA/dDwcetcknd4XqcdY/mjTEdRD4nG9mdfn0W5a2vM9znkckLnpJH5qfEf9xXr6zS1eI0q+niX+8HNXZKmWyXQ9qikDqCpBVhkEcgg9D9K+RacXh9Uemueh55259myTgzWShJeS0XRJPp+lv4Ne74d4xKl7LeY+vdHHfpVJbo9T49lHal5N1ldZ7yIfhls7io4ZGz4rxz5fSp8Z0UI41FXuyGltfuS6npVeAdooDlPaNfSR2yJAxSWeaOFGXqNzfER/wBINd/htUZ2uU1lRTbMbpYXB0k1wkS5kdUUYG52CjJ4AyfEnFcO2U5eyaZSjyaV32ktIn7uW5hR/FWkUEH154+9bQ01047oxbRV2wXVlk8gUEsQABkknAAHJJPgMVhg0yefa7q9pd30EUtxA1rDG0r5lj7t5SQEDHdhtoycevpXsUVW06aVkYvc3jpykck5xlPbng7uyt44lCxKqp1AUADnnIxXkznKcsy6nSkkuOhof+abLf3fvUG/OMd6nXy64z6Vt9ku27trwV82GcZLSWQKCzEAAEkk4AA5JJ8BiufrwXzwcp/50hN6IhcWwt1h3tIZEw0hbCqrbscDkgc13/YZrT+Y085xjBi7o78ZOu3Dr4VwYNyrte0lpLJ3cdzC7+CrIpJ+mDz9q3lprYx3OLwU8yOcZN+6nCIznoqlj9AMmsoR3SUUWk8LLOK7D6lBaWMT3U0cT3LPOQ7KpJdic46nw5r09dVO7UONccqPH3HNVKMI5k+p21tcJIoeNldWGQykEEeYI615bi4vElydKaayjFLqMSFg8salF3OC6govgzAngepqyrk+iIckupr6br9tckrbzxSMOSEcEgeePL1q9mntrWZxaIjZGXRljmsS5UzdqLNH7t7qBXzgqZE4PkeeDXQtLc47lF4M/NhnGS1znpXO0X7ZOR0k99q92/hbwRwr6M5Z2x+3816NyVekhHvJt/RcGEObGdPfahFAu+aRI1/U7BR+5rhrrlY8RWWbSnGPVmDTNbt7nPu80cu3qEcEjyyOoq1tFlXvxaIjZGXRm/msi74KiXtTZK/dtdQB84KmROD5Hng+ldEdJdKO5ReDPzYJ4yW4aud8Gho6nrNvbY94mjiz03uAT54B5PWta6LLPcTZSVkY9WRa63byhDHPE3eEiPEineRywUZ5IBGRSdFkX7UWsBTi+jMXaG2hmhMM8ndrN+GCHVGYnkKhPVjjoOaaecoT8yCy0TNJrksMrGvJCqo6k4AAHiT6VnzJ8E5K237UWcjiOO6gZzwFWRTk+Q55P0rd6W5R3OLwU82GcZPMdYnl0TU3mRS0FySxXwcZy4B/UrNkf3etfRaeFfiOkUG8SgcNjlRZnsz1XRtWiu4llgcOh/cHxDDwI8q+auolTLZNYZ3wmprKNHtj2dW/t2ibhh8Ub/pcDj7Hoa20OrlpbVKPTuUuqVkcHmfYXtS+mTNZ32Uj3Y5z+C/n6xnrn7+dfReJaGGrrWoo5f5/ycVFrqlsmXXtZ0Nz3V/a8tFjeV5+EENHIMeAOc+hHlXH4NqYrdprekvzNNTXzvib8zf+KxWl9ZlfeLV8tETjOQO9jJ8CccE+dc+Ho52ae33ZLr+TNFi7E4dUd9E2QDgjPgeo9DXjs6k8n3UEigFAKAx94N23IzjOPHByAf4P7Uw+pDfY889mcmZ9VgwDEtySF8PjaZXH0/DFez4mvYpn32/lj9zm0/LlHsU3YJTYavPaZOx8qM+O344j6naxGa7/ABH/ANnQx1HdGGney5xOz9oHZQX8GUH48eTE3TPmhPkcfvXkeG656azn3X1OnUUKceOpQ+x3tA0iPaS5DQ8x54OzJDIR4FT/AJx4V3eOaSMJq6HSX5mWktbWx9UelGvn11O0877YaP3Op2F1AMNJN3cgH5uPm+uzfn6Cvc0Wo36S2mzollHHZXtsjJHoleIdgqEDjO0Y7/VLCH8sQknYeuAqZ++a9TTf09JZP1xH9Tms5sSI9oymY2dojFWnuAxYdQkQ3sR5EEpinhrVe+6S91fixe+kV3NvtDodrDYTjuUCrE5ztG7dgkMWPJbPOay0190tRF55yXsrjtZu9kLc/wDh9skvxEwKGB5yCvAP2IFZaua8+Uo+pNWXWslB2U0aCa51CUwxlBMsMalF2gRL8ZAx1LOQf7RXbq77IVVQUnnGX9ehSqEW2zZ7Tu13dxaerFYihluipwWjzhIs+AY5z6YrPTRVNL1D65wvn6ib3SUPvLW/7NWjW7xGGNY9hGQqjbx1BxxjrXPXq7fNU1Jt5LyqhtwaXs6labTLczfFujwd3OV5ABz14rbxKKr1UlH1FPuclb2N0eCaa/maKMobjuolKLtCxDDFeOMsxz/bW2tvnCuuG59Mv6mVNablJ+pj7d6zEbmKzncpBsMlztDEuM4ji+Hop+InzGKtoNNPyZXQWZZws9vVi6ac9suhU9s9W0+WzZLRQJkKmApCylXBBBB2+ldGho1Ku3WPh9cspOUNuIo67t9eNHpsv65EWMD+uQhcfya87QQUtVH0Tz9xta8V5NnQ+y0FvCqMiyPsAkkdQxYgY8egHQDwFZ36udljknjnjBaFaSWSr9liAWjlOI2uZjEPKPeQoH7Vv4pLNyz1ws/Mppvd+BraLpaXt/fXEw3xxyJCiH5WeMEszD820sQB4HPpWl9sqNPXXHhtOWfmRXHdOTZ967Youq6d3Cqj7Zmk2ALmMBAN2OvJaq6eyT0lu95XGPmRJYsWDa7YXLzT29hExTvwzzupwywLjKqfAseM+AB86po4RhXLUSXThL4lrW3LYi3HZi0EPci3iEe3btCDp9eufWuf7Xd5nmbnk08uO3GCo9lkzNp6Bm3BHkRGPjGrEIfpiujxWKWpePgZ0f2yfZ2wa3num4FzcSy5P/LB2xn/AGID9zTxHKsjV/xSX1LVdHI1eydgNQJ1C7XfvYi2icZWGEEgEA/nbqT6CtNXY9P/AOvXxjq/Vla4+Z7Uj47X2SQXmnTW6Kkr3HdNsAG+JhlwwHXAGato7ZWae2ux5SWfkyty2zi16m52ume4uILCJyiyq0lw6nDCFSAEU+G45GfSsNLGNdctRJZxwvmXty5bC1k7M2ncmHuIhHt24CLwMefXNc61d3mb9zyXcI4KL2fakU0kSzEsIhJgnqUQtt/gYrs8QqT1jhDvj8TKib8rczJ2J0QSRC8vFEtxcjeS4BEaHlEQH5QAarrdRsn5NXEY8fMmqGY7n1Zp22ixjXMxKFWO37xlHCiRzsBA8CQB+1bT1E3oMSeW3j6LnBVQXncehv8AaP8AG1PT4fyxiS4YeoASP/7n/esdP7Glss9cR/UtPLsii37SajaxRbb1kCPwEbkyEYOFXq3hXLpq7bJf0lyu/oaWSil7Rw3bDUra4t1it7WWN3kjWGVrV4lVy4ClXKjnnzr1tDVbXbunNYSbaznj5HNbNOPCwd72j0GK+haGYcHlWGMo3gy+teTptTPT2KcPu9TpsrVkcM8Vu7W+0OfKEhW6SAExygeDDz9Oor6+Fml8Tq9rr+KPMlGymWex6H2Z9pltcALckW8nGdx+An0Y/L968HV+C30+1D2l+J2VauMuvDLHtp2Oi1FAwISZR8Eo5BH6X/Uv+Kw0PiFmkljqvQvdQrUcNofaO50h/ddSjZoDwp+baOn4Z6On9PUfxXsanSU69edpn7XdHJC2VXszXB0Fh2bAf3zQ7lFV/nhb4omx+Xg5TqeD0zxiuCzVtx8nWQfHfv8AybqrnfUzudNmlZfx41jfxCvvB+hwD+4rx5qKfsvKOqLb6m3mqFhmhGRQkx3Nwsas7sFVQSzE4AA6kmpjFyaSIbSRxmi6wX981OQFYRGEt1bgtHHuYsf7nbA+nrXp20bXDSx97OX83+xzxsynZ2Nf2OWDLayTyfPcSlifMDjP3YufvWvjdsXdGuPSKwV0sXtbfcptaj29o4NvjsJ/2OD/AIFdenlnwqef95RlNL7Qker1838D0Ox5hf2HuevwPHwl0GJH9WCH/kKfvX0Ndvn+GTjLrA4XDZemu56jXzx3GtPZK7o7DJjyU8gSME/XGR9zVozaTS7kNJvJsYqpIoDktFgeTVL2Z0ZVjjigiZlIDdXkKEjBGdo4r0Lpxjpa4Lq22/yMYL+o2z7e3aXV1Yq2y3tTtYqdpeRuQDjBIC+FVU4w0e3u5fgkMN2Z9D69okTyWncxqzGeWOI7VJ2ozDexwOAFBOTTw6Shd5kuybJuTaOhnkEUbMFyEQkKByQoyAB9q40t0+e5p0Rz/s6snisYu9BEkhaWQMCp3uxZsg8g811+IzjO97ei4X0MqViBW61I9jqXvjRySW80Ajdo0LmJlIILAc4PnXRSo36XyU0pJ557mc24WbsH1q2tSajG1vp8coWQbZbmSN0SND823djexHgPvUVUQ00vMva46RXLZM5uziK4OrsbNbeFYoh8MaBUB8cDjPqa8+dnmT3T7s2wowwjkfZfqa+7JbskqzrveYPE6gOWJbJIxkk9PrXo+K0vzXYsbX05MqJLG0jVbh7DU3upIpHt54VQyRoz92yH8wHQHPWlMI36Xy4tKSecPuRNuE9zL/R+00d1JthSYgDJkaJ0QdMAMwGSc9BXHdpZ1LMmvlk1hYpMr+2Nu89xp8IVinfmWVgpKqI1yoY4wMsw6+Vb6OUa67Z55xhfUztTk4r4l32juGjtZ3RWZlibaqgsScHAAHJOa5NOk7Y56ZNp+6afZi090sIUIOY4QWXByW27mGOuc5Fa6qzztRKXqykFthwavs5snjsUMoKySs8sgYFW3OxY7geQa08RsU73t6LhfQiiLUeT4s4Gk1aeRlYJBbpHGxUgMzszPsJGDgKM48xSc1HSRgurbYSzY2aXafvLXUIb0RvLD3TRS92pZo+cq20ckc/xW2kcbtNKjOJZys9/gUszGxSXofeo9pXvEMOmxyl5Btad43SOFTwWJYDc2OgHNVr0qolvva47Z5YlY5rEDfvrP3DTHit1ZjFAVQKpLMxGMgLznJzxWMbftGp3z7s0a2wwjZ0PStmnx25+H8DYeOQWXDffJquou36iVnxEI4hg5nst2jFhbpaXsU0csIKDbDI6yjPDRlRhs136vSvUWO2ppqXxxj5mNdmyO2SLPS7Wa9u0vLiJoYoVItYnGHLN88sg/KcAADr51z2ThRS6YPLfVrp8i6TnPc0Ye0TPZ6hHed08kDQmGUxqXaI7tyttHO319Ktptt+mdGUpZys9yLG4T3dhqPaKS+QwabHLukG17iSN0jhU8Mctjc2OgFK9NGiW+9rjsnyyXZvWIltddngNOayh4HcGNCfPHBP1P+a54ap/aFdL1yWdf9Pain0PtPJHBHBJZXfvEaCMoIW2EqNoIlPwBTjrnFdF+kg7HONkdrec55+7qVjY0unJHs5WSWW/uZiC8kwiyudoEQI2pnqoLkZ8cZq3iOyEK64dEs/f6laMy3N+pvaRA76peTOrBY4ooYiykBs7nkKkj4h8gyPWsLZqOlhBd23+hpFe3kqL+8W21aWa9jkMZhRbWQRs6qckyAYBw3y11Qg7dIoVPnOZLOPkZTltszJGTUbqW9vbACGVLZXeXdJGylmRcKWBHwD4zgNgnk44Ga1RhTRY3JOTWOC03Kclxwd7XkHSYL2zSZCkqK6t1VhkGrwslCW6DwysoqSwzzHtJ7JgSXsXxn/2Mh4Hordcehz9a+i0vj8sbb19V+pw26PvBnIw3mpaS20iWJR+V13xH+08qfsa9WVeg1y3NrP3M583UnS2vtPhuE7vUbVWB6mMblPmdrcr+5rzp+B21S36ef39fwN1q4y4mj5srbTg/eadqTWTnrHIcIfLO/H8k1W2Ws2bNRTvS745Jiqs5hLB22lNfEDN5ZSp+sRMWP02zBf4rx7lR2hJP5/wdMHPu0zonukRcySKAByzMo+58BXGq5N+yma7l3ZqabrkVyxFu3eqvzSpzGD4BX6Of7c48eozedEoL2+H+IjNMz6tqkVrGZJ5FjQeJPU+AA8T6VWmmdstsFlsSkorLOIWKfW3BkDwaepyEPwvc4P5vJP/AF6j1s16CO1YlZ69o/ycyTufwMXbuY3UsOlWWFHBnZRxFGuNowOPX/b51p4evJhLWW9e3xZW57n5UTv7CzSCNIoxhEUKo9AMV4tk3ZNyl1Z1xSikjz3R4ve9duJhylsoTd4b8bQM+fz/ALV7d0vI8OhX3lyckY77nL0PSq8BnaczqWlm51G2lwRHaJIS36pZNgCr57QhJ/uFd1V3l6ecO8sfcjKUd00/Q6iuI1FAKAioBGKc5AqR0BoBUAYpjI6Iw2tyki7onV1yRuRgwyOCMjyNWlFx95Ebsk290km7Y6sUba+1g21sAlWweGwRwfOkouOM9wmuxlqpJNARQGK5uFjUvIyoqjLMxAAHmSeAKtGLk0lyyG0upkRgQCCCCMgg8EeBFRjkH1QkUBFAiajkhCpJIxTkdCcUDGKjqOgoBTkEUTBOKkFdrM86R5tollfcMoz7Bt/Ng4PNa0xhKWJvCKzcv8SmnvNQnUpFbC2LcGaWRX2A9SiofiP1IrqVemrak57vgl+eTJub7YLrQdJjtIEhiztQdT1Y9WZvUnJrmvvldY5y7mkIKCwiwxWBcip5BIoME0AoBQGOWMMCGAIPUEAipUmuUQ8Pqc/qPYexn+e3QHzTKH91Irtq8S1NfuzZjLT1y7FDceyOzY5SS4T0Dxkf/UhP813Q8f1K6qL+n8mT0cPia49j9qvJnnA8SO6X+dlXf/kF76RiR9jj6kr2c0SzIM0scjjp3swkY/SNeD/trJ63X6j3Fj5LH4v9yyqqh1LNe0s8y93pVm20cCaZTFEv9o4L/QVi9JCt51NnPouWy/mSfuIyad2K3yCfUpTdTD5VIxFH/anifrVbdfiPl0R2r8X82FTl5mzZ7QdoHB9209BNckY4/wBO3H6pT0HovU1np9PF/wBS94j+L+RM5/4xXJn7I9mFsUYsxknlO6aZurt5DyUeVV1mrd8klxFdETVVs5fUsdYabuytsB3jcKzfKn9beePIdeK56VHdmzoXnnHBr9mNASxhESEsSd0kjfNI5+ZmrTVamV89z+i9BCtQXBcCudFyaAUAoBQFV2nv/d7SeXpsiYg+uOP5xW+lr8y6MPVlLHtjko9P1hbGxtVmLzXEka7YhlpZXIyePADIyx4FdVlD1Gom4rbHPXsjJWbIfE3NE0q4aT3m+k/EI+C3jYiKFfL/AOY/mx48gKyvtqUfLqXHr3f7ItCMs7pFzqGoxW6b55EjX9TsFGfIZ6n0rmhVKx4imzVyjHlmnpXaW0uWKQTo7gZ2Zw2PMKcEj1FaWaS6pbpxeCkbYyfDM3aK/wDd7WeXoY42YfXHH84qNNV5lsYerJsliLZX9i7YWunW4bgLCHY+WRvJ/atdZPzdTJr1K1LbBZNb2aofchK4w1xI87fV2JH7DA+1aeJ487ZHpHC+4ij3clnqnae0tm2Tzxo/XbnLAebAZKj1NYVaS61ZhFstK2MeGywtLpJUDxOrowyrqQwI8wRWM4Sg3GSw0XTRq6trlvagG5mSPd8oY8t57V6n7Cr1aey14gmys5xj1Zy3bfWIruyWO1lWQXM8cGVOcZbLhh1Hwg9a9DRUTpv3WLG1ORhdYpRxHudRqmp21qii5ljiVhtXewXdgcgfauCuuy2TcFk6JSjHhnC6RqsQKR3WpW7W8BJj2y/HMAfw+/bPRRjgdT1r1LaZNOVdT3Pr6L5HLCSziUj0tK8VnWuh9UJFAKAUAoBQCgFAKAUAoBQCgFAKAUAoBQCgIoCaAioAZc9akNZNZNOiByI4wfMIv/4q2+XqV2o2QKpgtg+ZYwwIPQ9asnjoQ1nqY7W0SIbY1VB5KAOftUynKTzJ5CSXQzYqhIxTAGKkICgJoBQCgFAcZ7UmL20duvzXU6RD6Z3NkeIwOfrXqeEpK12y6QTZzalvZhdzU7AbVnuI7sH39D8Tuc74fyGDwWPGOB0zzV/EMyhGVf8Abfb0fx+JFHDal1R3deP8GdXzOJ7KQLqMst/ON6B2jtEYZVI1ODIB+tj4+AFerq5PSwVEOHjMn8fT5I5qkrHvZHtFs0T3OaJQs63cSxsoALBmw6nHUbc/tU+HWyasg37Li8/uL0jd9pPx2yW4ODdTxw8ddpOXI+iKx+1ZeG+za7P+KbLX+7j1Nj2gXfcadcFepTu1A82woA/eqeH1+ZqYp+uSb3itow9oL06Zpg7vG9I0ij4z+IQFBx485OKvpqvteqw+jefoRY9lXBS6BrNjbRBDFcPI3Msj2srNI5+ZmJXnnNdV+m1Vk8ppJdPaXCMo2QS5XPyN32bt3dvdMVZIRcyvCrqVKw4Vuh5AzuOKx8TSlbBZzLas/P8A3BpQ8JsnsJp4uEbULlQ81ySU3DIihydiID045NRrrfLl9nr4UfxfqxTHc90jBqOkIdatigCgQtNIo4BZcojEefxEZ9K1rvktBPPd4/Uq45uR2Oo90qF7jZsQElnAwo8Tz0ryqlNy2wzlm8tqXJymnaSNRlW4lhEVtGc28JQK0p8JZhjp+lfua9Gd8tLB1wlmT6v0+C/UxjBWPLR24ryzowTQkUAoBQCgFAKAUAoBQCgFAKAUAoBQCgFAKAUAoBQCgFAKAUAoBQCgFAKAUAoBQCgOS1yykn1Sy+Bu6gSSQvtO3vDhVUnpngnFd9Nsa9NNf5SwvoYTi3NDttoMkoS5sztu7fJjP/MX80beYPh9fWp0OqjBuq33Jfh8ULq2/bj1LrRL43MCu8UkLMMNHIrIynxHIGR5GuS6Cqsai8r1NINyjl9Tjuy+oSaVGbS6gnYI7GKaGJpFlRjkfL0bnpXp6quOrn51bXPVN4wc1UnV7MkWVpZzX91Hc3MbQwW+TBC/zvIeDJIPy4HQdeaxlZDT1Oqt7nLq+yXojSKlOW5mxrltJNqVkNjd1CssrPtO3vCAiAnpuxu4/qrOiyMNPZzzLCx8C04tzRPbG1eeSyhVGZDciSVgpKqkQ3jcegy+zr15qNFONcbJPrtwvr/AtTbQ9oOly3Fr/wAMN0sUqSoh/MUO7FW8PuhXb/U6NY+RF8G4cGKLtwGXAs7wy45i7hxg+RY8D6mktBted8dvrn9BG9PjDOi1C2M0MkfQyRsufLcpH8ZrjhJRkn6M1ayuDjOzPaB7W3jtZ7S57+FdgEcTMsmOjK/y4Pma9PV6aNtruhNbX8ehzwt2ra1yjP2Otblr69uLyMoxEccYwdoXliI2PzgcAkcE5qusspWnrqqeerfzJpU3NymaGr6nJcXRFzaXhtYG/DiS3kIncH/UkOOVGBtX1ya0qhCurMJx3vq89PkVcnOXK4Os0XXPeHK+73MO1c7pomjU84wpPU+lefdSoLO5P5G8bM8YLquY0JqQKAUAoBQCgFAKAUAoBQCgFAKAUAoBQCgFAKAUAoBQCgFAKAUAoBQCgFAKAUAoBQEYoBigGKAYoBigGKAnFARigJxQCgGKAjFAMUAxQE0AoBQCgFAKAUAoBQCgFAKAUAoBQCgFAKAUAoBmgIzQE0AoBQCgFAKAUAoCM0BOaAjNATQDNAKjIFSBUZAqQKAVGQKkCgIzQMmgFAKZAoBQCgFAM0AoBTIFAKAjNATQCgFAKAUAoBQCgFAKAUAoBQFfrOom3jMndtIqgs5UxjYoGSTuYZ+2TWlVanLa3j7yk5YWcGuNYICGSF4t7hFDtH0Kli3wscAAHrzV3Qm3tlnC7Eb8Yyiz75cbsjb+rIxj61htecLqXyj6RwwypBHgQc1Ek0E8lbdaqyytFFDJKVVS5VolC7s7Qd7jJ+E9K3jVFx3SePvKubzhIsO/XO0sN36cjP7VlteMls84MVrqEcm/YwOxtrehxn9uetWlXKOMrqQpJmVJ1IyGBHmCCP3qji84ZOQk6tnaQcdcEHH1qXFrqMoxRXg2qXwhbopZT9MEHB8OnnU+Xy0uQ2ZZJlX5mA+pAqsYths+wc1BJq2+oK+/wCOUJOACQATj05x9jWkq3x95Xchd6hHHE0rMNiqWJBHIAJOPM8VEa3KW1LklyWD5tL3MavLsjLcgbwRjwGeMmplBqW2POCFI2ZJ1XliB6kgVVJt8InciDcKDgsM+AyMn6CijLHQZQWdSMhgR5gjH70xJdSU8nxJexqjSF12KCS2cgAcnpUqEs4S5K7ljJ8pehhG0Y3LJznIG1cZyQeT4DHrTy8Zz2G5GZZ1JIBBI6gEZH1qHGWCcohbhSdoYZ8sjNQ4NLOBuQupSqkqhcjoilQT9CxA/c1MUm8N4+IbK7TNZM2SYXjQFgZHeHG5TtI+FyeoPhjitrKVHhSy/kykZ57Fl3y43ZG3zyMfvWG15+JplGrdamqGIZBEjEbsjAAUsTn7Y+9aQqbT+BVzSeDaMy4ByMHxyMVTbLOME5QEykbsjb55GP3o008dyN3BgvNQWOKSXIZURmOCDnAzgVMYNzUPUlyRlFwAF3kKWA+EkdfIedQ4PssjJ9STquNzAZ6ZIGfpUKLfQnJ9LID0Io44GUSrA8jkUx2Y6FR/42XyYIJJkBI7xTEqsRwdm9xuA8+nrW6pSXtySfpyU38loZ1zt3Dd5ZGf2rFJtZLZKzUNcWI3Hwki3hWRiPzFt+1B6/AP9wrWFLko47vBWU8Jll3wGAxAY/lyM59POstrLZJadQcFgCegJANFFtZQyg86jG5gM9MkDP086jY2MmSoJJqQKAUAoBQCgFAKAUAoCn7TxGSHulBPeyIjdf9MsDIfT4Qa208tk9/oUsztPnUbTvrmAOu5I0kkORxvO1Ez5nBkqa5uFbafL4KzjlpFG9s6RW5YFY+9lkdWieQIWZjCGRTnaMn0BxXTFpzkl1wl1x8+SrT4Oi0G22Rkhsh2LgbDGFz4BDyo4zz51yXPMsNdODSvhclPYFHu5S7XKyNNhVC3CxlUUKu4he7IO1jyfGumaaqjhLGPhn8zOKbl1M+mupu37tS6OGd3eJkMMg2qFDOoLBhu46jB8CKpZlVLdw/n1RZe+V1nCBaRMYmUGcvdoI23AFnYqVAyyq7LnGRgHqK2m82tZ7ezz/vYol7KMs9oZVue7RliuDDEqhWQkZImkA4Kgq2M8fJmqKe2UcvLWX/BLTM1/ZsjXht02/wDDRxRbVwGkJk+Ljrt3pz9arCaltU33yTKLWcGl2mV+7lt44/khEcC9w0hcFNuQ/wAqAHjzG3PlWunSyp57884x9Clm7DSLOSyHfzSyxmRbe2VIgRnecM8uAepOIh+9Yqx7FFPGXk0ceW/gWmgWzRW0Eb/MkSBs/qCjP81hdJSsb+JaCxBFJZWBlFoJUbDPLcSBh0Yn4Ff1/FHH9PpXTKxQctvwRRRzgiSwL25j7via7+XbwsfecnH5coh/3etFY4z3J9F/v4hRzkyXeyO4lM8TOpjRbdViLqR8XeKuAQrFiuc442+ANVi5OHsvvz+gwNN0kl7ZLhd3u9t4/EveOwBGejFVjx981Nly2ycHjL/AlReUa76UJV3PGd9xebmODlYkJ258VBSMD/r9aurpReE/dj+f8sqoZ59TLPuhE5SMBJJ1Q5jLqkYjAMmxeWBYY4+vgarHE3FN8peuOfTIScehqi2Y2l5vRiskoAHclD3eEVnEY5HG49M8edaKaVlbXZevz7lUntkb+o28jPI1su0x2bCA42gyykk7c+IESfTdWMJRwt/eXPyRdxZjtFjaS3NtE6LAGaV2jdDt2Fe6O4BpHLfEcZ+TnkjNpbopqb69OfxJx0PnTNNKpZkx4leQzTNg5VmR3cE+HxOFxSdye/0xhFVFpI6e6m2Iz4LbVLbR1OBnA9TiuNLnBs+DkZrWSKGxEnyqjNMTE0g74hSpdVOcZaXnpnHpXcpxlKbXV9OccGLTSRmNsI/d2k3PBuldsROAsj7TETHgsFH4g5HBIz4VVSbclHh8Lr9/JKjjBvSWaS3MR7v8KKFnUFCFLyMAOCPmCo/H9QqinKFbWeW8fRFmss07DTi62SSRnYokmZSOFbpGh+nenj+mtJ3bXOUX1wv3KqPCR8e7lY4zIjCE3UjyIqk4TLiIsg52bgpIA6kHpmoz7TSfOFj9eRjOA1s0izd3GViuJoVVSpXKLjvZCuAVDAEcgdB51O/Y45eXFP6eiIabXzPnUYwfe0eN3nlJWH4GI2FAIyrgbUVTuJOQQc+YzMHxCSeIrr8/kHnkjWHWE3TXETyt3KiEiNnDAIcgMBtjbfknJHVaVZltUHjnkh8csmazeB7W3iLbpLRomcfl2NEWkz4HEkmD5kVCmpxlKXaWfn1GOiXodLLZ4hMUXwDuyiY/J8OFx9K5FL29zNpLgrdBv1VIrdkeOREVCndybQVXHwuF2FeODn+eK1tqk82Lleuf06lVJdCqWHevd923vJuN7uUYbVEu7eHxt27AABnnOMda3bw92fZxx+2CrTaNyW2d9/wt+NeLng/6ce3r/Se7/ms9y4+EfxGHyjTktDJNLHK2x3myp93kZgqkGMpKDtUYH2Oa1UkoKUVwl6r68dSuG2zX1mNTHcRSRye8Tz7Fk7tvhV3CxOsmNoCqegOeDx1q9MmpRllbUs4/NYEk8Ge/tS008ch2iQLHDmCSXERUKO7ZTtQhixPlwTxis4teWnHt15xz+pOHlnYQrhQM5wAMnx9TXBLDNkZKEigFAKAUAoBQCgFAKAg0D6ECjD6ihDJoSRVX0ZC6ipC6ijIRNSywqO4YoiGBSJIouoYqSEKqyUQansVZIp2LkLVYMhE1YECkSOzJoT2IFI9CEBUk+hNO4ZAqEQDR9AwKIImrEkVBAqAgKsO55pdXTtq5iZ2MXfL+GWJTIUEfD06817MIRWl3Jc469+pyT/uYOm7PuWvb/cSdrRquTnau0kqvkM84FcF/FNePiax99nS1xy6HQDUlGKLqSuooSiaEHmfZW6eTUmWR2dUaUorMWCkMQCoPAODjiva1MIx02UsPg5Iv+p9T0wV4p1oVCJJqQKAUAoBQCgFAf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ROB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33375"/>
            <a:ext cx="467995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59125" y="6257925"/>
            <a:ext cx="2609850" cy="3698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t-EE" i="1" dirty="0"/>
              <a:t>LEGO </a:t>
            </a:r>
            <a:r>
              <a:rPr lang="et-EE" i="1" dirty="0" err="1"/>
              <a:t>Mindstorms</a:t>
            </a:r>
            <a:r>
              <a:rPr lang="et-EE" i="1" dirty="0"/>
              <a:t> NXT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2272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59125" y="6257925"/>
            <a:ext cx="2582863" cy="3698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t-EE" i="1" dirty="0"/>
              <a:t>LEGO </a:t>
            </a:r>
            <a:r>
              <a:rPr lang="et-EE" i="1" dirty="0" err="1"/>
              <a:t>Mindstorms</a:t>
            </a:r>
            <a:r>
              <a:rPr lang="et-EE" i="1" dirty="0"/>
              <a:t> EV3</a:t>
            </a:r>
            <a:endParaRPr lang="en-US" i="1" dirty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28688"/>
            <a:ext cx="76200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03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ittgroup.ee/robolabor/inc/opetam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5229225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34655" y="6257925"/>
            <a:ext cx="117532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t-EE" i="1" dirty="0" err="1" smtClean="0"/>
              <a:t>Robolabor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9766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972000" y="260350"/>
            <a:ext cx="6972300" cy="1427163"/>
          </a:xfrm>
        </p:spPr>
        <p:txBody>
          <a:bodyPr/>
          <a:lstStyle/>
          <a:p>
            <a:r>
              <a:rPr lang="et-EE" altLang="en-US" dirty="0" smtClean="0"/>
              <a:t>Toetus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idx="1"/>
          </p:nvPr>
        </p:nvSpPr>
        <p:spPr>
          <a:xfrm>
            <a:off x="972000" y="1600200"/>
            <a:ext cx="6972300" cy="4525963"/>
          </a:xfrm>
        </p:spPr>
        <p:txBody>
          <a:bodyPr>
            <a:normAutofit fontScale="92500" lnSpcReduction="20000"/>
          </a:bodyPr>
          <a:lstStyle/>
          <a:p>
            <a:r>
              <a:rPr lang="et-EE" altLang="en-US" sz="4400" dirty="0" smtClean="0"/>
              <a:t>E-maili loend</a:t>
            </a:r>
          </a:p>
          <a:p>
            <a:r>
              <a:rPr lang="et-EE" altLang="en-US" sz="4400" dirty="0" smtClean="0"/>
              <a:t>Materjalid</a:t>
            </a:r>
          </a:p>
          <a:p>
            <a:r>
              <a:rPr lang="et-EE" altLang="en-US" sz="4400" dirty="0" smtClean="0">
                <a:hlinkClick r:id="rId2"/>
              </a:rPr>
              <a:t>www.robootika.ee</a:t>
            </a:r>
            <a:endParaRPr lang="et-EE" altLang="en-US" sz="4400" dirty="0" smtClean="0"/>
          </a:p>
          <a:p>
            <a:r>
              <a:rPr lang="et-EE" altLang="en-US" sz="4400" dirty="0" smtClean="0"/>
              <a:t>Koolitused</a:t>
            </a:r>
          </a:p>
          <a:p>
            <a:r>
              <a:rPr lang="et-EE" altLang="en-US" sz="4400" dirty="0" smtClean="0"/>
              <a:t>Robotiteater</a:t>
            </a:r>
          </a:p>
          <a:p>
            <a:r>
              <a:rPr lang="et-EE" altLang="en-US" sz="4400" dirty="0" smtClean="0"/>
              <a:t>Võistlused</a:t>
            </a:r>
          </a:p>
          <a:p>
            <a:r>
              <a:rPr lang="et-EE" altLang="en-US" sz="4400" dirty="0" err="1" smtClean="0"/>
              <a:t>Ramoni</a:t>
            </a:r>
            <a:r>
              <a:rPr lang="et-EE" altLang="en-US" sz="4400" dirty="0" smtClean="0"/>
              <a:t> mobiiltelefon</a:t>
            </a:r>
          </a:p>
        </p:txBody>
      </p:sp>
    </p:spTree>
    <p:extLst>
      <p:ext uri="{BB962C8B-B14F-4D97-AF65-F5344CB8AC3E}">
        <p14:creationId xmlns:p14="http://schemas.microsoft.com/office/powerpoint/2010/main" val="93505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972000" y="260350"/>
            <a:ext cx="6972300" cy="1427163"/>
          </a:xfrm>
        </p:spPr>
        <p:txBody>
          <a:bodyPr/>
          <a:lstStyle/>
          <a:p>
            <a:r>
              <a:rPr lang="et-EE" altLang="en-US" dirty="0" smtClean="0"/>
              <a:t>Väljundid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idx="1"/>
          </p:nvPr>
        </p:nvSpPr>
        <p:spPr>
          <a:xfrm>
            <a:off x="972000" y="1600200"/>
            <a:ext cx="6972300" cy="4525963"/>
          </a:xfrm>
        </p:spPr>
        <p:txBody>
          <a:bodyPr>
            <a:normAutofit lnSpcReduction="10000"/>
          </a:bodyPr>
          <a:lstStyle/>
          <a:p>
            <a:r>
              <a:rPr lang="et-EE" altLang="en-US" sz="4400" dirty="0" smtClean="0"/>
              <a:t>Võistlused</a:t>
            </a:r>
          </a:p>
          <a:p>
            <a:pPr lvl="1"/>
            <a:r>
              <a:rPr lang="et-EE" altLang="en-US" sz="4200" dirty="0" smtClean="0"/>
              <a:t>Tehnoloogiapäevad</a:t>
            </a:r>
          </a:p>
          <a:p>
            <a:r>
              <a:rPr lang="et-EE" altLang="en-US" sz="4400" dirty="0" smtClean="0"/>
              <a:t>Üleriigiline kevadine võistlus</a:t>
            </a:r>
          </a:p>
          <a:p>
            <a:pPr lvl="2"/>
            <a:r>
              <a:rPr lang="et-EE" altLang="en-US" sz="4000" dirty="0" smtClean="0"/>
              <a:t>Palju erinevaid alasid</a:t>
            </a:r>
          </a:p>
          <a:p>
            <a:r>
              <a:rPr lang="et-EE" altLang="en-US" sz="4400" i="1" dirty="0" smtClean="0"/>
              <a:t>FIRST®</a:t>
            </a:r>
            <a:r>
              <a:rPr lang="et-EE" altLang="en-US" sz="4400" dirty="0" smtClean="0"/>
              <a:t> LEGO</a:t>
            </a:r>
            <a:r>
              <a:rPr lang="et-EE" altLang="en-US" sz="4400" i="1" dirty="0"/>
              <a:t> ®</a:t>
            </a:r>
            <a:r>
              <a:rPr lang="et-EE" altLang="en-US" sz="4400" dirty="0" smtClean="0"/>
              <a:t> </a:t>
            </a:r>
            <a:r>
              <a:rPr lang="et-EE" altLang="en-US" sz="4400" dirty="0" err="1" smtClean="0"/>
              <a:t>League</a:t>
            </a:r>
            <a:endParaRPr lang="et-EE" alt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4737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650" y="6235700"/>
            <a:ext cx="625312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t-EE" i="1" dirty="0"/>
              <a:t>FIRST LEGO </a:t>
            </a:r>
            <a:r>
              <a:rPr lang="et-EE" i="1" dirty="0" err="1"/>
              <a:t>League</a:t>
            </a:r>
            <a:r>
              <a:rPr lang="et-EE" i="1" dirty="0"/>
              <a:t> 2012 </a:t>
            </a:r>
            <a:r>
              <a:rPr lang="et-EE" i="1" dirty="0" smtClean="0"/>
              <a:t>poolfinaal Tartu AHHAA Teaduskeskuses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3190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Lõpetuseks</a:t>
            </a:r>
            <a:endParaRPr lang="en-US" dirty="0"/>
          </a:p>
        </p:txBody>
      </p:sp>
      <p:graphicFrame>
        <p:nvGraphicFramePr>
          <p:cNvPr id="4" name="Skemaatiline diagramm 3"/>
          <p:cNvGraphicFramePr/>
          <p:nvPr>
            <p:extLst>
              <p:ext uri="{D42A27DB-BD31-4B8C-83A1-F6EECF244321}">
                <p14:modId xmlns:p14="http://schemas.microsoft.com/office/powerpoint/2010/main" val="3845493741"/>
              </p:ext>
            </p:extLst>
          </p:nvPr>
        </p:nvGraphicFramePr>
        <p:xfrm>
          <a:off x="251520" y="1397000"/>
          <a:ext cx="889248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48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2" r="13037"/>
          <a:stretch/>
        </p:blipFill>
        <p:spPr bwMode="auto">
          <a:xfrm>
            <a:off x="-7730" y="1052736"/>
            <a:ext cx="9151730" cy="54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6682018"/>
              </p:ext>
            </p:extLst>
          </p:nvPr>
        </p:nvGraphicFramePr>
        <p:xfrm>
          <a:off x="-14028" y="0"/>
          <a:ext cx="9158028" cy="594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030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lt:Alvo aablo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26" r="-1" b="44427"/>
          <a:stretch/>
        </p:blipFill>
        <p:spPr bwMode="auto">
          <a:xfrm>
            <a:off x="243371" y="112812"/>
            <a:ext cx="1945556" cy="15879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ilt:Heilo alti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r="12107" b="34302"/>
          <a:stretch/>
        </p:blipFill>
        <p:spPr bwMode="auto">
          <a:xfrm>
            <a:off x="7739484" y="1700808"/>
            <a:ext cx="1379984" cy="18773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robootika.ee/images/4/4d/Ramon_rantsu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2" b="14513"/>
          <a:stretch/>
        </p:blipFill>
        <p:spPr bwMode="auto">
          <a:xfrm>
            <a:off x="5931495" y="373558"/>
            <a:ext cx="1307108" cy="132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robootika.ee/images/4/40/Sven_hendriks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68" y="2717154"/>
            <a:ext cx="1333500" cy="14859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Pilt:Taavi duvi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1" y="3433762"/>
            <a:ext cx="1621333" cy="16213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www.robootika.ee/images/f/fd/Merle_milist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21139"/>
            <a:ext cx="1552575" cy="11811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r="23707" b="53828"/>
          <a:stretch/>
        </p:blipFill>
        <p:spPr bwMode="auto">
          <a:xfrm>
            <a:off x="4119165" y="5294933"/>
            <a:ext cx="1757016" cy="158938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 descr="Pilt:Anne villem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9" y="3591989"/>
            <a:ext cx="1333500" cy="15335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Pilt:Raivo sel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6422"/>
            <a:ext cx="1076325" cy="14287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Picture 19" descr="https://fbcdn-sphotos-g-a.akamaihd.net/hphotos-ak-ash2/268177_1953935567882_993829_n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1" t="32849" r="35185" b="27397"/>
          <a:stretch/>
        </p:blipFill>
        <p:spPr bwMode="auto">
          <a:xfrm>
            <a:off x="7739484" y="4797820"/>
            <a:ext cx="1367706" cy="2044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21" descr="Ave Laurings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611" y="1845172"/>
            <a:ext cx="1524000" cy="15240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3" name="Picture 23" descr="Karin Taalik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27" y="1999206"/>
            <a:ext cx="1524000" cy="15240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5" name="Picture 25" descr="https://fbcdn-sphotos-g-a.akamaihd.net/hphotos-ak-ash2/268908_631028363578769_906098962_n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7" t="9420" r="51726" b="38473"/>
          <a:stretch/>
        </p:blipFill>
        <p:spPr bwMode="auto">
          <a:xfrm>
            <a:off x="5963419" y="4824135"/>
            <a:ext cx="1621110" cy="20601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7" name="Picture 27" descr="Jaana Tihhanovsk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372" y="845545"/>
            <a:ext cx="1162050" cy="11620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9" name="Picture 29" descr="http://t3.gstatic.com/images?q=tbn:ANd9GcQHrfFm-CIbS-eoDgVX2SMRM-HmkImDz0v5deeKSXSnbOO1nJocvw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0" y="5055095"/>
            <a:ext cx="1644567" cy="16372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1" name="Picture 31" descr="Kristina Ot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81" y="483594"/>
            <a:ext cx="1524000" cy="15240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3" name="Picture 33" descr="https://fbcdn-sphotos-e-a.akamaihd.net/hphotos-ak-ash3/576726_617641724928327_1022446111_n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7" t="9067" r="59865" b="51027"/>
          <a:stretch/>
        </p:blipFill>
        <p:spPr bwMode="auto">
          <a:xfrm>
            <a:off x="6941407" y="3055415"/>
            <a:ext cx="1672337" cy="20701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5" name="Picture 35" descr="https://fbcdn-sphotos-a-a.akamaihd.net/hphotos-ak-ash2/481855_614347165258198_548453448_n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3" t="23192" r="57442" b="59023"/>
          <a:stretch/>
        </p:blipFill>
        <p:spPr bwMode="auto">
          <a:xfrm>
            <a:off x="7320062" y="159127"/>
            <a:ext cx="1293682" cy="17147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7" name="Picture 37" descr="Rimmo Rõõm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9" y="2097333"/>
            <a:ext cx="1524000" cy="15240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9" name="Picture 39" descr="https://fbcdn-sphotos-c-a.akamaihd.net/hphotos-ak-ash2/582503_465352910157625_668155004_n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2" t="17084" r="23694" b="53248"/>
          <a:stretch/>
        </p:blipFill>
        <p:spPr bwMode="auto">
          <a:xfrm>
            <a:off x="3771999" y="3856309"/>
            <a:ext cx="1788905" cy="18170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1" name="Picture 41" descr="Leivo Sepp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0" y="1697138"/>
            <a:ext cx="1524000" cy="15240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89477948-b604-45f5-8963-947cd0e4b56d" descr="E2076605-0C5E-4EB8-9C8C-65B87CC7E6D1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5" t="14101"/>
          <a:stretch/>
        </p:blipFill>
        <p:spPr bwMode="auto">
          <a:xfrm>
            <a:off x="1886917" y="4998268"/>
            <a:ext cx="1927101" cy="175091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stkülik 1"/>
          <p:cNvSpPr/>
          <p:nvPr/>
        </p:nvSpPr>
        <p:spPr>
          <a:xfrm>
            <a:off x="-349609" y="-233137"/>
            <a:ext cx="9649072" cy="7204620"/>
          </a:xfrm>
          <a:prstGeom prst="rect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www.clker.com/cliparts/5/9/4/c/12198090531909861341man%20silhouette.svg.med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22" y="2079374"/>
            <a:ext cx="2857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46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Heilo\Ülikool\LEGO\logod\robooti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612"/>
            <a:ext cx="4122618" cy="1152128"/>
          </a:xfrm>
          <a:prstGeom prst="rect">
            <a:avLst/>
          </a:prstGeom>
          <a:noFill/>
        </p:spPr>
      </p:pic>
      <p:pic>
        <p:nvPicPr>
          <p:cNvPr id="7" name="Picture 9" descr="C:\Users\heilo\AppData\Local\Temp\Rar$DI03.079\Tiigrihype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3959" y="5243426"/>
            <a:ext cx="4290041" cy="1567114"/>
          </a:xfrm>
          <a:prstGeom prst="rect">
            <a:avLst/>
          </a:prstGeom>
          <a:noFill/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6877" y="707473"/>
            <a:ext cx="1663096" cy="169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heilo\Desktop\580px-Robomik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283085"/>
            <a:ext cx="3231634" cy="780048"/>
          </a:xfrm>
          <a:prstGeom prst="rect">
            <a:avLst/>
          </a:prstGeom>
          <a:noFill/>
        </p:spPr>
      </p:pic>
      <p:pic>
        <p:nvPicPr>
          <p:cNvPr id="10" name="Picture 2" descr="http://www.ttu.ee/public/u/ulikool/Tunnusgraafika/Logod/TTU_lyhend/Peamine/TTU_logo_lyhend_peamine_EST_pri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06" y="1470394"/>
            <a:ext cx="1246844" cy="174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digi.ee/tee_tulevikku/it_college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65" y="1464982"/>
            <a:ext cx="1481708" cy="45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www.itl.ee/img/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77" y="1464982"/>
            <a:ext cx="1080120" cy="35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minu.vigala.ee/sites/default/files/ESF_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82" y="5019516"/>
            <a:ext cx="3337709" cy="16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upload.wikimedia.org/wikipedia/et/f/f2/HTM_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0" y="2957450"/>
            <a:ext cx="4108934" cy="127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avor.ee/files/images/Logod/EU_RegionalDevelopment_horisontaa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18" y="2161713"/>
            <a:ext cx="3135614" cy="174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01850" y="260648"/>
            <a:ext cx="2653255" cy="76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://www.tele2.ee/images/kou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3" y="2149796"/>
            <a:ext cx="1221865" cy="88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4.googleusercontent.com/-j3-8U-SXzac/AAAAAAAAAAI/AAAAAAAAAAA/B3sL2dT6acY/phot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89" y="3333384"/>
            <a:ext cx="1028085" cy="10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reklaam.ee/bw_client_files/promostar/public/work_img/magick.php/2624_Buroomaailm_logo.jpg?resize(600x600)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832" y="2525806"/>
            <a:ext cx="1018801" cy="101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teenindusweb.com/wp-content/uploads/2010/05/Teaduskeskus-Ahhaa-SA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5855"/>
            <a:ext cx="759514" cy="91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etag.ee/wp-content/uploads/2012/05/ETAG_logo_rgb_medium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7945" y="4023457"/>
            <a:ext cx="2945337" cy="92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itsa.ee/photos/HITSA_logo_EST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82" y="4007778"/>
            <a:ext cx="2079506" cy="103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7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8016" cy="696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1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Tänan!</a:t>
            </a:r>
          </a:p>
          <a:p>
            <a:endParaRPr lang="et-EE" dirty="0"/>
          </a:p>
          <a:p>
            <a:r>
              <a:rPr lang="et-EE" dirty="0" smtClean="0">
                <a:hlinkClick r:id="rId2"/>
              </a:rPr>
              <a:t>www.robootika.ee</a:t>
            </a:r>
            <a:endParaRPr lang="et-EE" dirty="0"/>
          </a:p>
          <a:p>
            <a:r>
              <a:rPr lang="et-EE" dirty="0" smtClean="0">
                <a:hlinkClick r:id="rId3"/>
              </a:rPr>
              <a:t>Heilo.Altin@ut.ee</a:t>
            </a:r>
            <a:endParaRPr lang="et-EE" dirty="0" smtClean="0"/>
          </a:p>
          <a:p>
            <a:r>
              <a:rPr lang="et-EE" dirty="0" smtClean="0"/>
              <a:t>51 87 617</a:t>
            </a:r>
          </a:p>
          <a:p>
            <a:endParaRPr lang="et-EE" dirty="0"/>
          </a:p>
          <a:p>
            <a:r>
              <a:rPr lang="et-EE" dirty="0" smtClean="0"/>
              <a:t>Motivatsioonivideo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4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000" y="404664"/>
            <a:ext cx="7416424" cy="808038"/>
          </a:xfrm>
        </p:spPr>
        <p:txBody>
          <a:bodyPr>
            <a:normAutofit/>
          </a:bodyPr>
          <a:lstStyle/>
          <a:p>
            <a:r>
              <a:rPr lang="et-EE" dirty="0" smtClean="0"/>
              <a:t>Lugu koolirobootikast</a:t>
            </a:r>
            <a:endParaRPr lang="et-EE" dirty="0"/>
          </a:p>
        </p:txBody>
      </p:sp>
      <p:cxnSp>
        <p:nvCxnSpPr>
          <p:cNvPr id="6" name="Sirge noolkonnektor 5"/>
          <p:cNvCxnSpPr/>
          <p:nvPr/>
        </p:nvCxnSpPr>
        <p:spPr>
          <a:xfrm>
            <a:off x="395536" y="4221088"/>
            <a:ext cx="8496944" cy="0"/>
          </a:xfrm>
          <a:prstGeom prst="straightConnector1">
            <a:avLst/>
          </a:prstGeom>
          <a:ln w="31750">
            <a:tailEnd type="arrow"/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Ümarnurk-ristkülik-viiktekst 8"/>
          <p:cNvSpPr/>
          <p:nvPr/>
        </p:nvSpPr>
        <p:spPr>
          <a:xfrm>
            <a:off x="1547664" y="2276872"/>
            <a:ext cx="2232248" cy="1224136"/>
          </a:xfrm>
          <a:prstGeom prst="wedgeRoundRectCallout">
            <a:avLst>
              <a:gd name="adj1" fmla="val -27660"/>
              <a:gd name="adj2" fmla="val 1039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t-EE" dirty="0"/>
              <a:t>2008 – </a:t>
            </a:r>
            <a:r>
              <a:rPr lang="et-EE" dirty="0" smtClean="0"/>
              <a:t>esimene õpetajakoolitus</a:t>
            </a:r>
            <a:endParaRPr lang="en-US" dirty="0"/>
          </a:p>
        </p:txBody>
      </p:sp>
      <p:sp>
        <p:nvSpPr>
          <p:cNvPr id="11" name="Ümarnurk-ristkülik-viiktekst 10"/>
          <p:cNvSpPr/>
          <p:nvPr/>
        </p:nvSpPr>
        <p:spPr>
          <a:xfrm>
            <a:off x="2555528" y="5093568"/>
            <a:ext cx="2232248" cy="1224136"/>
          </a:xfrm>
          <a:prstGeom prst="wedgeRoundRectCallout">
            <a:avLst>
              <a:gd name="adj1" fmla="val -25953"/>
              <a:gd name="adj2" fmla="val -1117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t-EE" dirty="0" smtClean="0"/>
              <a:t>2008 – esimene robotiteater</a:t>
            </a:r>
            <a:endParaRPr lang="en-US" dirty="0"/>
          </a:p>
        </p:txBody>
      </p:sp>
      <p:sp>
        <p:nvSpPr>
          <p:cNvPr id="12" name="Ümarnurk-ristkülik-viiktekst 11"/>
          <p:cNvSpPr/>
          <p:nvPr/>
        </p:nvSpPr>
        <p:spPr>
          <a:xfrm>
            <a:off x="4787776" y="2276872"/>
            <a:ext cx="2784760" cy="1224136"/>
          </a:xfrm>
          <a:prstGeom prst="wedgeRoundRectCallout">
            <a:avLst>
              <a:gd name="adj1" fmla="val -27660"/>
              <a:gd name="adj2" fmla="val 1039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t-EE" dirty="0" smtClean="0"/>
              <a:t>2011 – õpilase osalevad esimesel </a:t>
            </a:r>
            <a:r>
              <a:rPr lang="et-EE" i="1" dirty="0" smtClean="0"/>
              <a:t>FIRST®</a:t>
            </a:r>
            <a:r>
              <a:rPr lang="et-EE" dirty="0" smtClean="0"/>
              <a:t> LEGO</a:t>
            </a:r>
            <a:r>
              <a:rPr lang="et-EE" i="1" dirty="0"/>
              <a:t>®</a:t>
            </a:r>
            <a:r>
              <a:rPr lang="et-EE" dirty="0" smtClean="0"/>
              <a:t> </a:t>
            </a:r>
            <a:r>
              <a:rPr lang="et-EE" dirty="0" err="1" smtClean="0"/>
              <a:t>League</a:t>
            </a:r>
            <a:r>
              <a:rPr lang="et-EE" dirty="0" smtClean="0"/>
              <a:t> üritusel</a:t>
            </a:r>
            <a:endParaRPr lang="en-US" dirty="0"/>
          </a:p>
        </p:txBody>
      </p:sp>
      <p:sp>
        <p:nvSpPr>
          <p:cNvPr id="14" name="Ümarnurk-ristkülik-viiktekst 13"/>
          <p:cNvSpPr/>
          <p:nvPr/>
        </p:nvSpPr>
        <p:spPr>
          <a:xfrm>
            <a:off x="6372200" y="4966816"/>
            <a:ext cx="2401168" cy="1350888"/>
          </a:xfrm>
          <a:prstGeom prst="wedgeRoundRectCallout">
            <a:avLst>
              <a:gd name="adj1" fmla="val 22586"/>
              <a:gd name="adj2" fmla="val -1018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t-EE" dirty="0" smtClean="0"/>
              <a:t>2013 – </a:t>
            </a:r>
            <a:r>
              <a:rPr lang="et-EE" dirty="0" err="1" smtClean="0"/>
              <a:t>Mehhatroonika</a:t>
            </a:r>
            <a:r>
              <a:rPr lang="et-EE" dirty="0" smtClean="0"/>
              <a:t> ja robootika valikkursus saab avalikuks</a:t>
            </a:r>
            <a:endParaRPr lang="en-US" dirty="0"/>
          </a:p>
        </p:txBody>
      </p:sp>
      <p:sp>
        <p:nvSpPr>
          <p:cNvPr id="15" name="Ümarnurk-ristkülik-viiktekst 14"/>
          <p:cNvSpPr/>
          <p:nvPr/>
        </p:nvSpPr>
        <p:spPr>
          <a:xfrm>
            <a:off x="33884" y="5093568"/>
            <a:ext cx="2232248" cy="1224136"/>
          </a:xfrm>
          <a:prstGeom prst="wedgeRoundRectCallout">
            <a:avLst>
              <a:gd name="adj1" fmla="val -29367"/>
              <a:gd name="adj2" fmla="val -1149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t-EE" dirty="0" smtClean="0"/>
              <a:t>2007 – esimene huvi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9"/>
          <p:cNvSpPr>
            <a:spLocks noGrp="1"/>
          </p:cNvSpPr>
          <p:nvPr>
            <p:ph idx="1"/>
          </p:nvPr>
        </p:nvSpPr>
        <p:spPr>
          <a:xfrm>
            <a:off x="972000" y="1628800"/>
            <a:ext cx="8064896" cy="5040560"/>
          </a:xfrm>
        </p:spPr>
        <p:txBody>
          <a:bodyPr>
            <a:normAutofit/>
          </a:bodyPr>
          <a:lstStyle/>
          <a:p>
            <a:r>
              <a:rPr lang="et-EE" altLang="en-US" sz="3400" dirty="0" smtClean="0"/>
              <a:t>Kuidas tekitame huvi?</a:t>
            </a:r>
          </a:p>
          <a:p>
            <a:r>
              <a:rPr lang="et-EE" altLang="en-US" sz="3400" dirty="0" smtClean="0"/>
              <a:t>Õpetajakoolitus</a:t>
            </a:r>
          </a:p>
          <a:p>
            <a:r>
              <a:rPr lang="et-EE" altLang="en-US" sz="3400" dirty="0" smtClean="0"/>
              <a:t>Robotite hankimine</a:t>
            </a:r>
          </a:p>
          <a:p>
            <a:r>
              <a:rPr lang="et-EE" altLang="en-US" sz="3400" dirty="0" smtClean="0"/>
              <a:t>Toetus</a:t>
            </a:r>
          </a:p>
          <a:p>
            <a:r>
              <a:rPr lang="et-EE" altLang="en-US" sz="3400" dirty="0" smtClean="0"/>
              <a:t>Väljundid</a:t>
            </a:r>
          </a:p>
          <a:p>
            <a:endParaRPr lang="et-EE" altLang="en-US" sz="5700" dirty="0" smtClean="0"/>
          </a:p>
        </p:txBody>
      </p:sp>
      <p:sp>
        <p:nvSpPr>
          <p:cNvPr id="5" name="Title 8"/>
          <p:cNvSpPr txBox="1">
            <a:spLocks/>
          </p:cNvSpPr>
          <p:nvPr/>
        </p:nvSpPr>
        <p:spPr>
          <a:xfrm>
            <a:off x="971600" y="274637"/>
            <a:ext cx="6972300" cy="1425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t-EE" altLang="en-US" dirty="0" smtClean="0"/>
              <a:t>Haridusliku robootika </a:t>
            </a:r>
            <a:r>
              <a:rPr lang="et-EE" altLang="en-US" dirty="0" err="1" smtClean="0"/>
              <a:t>konseptsioon</a:t>
            </a:r>
            <a:endParaRPr lang="et-EE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147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9"/>
          <p:cNvSpPr>
            <a:spLocks noGrp="1"/>
          </p:cNvSpPr>
          <p:nvPr>
            <p:ph idx="1"/>
          </p:nvPr>
        </p:nvSpPr>
        <p:spPr>
          <a:xfrm>
            <a:off x="972000" y="1916832"/>
            <a:ext cx="6972300" cy="4525963"/>
          </a:xfrm>
        </p:spPr>
        <p:txBody>
          <a:bodyPr>
            <a:normAutofit/>
          </a:bodyPr>
          <a:lstStyle/>
          <a:p>
            <a:r>
              <a:rPr lang="et-EE" altLang="en-US" sz="3400" dirty="0" smtClean="0"/>
              <a:t>Robotiteater</a:t>
            </a:r>
          </a:p>
          <a:p>
            <a:pPr lvl="1"/>
            <a:r>
              <a:rPr lang="et-EE" altLang="en-US" sz="3200" dirty="0" smtClean="0"/>
              <a:t>Tulemus</a:t>
            </a:r>
          </a:p>
          <a:p>
            <a:pPr lvl="1"/>
            <a:r>
              <a:rPr lang="et-EE" altLang="en-US" sz="3200" dirty="0" smtClean="0"/>
              <a:t>Ohud</a:t>
            </a:r>
          </a:p>
          <a:p>
            <a:r>
              <a:rPr lang="et-EE" altLang="en-US" sz="3400" dirty="0" smtClean="0"/>
              <a:t>Töötoad</a:t>
            </a:r>
          </a:p>
          <a:p>
            <a:pPr lvl="1"/>
            <a:r>
              <a:rPr lang="et-EE" altLang="en-US" sz="3200" dirty="0" smtClean="0"/>
              <a:t>Kelle jaoks?</a:t>
            </a:r>
          </a:p>
          <a:p>
            <a:r>
              <a:rPr lang="et-EE" altLang="en-US" sz="3600" dirty="0" smtClean="0"/>
              <a:t>Messid</a:t>
            </a:r>
          </a:p>
          <a:p>
            <a:pPr marL="0" indent="0">
              <a:buNone/>
            </a:pPr>
            <a:endParaRPr lang="et-EE" altLang="en-US" sz="3600" dirty="0" smtClean="0"/>
          </a:p>
        </p:txBody>
      </p:sp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972000" y="260350"/>
            <a:ext cx="6972300" cy="1427163"/>
          </a:xfrm>
        </p:spPr>
        <p:txBody>
          <a:bodyPr>
            <a:normAutofit/>
          </a:bodyPr>
          <a:lstStyle/>
          <a:p>
            <a:r>
              <a:rPr lang="et-EE" altLang="en-US" dirty="0" smtClean="0"/>
              <a:t>Kuidas tekitame huvi?</a:t>
            </a:r>
          </a:p>
        </p:txBody>
      </p:sp>
    </p:spTree>
    <p:extLst>
      <p:ext uri="{BB962C8B-B14F-4D97-AF65-F5344CB8AC3E}">
        <p14:creationId xmlns:p14="http://schemas.microsoft.com/office/powerpoint/2010/main" val="395122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" y="28476"/>
            <a:ext cx="9139436" cy="607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650" y="6235700"/>
            <a:ext cx="280878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t-EE" i="1" dirty="0" smtClean="0"/>
              <a:t>Robotiteater Hiiumaal, 2010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9865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9"/>
          <p:cNvSpPr>
            <a:spLocks noGrp="1"/>
          </p:cNvSpPr>
          <p:nvPr>
            <p:ph idx="1"/>
          </p:nvPr>
        </p:nvSpPr>
        <p:spPr>
          <a:xfrm>
            <a:off x="972000" y="1916832"/>
            <a:ext cx="6972300" cy="4525963"/>
          </a:xfrm>
        </p:spPr>
        <p:txBody>
          <a:bodyPr>
            <a:normAutofit/>
          </a:bodyPr>
          <a:lstStyle/>
          <a:p>
            <a:r>
              <a:rPr lang="et-EE" altLang="en-US" sz="3400" dirty="0" smtClean="0"/>
              <a:t>Positiivne emotsioon vs raske töö</a:t>
            </a:r>
            <a:endParaRPr lang="et-EE" altLang="en-US" sz="3400" dirty="0"/>
          </a:p>
          <a:p>
            <a:r>
              <a:rPr lang="et-EE" altLang="en-US" sz="3400" dirty="0" smtClean="0"/>
              <a:t>Ajakava vs tulemused</a:t>
            </a:r>
            <a:endParaRPr lang="et-EE" altLang="en-US" sz="3200" dirty="0"/>
          </a:p>
          <a:p>
            <a:endParaRPr lang="et-EE" altLang="en-US" sz="3200" dirty="0" smtClean="0"/>
          </a:p>
          <a:p>
            <a:r>
              <a:rPr lang="et-EE" altLang="en-US" sz="3200" dirty="0" smtClean="0"/>
              <a:t>Tüüpmõtlemine: „Ma ei saanud sellest päris hästi aru aga küll ma pärast koolis saan uurida!“</a:t>
            </a:r>
            <a:endParaRPr lang="et-EE" altLang="en-US" sz="3600" dirty="0" smtClean="0"/>
          </a:p>
        </p:txBody>
      </p:sp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972000" y="260350"/>
            <a:ext cx="6972300" cy="1427163"/>
          </a:xfrm>
        </p:spPr>
        <p:txBody>
          <a:bodyPr>
            <a:normAutofit/>
          </a:bodyPr>
          <a:lstStyle/>
          <a:p>
            <a:r>
              <a:rPr lang="et-EE" altLang="en-US" dirty="0" smtClean="0"/>
              <a:t>Õpetajakoolitus</a:t>
            </a:r>
          </a:p>
        </p:txBody>
      </p:sp>
    </p:spTree>
    <p:extLst>
      <p:ext uri="{BB962C8B-B14F-4D97-AF65-F5344CB8AC3E}">
        <p14:creationId xmlns:p14="http://schemas.microsoft.com/office/powerpoint/2010/main" val="31424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KOOLIT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4608512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250" y="6235700"/>
            <a:ext cx="667015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t-EE" i="1" dirty="0" err="1" smtClean="0"/>
              <a:t>Mehhatroonika</a:t>
            </a:r>
            <a:r>
              <a:rPr lang="et-EE" i="1" dirty="0" smtClean="0"/>
              <a:t> ja robootika valikkursuse õpetajakoolitus Tartus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2238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72000" y="260350"/>
            <a:ext cx="6972300" cy="1427163"/>
          </a:xfrm>
        </p:spPr>
        <p:txBody>
          <a:bodyPr/>
          <a:lstStyle/>
          <a:p>
            <a:r>
              <a:rPr lang="et-EE" altLang="en-US" dirty="0" smtClean="0"/>
              <a:t>Robotite hankimine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72000" y="1844824"/>
            <a:ext cx="6972300" cy="4525963"/>
          </a:xfrm>
        </p:spPr>
        <p:txBody>
          <a:bodyPr>
            <a:noAutofit/>
          </a:bodyPr>
          <a:lstStyle/>
          <a:p>
            <a:r>
              <a:rPr lang="et-EE" altLang="en-US" sz="4400" dirty="0" smtClean="0"/>
              <a:t>Soovituslikud komplektid</a:t>
            </a:r>
          </a:p>
          <a:p>
            <a:pPr lvl="1"/>
            <a:r>
              <a:rPr lang="et-EE" altLang="en-US" sz="4400" dirty="0" smtClean="0"/>
              <a:t>LEGO MINDSTORMS</a:t>
            </a:r>
          </a:p>
          <a:p>
            <a:pPr lvl="1"/>
            <a:r>
              <a:rPr lang="et-EE" altLang="en-US" sz="4400" dirty="0" err="1" smtClean="0"/>
              <a:t>Robolabor</a:t>
            </a:r>
            <a:endParaRPr lang="et-EE" altLang="en-US" sz="4400" dirty="0" smtClean="0"/>
          </a:p>
          <a:p>
            <a:r>
              <a:rPr lang="et-EE" altLang="en-US" sz="4600" dirty="0" smtClean="0"/>
              <a:t>Kooliväline toetus</a:t>
            </a:r>
          </a:p>
          <a:p>
            <a:pPr lvl="1"/>
            <a:r>
              <a:rPr lang="et-EE" altLang="en-US" sz="4400" dirty="0" smtClean="0"/>
              <a:t>Tiigrihüpe</a:t>
            </a:r>
            <a:endParaRPr lang="et-EE" altLang="en-US" sz="1100" i="1" dirty="0" smtClean="0"/>
          </a:p>
          <a:p>
            <a:pPr lvl="1"/>
            <a:r>
              <a:rPr lang="et-EE" altLang="en-US" sz="4400" dirty="0" smtClean="0"/>
              <a:t>Nutilabor</a:t>
            </a:r>
          </a:p>
        </p:txBody>
      </p:sp>
    </p:spTree>
    <p:extLst>
      <p:ext uri="{BB962C8B-B14F-4D97-AF65-F5344CB8AC3E}">
        <p14:creationId xmlns:p14="http://schemas.microsoft.com/office/powerpoint/2010/main" val="158297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inekuju">
  <a:themeElements>
    <a:clrScheme name="Lainekuju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Lainekuju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inekuju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1455</TotalTime>
  <Words>216</Words>
  <Application>Microsoft Office PowerPoint</Application>
  <PresentationFormat>Ekraaniseanss (4:3)</PresentationFormat>
  <Paragraphs>75</Paragraphs>
  <Slides>21</Slides>
  <Notes>5</Notes>
  <HiddenSlides>0</HiddenSlides>
  <MMClips>0</MMClips>
  <ScaleCrop>false</ScaleCrop>
  <HeadingPairs>
    <vt:vector size="4" baseType="variant">
      <vt:variant>
        <vt:lpstr>Kujundus</vt:lpstr>
      </vt:variant>
      <vt:variant>
        <vt:i4>2</vt:i4>
      </vt:variant>
      <vt:variant>
        <vt:lpstr>Slaidipealkirjad</vt:lpstr>
      </vt:variant>
      <vt:variant>
        <vt:i4>21</vt:i4>
      </vt:variant>
    </vt:vector>
  </HeadingPairs>
  <TitlesOfParts>
    <vt:vector size="23" baseType="lpstr">
      <vt:lpstr>Office Theme</vt:lpstr>
      <vt:lpstr>Lainekuju</vt:lpstr>
      <vt:lpstr>Hariduslik robootika Eestis Ramon Rantsus Heilo Altin </vt:lpstr>
      <vt:lpstr>PowerPointi esitlus</vt:lpstr>
      <vt:lpstr>Lugu koolirobootikast</vt:lpstr>
      <vt:lpstr>PowerPointi esitlus</vt:lpstr>
      <vt:lpstr>Kuidas tekitame huvi?</vt:lpstr>
      <vt:lpstr>PowerPointi esitlus</vt:lpstr>
      <vt:lpstr>Õpetajakoolitus</vt:lpstr>
      <vt:lpstr>PowerPointi esitlus</vt:lpstr>
      <vt:lpstr>Robotite hankimine</vt:lpstr>
      <vt:lpstr>PowerPointi esitlus</vt:lpstr>
      <vt:lpstr>PowerPointi esitlus</vt:lpstr>
      <vt:lpstr>PowerPointi esitlus</vt:lpstr>
      <vt:lpstr>Toetus</vt:lpstr>
      <vt:lpstr>Väljundid</vt:lpstr>
      <vt:lpstr>PowerPointi esitlus</vt:lpstr>
      <vt:lpstr>Lõpetuseks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Kooliroboti projekt</dc:title>
  <dc:creator>heilo</dc:creator>
  <cp:lastModifiedBy>HEILO</cp:lastModifiedBy>
  <cp:revision>39</cp:revision>
  <dcterms:created xsi:type="dcterms:W3CDTF">2013-10-22T20:58:46Z</dcterms:created>
  <dcterms:modified xsi:type="dcterms:W3CDTF">2014-01-28T14:42:28Z</dcterms:modified>
</cp:coreProperties>
</file>