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F608-E792-427A-94D9-5E0A1FD1BE95}" type="datetimeFigureOut">
              <a:rPr lang="et-EE" smtClean="0"/>
              <a:t>15.11.2013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7EF7-6CA3-4FD7-83A4-8367B4E161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3198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F608-E792-427A-94D9-5E0A1FD1BE95}" type="datetimeFigureOut">
              <a:rPr lang="et-EE" smtClean="0"/>
              <a:t>15.11.2013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7EF7-6CA3-4FD7-83A4-8367B4E161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253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F608-E792-427A-94D9-5E0A1FD1BE95}" type="datetimeFigureOut">
              <a:rPr lang="et-EE" smtClean="0"/>
              <a:t>15.11.2013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7EF7-6CA3-4FD7-83A4-8367B4E161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8429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F608-E792-427A-94D9-5E0A1FD1BE95}" type="datetimeFigureOut">
              <a:rPr lang="et-EE" smtClean="0"/>
              <a:t>15.11.2013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7EF7-6CA3-4FD7-83A4-8367B4E161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2186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F608-E792-427A-94D9-5E0A1FD1BE95}" type="datetimeFigureOut">
              <a:rPr lang="et-EE" smtClean="0"/>
              <a:t>15.11.2013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7EF7-6CA3-4FD7-83A4-8367B4E161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3810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F608-E792-427A-94D9-5E0A1FD1BE95}" type="datetimeFigureOut">
              <a:rPr lang="et-EE" smtClean="0"/>
              <a:t>15.11.2013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7EF7-6CA3-4FD7-83A4-8367B4E161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1596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F608-E792-427A-94D9-5E0A1FD1BE95}" type="datetimeFigureOut">
              <a:rPr lang="et-EE" smtClean="0"/>
              <a:t>15.11.2013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7EF7-6CA3-4FD7-83A4-8367B4E161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00037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F608-E792-427A-94D9-5E0A1FD1BE95}" type="datetimeFigureOut">
              <a:rPr lang="et-EE" smtClean="0"/>
              <a:t>15.11.2013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7EF7-6CA3-4FD7-83A4-8367B4E161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5731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F608-E792-427A-94D9-5E0A1FD1BE95}" type="datetimeFigureOut">
              <a:rPr lang="et-EE" smtClean="0"/>
              <a:t>15.11.2013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7EF7-6CA3-4FD7-83A4-8367B4E161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3603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F608-E792-427A-94D9-5E0A1FD1BE95}" type="datetimeFigureOut">
              <a:rPr lang="et-EE" smtClean="0"/>
              <a:t>15.11.2013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7EF7-6CA3-4FD7-83A4-8367B4E161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2924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F608-E792-427A-94D9-5E0A1FD1BE95}" type="datetimeFigureOut">
              <a:rPr lang="et-EE" smtClean="0"/>
              <a:t>15.11.2013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7EF7-6CA3-4FD7-83A4-8367B4E161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3370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2F608-E792-427A-94D9-5E0A1FD1BE95}" type="datetimeFigureOut">
              <a:rPr lang="et-EE" smtClean="0"/>
              <a:t>15.11.2013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C7EF7-6CA3-4FD7-83A4-8367B4E161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3227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b="1" dirty="0" smtClean="0"/>
              <a:t>Teadushuviharidus – </a:t>
            </a:r>
            <a:br>
              <a:rPr lang="et-EE" b="1" dirty="0" smtClean="0"/>
            </a:br>
            <a:r>
              <a:rPr lang="et-EE" b="1" dirty="0" smtClean="0"/>
              <a:t>kas ainult nohikutele?</a:t>
            </a:r>
            <a:endParaRPr lang="et-E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Arko Olesk</a:t>
            </a:r>
          </a:p>
          <a:p>
            <a:r>
              <a:rPr lang="et-EE" dirty="0" smtClean="0">
                <a:solidFill>
                  <a:srgbClr val="002060"/>
                </a:solidFill>
              </a:rPr>
              <a:t>Tallinna Ülikool / Postimees</a:t>
            </a:r>
          </a:p>
          <a:p>
            <a:endParaRPr lang="et-EE" sz="1800" dirty="0" smtClean="0">
              <a:solidFill>
                <a:srgbClr val="002060"/>
              </a:solidFill>
            </a:endParaRPr>
          </a:p>
          <a:p>
            <a:r>
              <a:rPr lang="et-EE" sz="1800" dirty="0" smtClean="0">
                <a:solidFill>
                  <a:srgbClr val="002060"/>
                </a:solidFill>
              </a:rPr>
              <a:t>Teadushuvihariduse konverents 15.11.2013</a:t>
            </a:r>
            <a:endParaRPr lang="et-EE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7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764704"/>
            <a:ext cx="7353320" cy="4525963"/>
          </a:xfrm>
        </p:spPr>
      </p:pic>
      <p:sp>
        <p:nvSpPr>
          <p:cNvPr id="5" name="TextBox 4"/>
          <p:cNvSpPr txBox="1"/>
          <p:nvPr/>
        </p:nvSpPr>
        <p:spPr>
          <a:xfrm>
            <a:off x="971600" y="558924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Jõgis, Agne, 2013.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7822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12976"/>
            <a:ext cx="8229600" cy="1143000"/>
          </a:xfrm>
        </p:spPr>
        <p:txBody>
          <a:bodyPr/>
          <a:lstStyle/>
          <a:p>
            <a:r>
              <a:rPr lang="et-EE" dirty="0" smtClean="0"/>
              <a:t>Suur tänu!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8565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Miks ei saanud minust teadlast?</a:t>
            </a:r>
            <a:endParaRPr lang="et-E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5" y="1610519"/>
            <a:ext cx="6000750" cy="4505325"/>
          </a:xfrm>
        </p:spPr>
      </p:pic>
    </p:spTree>
    <p:extLst>
      <p:ext uri="{BB962C8B-B14F-4D97-AF65-F5344CB8AC3E}">
        <p14:creationId xmlns:p14="http://schemas.microsoft.com/office/powerpoint/2010/main" val="400764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GLOBE</a:t>
            </a:r>
            <a:endParaRPr lang="et-E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16450"/>
            <a:ext cx="8229600" cy="4493462"/>
          </a:xfrm>
        </p:spPr>
      </p:pic>
    </p:spTree>
    <p:extLst>
      <p:ext uri="{BB962C8B-B14F-4D97-AF65-F5344CB8AC3E}">
        <p14:creationId xmlns:p14="http://schemas.microsoft.com/office/powerpoint/2010/main" val="10496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Malcolm Gladwell „David and Goliath“</a:t>
            </a:r>
            <a:endParaRPr lang="et-E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274" y="1196752"/>
            <a:ext cx="7163506" cy="5256584"/>
          </a:xfrm>
        </p:spPr>
      </p:pic>
    </p:spTree>
    <p:extLst>
      <p:ext uri="{BB962C8B-B14F-4D97-AF65-F5344CB8AC3E}">
        <p14:creationId xmlns:p14="http://schemas.microsoft.com/office/powerpoint/2010/main" val="325623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«Iga klassi eluallikas on arutelu ja see kipub käivitumiseks vajama teatud kriitilist massi. Kui õpilaste arv on liiga väike, arutelu kannatab. /.../ Ja kui klass on liiga väike, siis ei ole arutlejate seas piisavalt arvamuste paljusust, et asjad toimima hakkaks. Liiga väikeses rühmas kipub nappima sedasorti energiat, mis tekib inimestevahelisest hõõrdumisest</a:t>
            </a:r>
            <a:r>
              <a:rPr lang="et-EE" dirty="0" smtClean="0"/>
              <a:t>.»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084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4794"/>
            <a:ext cx="6408712" cy="6547530"/>
          </a:xfrm>
        </p:spPr>
      </p:pic>
    </p:spTree>
    <p:extLst>
      <p:ext uri="{BB962C8B-B14F-4D97-AF65-F5344CB8AC3E}">
        <p14:creationId xmlns:p14="http://schemas.microsoft.com/office/powerpoint/2010/main" val="195316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Teadus koolitunnis</a:t>
            </a:r>
            <a:endParaRPr lang="et-E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761"/>
            <a:ext cx="9177124" cy="5589240"/>
          </a:xfrm>
        </p:spPr>
      </p:pic>
    </p:spTree>
    <p:extLst>
      <p:ext uri="{BB962C8B-B14F-4D97-AF65-F5344CB8AC3E}">
        <p14:creationId xmlns:p14="http://schemas.microsoft.com/office/powerpoint/2010/main" val="73945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4" y="620688"/>
            <a:ext cx="9078196" cy="4792727"/>
          </a:xfrm>
        </p:spPr>
      </p:pic>
    </p:spTree>
    <p:extLst>
      <p:ext uri="{BB962C8B-B14F-4D97-AF65-F5344CB8AC3E}">
        <p14:creationId xmlns:p14="http://schemas.microsoft.com/office/powerpoint/2010/main" val="381134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" y="0"/>
            <a:ext cx="9260086" cy="6858000"/>
          </a:xfrm>
        </p:spPr>
      </p:pic>
    </p:spTree>
    <p:extLst>
      <p:ext uri="{BB962C8B-B14F-4D97-AF65-F5344CB8AC3E}">
        <p14:creationId xmlns:p14="http://schemas.microsoft.com/office/powerpoint/2010/main" val="15426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96</Words>
  <Application>Microsoft Office PowerPoint</Application>
  <PresentationFormat>On-screen Show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Teadushuviharidus –  kas ainult nohikutele?</vt:lpstr>
      <vt:lpstr>Miks ei saanud minust teadlast?</vt:lpstr>
      <vt:lpstr>GLOBE</vt:lpstr>
      <vt:lpstr>Malcolm Gladwell „David and Goliath“</vt:lpstr>
      <vt:lpstr>PowerPoint Presentation</vt:lpstr>
      <vt:lpstr>PowerPoint Presentation</vt:lpstr>
      <vt:lpstr>Teadus koolitunnis</vt:lpstr>
      <vt:lpstr>PowerPoint Presentation</vt:lpstr>
      <vt:lpstr>PowerPoint Presentation</vt:lpstr>
      <vt:lpstr>PowerPoint Presentation</vt:lpstr>
      <vt:lpstr>Suur tänu!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Teadushuviharidus –  kas ainult nohikutele?</dc:title>
  <dc:creator>arko</dc:creator>
  <cp:lastModifiedBy>arko</cp:lastModifiedBy>
  <cp:revision>3</cp:revision>
  <dcterms:created xsi:type="dcterms:W3CDTF">2013-11-15T08:25:06Z</dcterms:created>
  <dcterms:modified xsi:type="dcterms:W3CDTF">2013-11-15T10:14:02Z</dcterms:modified>
</cp:coreProperties>
</file>