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9" r:id="rId8"/>
    <p:sldId id="265" r:id="rId9"/>
    <p:sldId id="270" r:id="rId10"/>
    <p:sldId id="271" r:id="rId11"/>
    <p:sldId id="272" r:id="rId12"/>
    <p:sldId id="275" r:id="rId13"/>
    <p:sldId id="277" r:id="rId14"/>
    <p:sldId id="278" r:id="rId15"/>
    <p:sldId id="279" r:id="rId16"/>
    <p:sldId id="280" r:id="rId17"/>
    <p:sldId id="282" r:id="rId18"/>
    <p:sldId id="293" r:id="rId19"/>
    <p:sldId id="294" r:id="rId20"/>
    <p:sldId id="295" r:id="rId21"/>
    <p:sldId id="283" r:id="rId22"/>
    <p:sldId id="296" r:id="rId23"/>
    <p:sldId id="284" r:id="rId24"/>
    <p:sldId id="285" r:id="rId25"/>
    <p:sldId id="290" r:id="rId26"/>
    <p:sldId id="286" r:id="rId27"/>
    <p:sldId id="287" r:id="rId28"/>
    <p:sldId id="288" r:id="rId29"/>
    <p:sldId id="289" r:id="rId30"/>
    <p:sldId id="291" r:id="rId31"/>
    <p:sldId id="292" r:id="rId3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et-EE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jätkab 1.kursusel</c:v>
                </c:pt>
                <c:pt idx="1">
                  <c:v>lõpetas 1.kursuse</c:v>
                </c:pt>
                <c:pt idx="2">
                  <c:v>lõpetas 2.kursuse</c:v>
                </c:pt>
                <c:pt idx="3">
                  <c:v>lõpetas 3.kursuse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t-EE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1166-F42B-434F-8885-21B496881BB5}" type="datetimeFigureOut">
              <a:rPr lang="et-EE" smtClean="0"/>
              <a:pPr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84CF-8346-46AD-BC09-D2F3574A829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JukuAkadeemia</a:t>
            </a:r>
            <a:br>
              <a:rPr lang="et-EE" dirty="0" smtClean="0"/>
            </a:br>
            <a:r>
              <a:rPr lang="fi-FI" dirty="0" smtClean="0"/>
              <a:t>Koostöö </a:t>
            </a:r>
            <a:r>
              <a:rPr lang="fi-FI" dirty="0"/>
              <a:t> ja kogukonna </a:t>
            </a:r>
            <a:r>
              <a:rPr lang="fi-FI" dirty="0" smtClean="0"/>
              <a:t>kaasamine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Konguta Kool</a:t>
            </a:r>
            <a:br>
              <a:rPr lang="et-EE" dirty="0" smtClean="0"/>
            </a:br>
            <a:r>
              <a:rPr lang="et-EE" dirty="0" smtClean="0"/>
              <a:t>2013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4" name="Picture 3" descr="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208912" cy="2439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0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5342" y="476672"/>
            <a:ext cx="8053315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1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7276" y="620688"/>
            <a:ext cx="8095164" cy="6178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2-07-04 17.20.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8280920" cy="6178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F57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32656"/>
            <a:ext cx="8235759" cy="6176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2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5342" y="476672"/>
            <a:ext cx="8053315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3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5342" y="548680"/>
            <a:ext cx="8053315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_1775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195736" y="188640"/>
            <a:ext cx="4840002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2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59180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62900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332656"/>
            <a:ext cx="6408712" cy="6220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4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8352928" cy="6122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Miks?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Ebaühtlased (õpi)oskused</a:t>
            </a:r>
          </a:p>
          <a:p>
            <a:pPr lvl="1"/>
            <a:r>
              <a:rPr lang="et-EE" dirty="0" smtClean="0"/>
              <a:t>Lugemistehnika</a:t>
            </a:r>
          </a:p>
          <a:p>
            <a:pPr lvl="1"/>
            <a:r>
              <a:rPr lang="et-EE" dirty="0" smtClean="0"/>
              <a:t>Funktsionaalne- ja skemaatiline lugemisoskus</a:t>
            </a:r>
          </a:p>
          <a:p>
            <a:pPr lvl="1"/>
            <a:r>
              <a:rPr lang="et-EE" dirty="0" smtClean="0"/>
              <a:t>Väljendusoskus</a:t>
            </a:r>
          </a:p>
          <a:p>
            <a:pPr lvl="1"/>
            <a:r>
              <a:rPr lang="et-EE" dirty="0" smtClean="0"/>
              <a:t>Toimetulematus igapäevaeluga</a:t>
            </a:r>
          </a:p>
          <a:p>
            <a:pPr lvl="1"/>
            <a:r>
              <a:rPr lang="et-EE" dirty="0" smtClean="0"/>
              <a:t>Sotsialiseerumisprobleemid</a:t>
            </a:r>
          </a:p>
          <a:p>
            <a:pPr lvl="1"/>
            <a:r>
              <a:rPr lang="et-EE" dirty="0" smtClean="0"/>
              <a:t>jne</a:t>
            </a:r>
          </a:p>
          <a:p>
            <a:r>
              <a:rPr lang="et-EE" dirty="0" smtClean="0"/>
              <a:t>Piiratud võimalused</a:t>
            </a:r>
          </a:p>
          <a:p>
            <a:r>
              <a:rPr lang="et-EE" dirty="0" smtClean="0"/>
              <a:t>Väike silmaring</a:t>
            </a:r>
          </a:p>
          <a:p>
            <a:r>
              <a:rPr lang="et-EE" dirty="0" smtClean="0"/>
              <a:t>Huvi- ja motivatsioonipuudus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4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692696"/>
            <a:ext cx="8187754" cy="5870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2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620688"/>
            <a:ext cx="816456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12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9270" y="658548"/>
            <a:ext cx="8001162" cy="5722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692696"/>
            <a:ext cx="8222514" cy="5689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2704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548680"/>
            <a:ext cx="8496944" cy="6068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8568952" cy="599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53100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211757" cy="6158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91300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8352928" cy="6086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60104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6581" y="404664"/>
            <a:ext cx="8540935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16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620688"/>
            <a:ext cx="8654441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Kuidas?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t-EE" dirty="0" smtClean="0"/>
              <a:t>Viktoriinid</a:t>
            </a:r>
          </a:p>
          <a:p>
            <a:r>
              <a:rPr lang="et-EE" dirty="0" smtClean="0"/>
              <a:t>Teemanädalad</a:t>
            </a:r>
            <a:endParaRPr lang="et-EE" dirty="0" smtClean="0"/>
          </a:p>
          <a:p>
            <a:r>
              <a:rPr lang="et-EE" dirty="0" smtClean="0"/>
              <a:t>Projektipäevad</a:t>
            </a:r>
          </a:p>
          <a:p>
            <a:r>
              <a:rPr lang="et-EE" dirty="0" smtClean="0"/>
              <a:t>Õppekava läbivad teemad, erinevate ainete lõimimine. Reisipäevikud ja </a:t>
            </a:r>
            <a:r>
              <a:rPr lang="et-EE" dirty="0" smtClean="0"/>
              <a:t>tagasiside</a:t>
            </a:r>
          </a:p>
          <a:p>
            <a:r>
              <a:rPr lang="et-EE" dirty="0" smtClean="0"/>
              <a:t>Loovküsimused, -ülesanded</a:t>
            </a:r>
            <a:endParaRPr lang="et-EE" dirty="0" smtClean="0"/>
          </a:p>
          <a:p>
            <a:r>
              <a:rPr lang="et-EE" dirty="0" smtClean="0"/>
              <a:t>Võimalused</a:t>
            </a:r>
          </a:p>
          <a:p>
            <a:r>
              <a:rPr lang="et-EE" dirty="0" smtClean="0"/>
              <a:t>Koostööpartnerid</a:t>
            </a:r>
          </a:p>
          <a:p>
            <a:r>
              <a:rPr lang="et-EE" dirty="0" smtClean="0"/>
              <a:t>Kaasamine ja üheshingamine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15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32656"/>
            <a:ext cx="8280920" cy="610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Kommirobot</a:t>
            </a:r>
            <a:endParaRPr lang="et-EE" dirty="0"/>
          </a:p>
        </p:txBody>
      </p:sp>
      <p:pic>
        <p:nvPicPr>
          <p:cNvPr id="4" name="Content Placeholder 3" descr="IMG_82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124744"/>
            <a:ext cx="7727365" cy="5217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Tulemused?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Koolikohustus</a:t>
            </a:r>
          </a:p>
          <a:p>
            <a:r>
              <a:rPr lang="et-EE" dirty="0" smtClean="0"/>
              <a:t>Õppetöö tulemused- edukus ja kvaliteet</a:t>
            </a:r>
            <a:endParaRPr lang="et-EE" dirty="0"/>
          </a:p>
          <a:p>
            <a:r>
              <a:rPr lang="et-EE" dirty="0" smtClean="0"/>
              <a:t>Tasemetööde keskmine hinne</a:t>
            </a:r>
          </a:p>
          <a:p>
            <a:r>
              <a:rPr lang="et-EE" dirty="0" smtClean="0"/>
              <a:t>Õpihuvi ja motivatsioon</a:t>
            </a:r>
          </a:p>
          <a:p>
            <a:r>
              <a:rPr lang="et-EE" dirty="0" smtClean="0"/>
              <a:t>Digitaalne kirjaoskus</a:t>
            </a:r>
          </a:p>
          <a:p>
            <a:r>
              <a:rPr lang="et-EE" dirty="0" smtClean="0"/>
              <a:t>Teadustööd</a:t>
            </a:r>
          </a:p>
          <a:p>
            <a:r>
              <a:rPr lang="et-EE" dirty="0" smtClean="0"/>
              <a:t>Silmaring ja teadmised, nende rakendamisoskus</a:t>
            </a:r>
          </a:p>
          <a:p>
            <a:r>
              <a:rPr lang="et-EE" dirty="0" smtClean="0"/>
              <a:t>Areng ja mitmekülgsus</a:t>
            </a:r>
          </a:p>
          <a:p>
            <a:r>
              <a:rPr lang="et-EE" dirty="0" smtClean="0"/>
              <a:t>Jagamine ja sünergia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JukuAkadeemia</a:t>
            </a:r>
            <a:br>
              <a:rPr lang="et-EE" dirty="0" smtClean="0"/>
            </a:br>
            <a:r>
              <a:rPr lang="et-EE" sz="3100" dirty="0" smtClean="0"/>
              <a:t>http://jukuakadeemia.weebly.com/</a:t>
            </a:r>
            <a:br>
              <a:rPr lang="et-EE" sz="3100" dirty="0" smtClean="0"/>
            </a:br>
            <a:endParaRPr lang="et-E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4 suunda</a:t>
            </a:r>
          </a:p>
          <a:p>
            <a:pPr lvl="1"/>
            <a:r>
              <a:rPr lang="fi-FI" dirty="0" smtClean="0"/>
              <a:t>Matemaatika ja loodusteadused </a:t>
            </a:r>
          </a:p>
          <a:p>
            <a:pPr lvl="1"/>
            <a:r>
              <a:rPr lang="fi-FI" dirty="0" smtClean="0"/>
              <a:t>Robootika, programmeerimine ja innovatsioon</a:t>
            </a:r>
          </a:p>
          <a:p>
            <a:pPr lvl="1"/>
            <a:r>
              <a:rPr lang="fi-FI" dirty="0" smtClean="0"/>
              <a:t>Keeleteadus ja sotsiaalained</a:t>
            </a:r>
          </a:p>
          <a:p>
            <a:pPr lvl="1"/>
            <a:r>
              <a:rPr lang="fi-FI" dirty="0" smtClean="0"/>
              <a:t>Ajalugu ja kultuuripärand</a:t>
            </a:r>
          </a:p>
          <a:p>
            <a:r>
              <a:rPr lang="et-EE" dirty="0" smtClean="0"/>
              <a:t>2.aastaring</a:t>
            </a:r>
          </a:p>
          <a:p>
            <a:r>
              <a:rPr lang="et-EE" dirty="0" smtClean="0"/>
              <a:t>Punktid ja tasemed</a:t>
            </a:r>
          </a:p>
          <a:p>
            <a:r>
              <a:rPr lang="et-EE" dirty="0" smtClean="0"/>
              <a:t>Edasiarendus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JukuAkadeemia 2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78695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4" descr="SAM_12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260648"/>
            <a:ext cx="4038600" cy="2364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1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8630732" cy="5001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et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980728"/>
            <a:ext cx="8376688" cy="5293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5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5342" y="908720"/>
            <a:ext cx="8053315" cy="5217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101</Words>
  <Application>Microsoft Office PowerPoint</Application>
  <PresentationFormat>On-screen Show (4:3)</PresentationFormat>
  <Paragraphs>42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JukuAkadeemia Koostöö  ja kogukonna kaasamine Konguta Kool 2013 </vt:lpstr>
      <vt:lpstr>Miks?</vt:lpstr>
      <vt:lpstr>Kuidas?</vt:lpstr>
      <vt:lpstr>Tulemused?</vt:lpstr>
      <vt:lpstr> JukuAkadeemia http://jukuakadeemia.weebly.com/ </vt:lpstr>
      <vt:lpstr>JukuAkadeemia 2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Kommirobot</vt:lpstr>
    </vt:vector>
  </TitlesOfParts>
  <Company>Konguta Kool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JukuAkadeemia Koostöö  ja kogukonna kaasamine </dc:title>
  <dc:creator>Liina Tamm</dc:creator>
  <cp:lastModifiedBy>Liina Tamm</cp:lastModifiedBy>
  <cp:revision>3</cp:revision>
  <dcterms:created xsi:type="dcterms:W3CDTF">2013-11-14T17:11:26Z</dcterms:created>
  <dcterms:modified xsi:type="dcterms:W3CDTF">2013-11-14T19:53:15Z</dcterms:modified>
</cp:coreProperties>
</file>