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  <p:sldMasterId id="2147483725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257" r:id="rId5"/>
    <p:sldId id="277" r:id="rId6"/>
    <p:sldId id="276" r:id="rId7"/>
    <p:sldId id="275" r:id="rId8"/>
    <p:sldId id="271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B7C"/>
    <a:srgbClr val="FFF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11" autoAdjust="0"/>
    <p:restoredTop sz="94717" autoAdjust="0"/>
  </p:normalViewPr>
  <p:slideViewPr>
    <p:cSldViewPr snapToGrid="0" snapToObjects="1">
      <p:cViewPr>
        <p:scale>
          <a:sx n="111" d="100"/>
          <a:sy n="111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TAG\2012\VTKO\7RP%20infop&#228;evad\7RP_juuni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Sheet1!$A$1:$A$21</c:f>
              <c:strCache>
                <c:ptCount val="21"/>
                <c:pt idx="0">
                  <c:v>Euratom</c:v>
                </c:pt>
                <c:pt idx="1">
                  <c:v>ERC</c:v>
                </c:pt>
                <c:pt idx="2">
                  <c:v>MC</c:v>
                </c:pt>
                <c:pt idx="3">
                  <c:v>IKT</c:v>
                </c:pt>
                <c:pt idx="4">
                  <c:v>Transport</c:v>
                </c:pt>
                <c:pt idx="5">
                  <c:v>NMP</c:v>
                </c:pt>
                <c:pt idx="6">
                  <c:v>Energia</c:v>
                </c:pt>
                <c:pt idx="7">
                  <c:v>Üldised tegevused</c:v>
                </c:pt>
                <c:pt idx="8">
                  <c:v>Kosmos</c:v>
                </c:pt>
                <c:pt idx="9">
                  <c:v>Keskkond</c:v>
                </c:pt>
                <c:pt idx="10">
                  <c:v>Teaduspotentsiaal</c:v>
                </c:pt>
                <c:pt idx="11">
                  <c:v>Teadmiste regioonid</c:v>
                </c:pt>
                <c:pt idx="12">
                  <c:v>Teadusinfra</c:v>
                </c:pt>
                <c:pt idx="13">
                  <c:v>Toit</c:v>
                </c:pt>
                <c:pt idx="14">
                  <c:v>Tervis</c:v>
                </c:pt>
                <c:pt idx="15">
                  <c:v>INCO</c:v>
                </c:pt>
                <c:pt idx="16">
                  <c:v>Julgeolek</c:v>
                </c:pt>
                <c:pt idx="17">
                  <c:v>VKE</c:v>
                </c:pt>
                <c:pt idx="18">
                  <c:v>Teaduspoliitikate sidestamine</c:v>
                </c:pt>
                <c:pt idx="19">
                  <c:v>SSH</c:v>
                </c:pt>
                <c:pt idx="20">
                  <c:v>Teadus ühiskonnas</c:v>
                </c:pt>
              </c:strCache>
            </c:strRef>
          </c:cat>
          <c:val>
            <c:numRef>
              <c:f>Sheet1!$B$1:$B$21</c:f>
              <c:numCache>
                <c:formatCode>General</c:formatCode>
                <c:ptCount val="21"/>
                <c:pt idx="0">
                  <c:v>0</c:v>
                </c:pt>
                <c:pt idx="1">
                  <c:v>0.08</c:v>
                </c:pt>
                <c:pt idx="2">
                  <c:v>0.4</c:v>
                </c:pt>
                <c:pt idx="3">
                  <c:v>1.5</c:v>
                </c:pt>
                <c:pt idx="4">
                  <c:v>1.5</c:v>
                </c:pt>
                <c:pt idx="5">
                  <c:v>2.1</c:v>
                </c:pt>
                <c:pt idx="6">
                  <c:v>3.6</c:v>
                </c:pt>
                <c:pt idx="7">
                  <c:v>4.2</c:v>
                </c:pt>
                <c:pt idx="8">
                  <c:v>4.4000000000000004</c:v>
                </c:pt>
                <c:pt idx="9">
                  <c:v>4.5</c:v>
                </c:pt>
                <c:pt idx="10">
                  <c:v>4.7</c:v>
                </c:pt>
                <c:pt idx="11">
                  <c:v>5</c:v>
                </c:pt>
                <c:pt idx="12">
                  <c:v>5.0999999999999996</c:v>
                </c:pt>
                <c:pt idx="13">
                  <c:v>5.2</c:v>
                </c:pt>
                <c:pt idx="14">
                  <c:v>5.3</c:v>
                </c:pt>
                <c:pt idx="15">
                  <c:v>5.7</c:v>
                </c:pt>
                <c:pt idx="16">
                  <c:v>6.95</c:v>
                </c:pt>
                <c:pt idx="17">
                  <c:v>7.7</c:v>
                </c:pt>
                <c:pt idx="18">
                  <c:v>9.5</c:v>
                </c:pt>
                <c:pt idx="19">
                  <c:v>14.4</c:v>
                </c:pt>
                <c:pt idx="20">
                  <c:v>15.7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3434624"/>
        <c:axId val="33456896"/>
        <c:axId val="0"/>
      </c:bar3DChart>
      <c:catAx>
        <c:axId val="33434624"/>
        <c:scaling>
          <c:orientation val="minMax"/>
        </c:scaling>
        <c:delete val="0"/>
        <c:axPos val="l"/>
        <c:majorTickMark val="none"/>
        <c:minorTickMark val="none"/>
        <c:tickLblPos val="nextTo"/>
        <c:crossAx val="33456896"/>
        <c:crosses val="autoZero"/>
        <c:auto val="1"/>
        <c:lblAlgn val="ctr"/>
        <c:lblOffset val="100"/>
        <c:noMultiLvlLbl val="0"/>
      </c:catAx>
      <c:valAx>
        <c:axId val="33456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3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914C9E-46AF-49D9-B701-BE27D0F91E0C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t-EE"/>
        </a:p>
      </dgm:t>
    </dgm:pt>
    <dgm:pt modelId="{91075092-9CCA-4CED-9F25-DB3B3A59EB34}">
      <dgm:prSet phldrT="[Text]"/>
      <dgm:spPr/>
      <dgm:t>
        <a:bodyPr/>
        <a:lstStyle/>
        <a:p>
          <a:r>
            <a:rPr lang="et-EE" dirty="0" smtClean="0"/>
            <a:t>Oskar.Otsus@etag.ee</a:t>
          </a:r>
          <a:endParaRPr lang="et-EE" dirty="0"/>
        </a:p>
      </dgm:t>
    </dgm:pt>
    <dgm:pt modelId="{1F67D7CC-6672-4391-A087-20D1AD064872}" type="parTrans" cxnId="{3F9EB3AD-C992-4F76-88B5-8F905D5D7FB2}">
      <dgm:prSet/>
      <dgm:spPr/>
      <dgm:t>
        <a:bodyPr/>
        <a:lstStyle/>
        <a:p>
          <a:endParaRPr lang="et-EE"/>
        </a:p>
      </dgm:t>
    </dgm:pt>
    <dgm:pt modelId="{95A866B1-6633-4FE0-AA0D-05527502E60E}" type="sibTrans" cxnId="{3F9EB3AD-C992-4F76-88B5-8F905D5D7FB2}">
      <dgm:prSet/>
      <dgm:spPr/>
      <dgm:t>
        <a:bodyPr/>
        <a:lstStyle/>
        <a:p>
          <a:endParaRPr lang="et-EE"/>
        </a:p>
      </dgm:t>
    </dgm:pt>
    <dgm:pt modelId="{A9DEA5B0-25D8-4C93-A250-1AFF0D789B73}">
      <dgm:prSet phldrT="[Text]" custT="1"/>
      <dgm:spPr/>
      <dgm:t>
        <a:bodyPr/>
        <a:lstStyle/>
        <a:p>
          <a:r>
            <a:rPr lang="et-EE" sz="1100" b="1" dirty="0" smtClean="0"/>
            <a:t>Juriidilised- ja finantsküsimused raamprogrammis</a:t>
          </a:r>
          <a:r>
            <a:rPr lang="et-EE" sz="1100" dirty="0" smtClean="0"/>
            <a:t> </a:t>
          </a:r>
          <a:endParaRPr lang="et-EE" sz="1100" dirty="0"/>
        </a:p>
      </dgm:t>
    </dgm:pt>
    <dgm:pt modelId="{E7BF9B27-422E-4CC7-8650-C524AE8E0305}" type="parTrans" cxnId="{A866AB64-D46D-40C3-90C7-A9E3F9964485}">
      <dgm:prSet/>
      <dgm:spPr/>
      <dgm:t>
        <a:bodyPr/>
        <a:lstStyle/>
        <a:p>
          <a:endParaRPr lang="et-EE"/>
        </a:p>
      </dgm:t>
    </dgm:pt>
    <dgm:pt modelId="{3A19CADB-947D-485C-9EC7-2DB114B8616A}" type="sibTrans" cxnId="{A866AB64-D46D-40C3-90C7-A9E3F9964485}">
      <dgm:prSet/>
      <dgm:spPr/>
      <dgm:t>
        <a:bodyPr/>
        <a:lstStyle/>
        <a:p>
          <a:endParaRPr lang="et-EE"/>
        </a:p>
      </dgm:t>
    </dgm:pt>
    <dgm:pt modelId="{61D93475-64D1-48DC-BC19-D1EBB75AF16D}">
      <dgm:prSet phldrT="[Text]" custT="1"/>
      <dgm:spPr/>
      <dgm:t>
        <a:bodyPr/>
        <a:lstStyle/>
        <a:p>
          <a:r>
            <a:rPr lang="et-EE" sz="1100" b="1" dirty="0" smtClean="0"/>
            <a:t>VKE-de huvides läbiviidavad teadusuuringud</a:t>
          </a:r>
          <a:r>
            <a:rPr lang="et-EE" sz="1100" dirty="0" smtClean="0"/>
            <a:t> </a:t>
          </a:r>
          <a:endParaRPr lang="et-EE" sz="1100" dirty="0"/>
        </a:p>
      </dgm:t>
    </dgm:pt>
    <dgm:pt modelId="{8EB91D62-7A8F-4F7F-83A0-46E490BA9A50}" type="parTrans" cxnId="{9E5B0D39-6BE2-4595-B044-51AFA9256F42}">
      <dgm:prSet/>
      <dgm:spPr/>
      <dgm:t>
        <a:bodyPr/>
        <a:lstStyle/>
        <a:p>
          <a:endParaRPr lang="et-EE"/>
        </a:p>
      </dgm:t>
    </dgm:pt>
    <dgm:pt modelId="{8DACE0B7-80A3-4353-A880-1D5B9CFA7E3C}" type="sibTrans" cxnId="{9E5B0D39-6BE2-4595-B044-51AFA9256F42}">
      <dgm:prSet/>
      <dgm:spPr/>
      <dgm:t>
        <a:bodyPr/>
        <a:lstStyle/>
        <a:p>
          <a:endParaRPr lang="et-EE"/>
        </a:p>
      </dgm:t>
    </dgm:pt>
    <dgm:pt modelId="{4429C9AF-A24B-4764-8A45-88935A61E43E}">
      <dgm:prSet phldrT="[Text]"/>
      <dgm:spPr/>
      <dgm:t>
        <a:bodyPr/>
        <a:lstStyle/>
        <a:p>
          <a:r>
            <a:rPr lang="et-EE" dirty="0" smtClean="0"/>
            <a:t>Argo.Soon@etag.ee</a:t>
          </a:r>
          <a:endParaRPr lang="et-EE" dirty="0"/>
        </a:p>
      </dgm:t>
    </dgm:pt>
    <dgm:pt modelId="{F23D29F7-4A7D-400F-B14F-01F691BC63EE}" type="parTrans" cxnId="{785956C7-34B1-4C8C-8272-4FB3F32AEEAD}">
      <dgm:prSet/>
      <dgm:spPr/>
      <dgm:t>
        <a:bodyPr/>
        <a:lstStyle/>
        <a:p>
          <a:endParaRPr lang="et-EE"/>
        </a:p>
      </dgm:t>
    </dgm:pt>
    <dgm:pt modelId="{093FA324-0875-4080-A202-3158C574780E}" type="sibTrans" cxnId="{785956C7-34B1-4C8C-8272-4FB3F32AEEAD}">
      <dgm:prSet/>
      <dgm:spPr/>
      <dgm:t>
        <a:bodyPr/>
        <a:lstStyle/>
        <a:p>
          <a:endParaRPr lang="et-EE"/>
        </a:p>
      </dgm:t>
    </dgm:pt>
    <dgm:pt modelId="{1DE9EE8D-1B8D-456C-B430-7950DC47AD97}">
      <dgm:prSet phldrT="[Text]" custT="1"/>
      <dgm:spPr/>
      <dgm:t>
        <a:bodyPr/>
        <a:lstStyle/>
        <a:p>
          <a:r>
            <a:rPr lang="et-EE" sz="1100" b="1" dirty="0" smtClean="0"/>
            <a:t>Tervis</a:t>
          </a:r>
          <a:endParaRPr lang="et-EE" sz="1100" dirty="0"/>
        </a:p>
      </dgm:t>
    </dgm:pt>
    <dgm:pt modelId="{06E42F0B-16D2-493A-9DF6-DB8D0218AF75}" type="parTrans" cxnId="{EE61E718-C2B2-424D-8D3C-845898356843}">
      <dgm:prSet/>
      <dgm:spPr/>
      <dgm:t>
        <a:bodyPr/>
        <a:lstStyle/>
        <a:p>
          <a:endParaRPr lang="et-EE"/>
        </a:p>
      </dgm:t>
    </dgm:pt>
    <dgm:pt modelId="{2ECDDC7A-63DA-413D-AC5C-E580ED270CD3}" type="sibTrans" cxnId="{EE61E718-C2B2-424D-8D3C-845898356843}">
      <dgm:prSet/>
      <dgm:spPr/>
      <dgm:t>
        <a:bodyPr/>
        <a:lstStyle/>
        <a:p>
          <a:endParaRPr lang="et-EE"/>
        </a:p>
      </dgm:t>
    </dgm:pt>
    <dgm:pt modelId="{09510F0E-22CF-456C-B2B9-E1542C3387DB}">
      <dgm:prSet phldrT="[Text]" custT="1"/>
      <dgm:spPr/>
      <dgm:t>
        <a:bodyPr/>
        <a:lstStyle/>
        <a:p>
          <a:r>
            <a:rPr lang="et-EE" sz="1100" b="1" dirty="0" smtClean="0"/>
            <a:t>Toit, põllumajandus ja biotehnoloogia</a:t>
          </a:r>
          <a:r>
            <a:rPr lang="et-EE" sz="1100" dirty="0" smtClean="0"/>
            <a:t> </a:t>
          </a:r>
          <a:endParaRPr lang="et-EE" sz="1100" dirty="0"/>
        </a:p>
      </dgm:t>
    </dgm:pt>
    <dgm:pt modelId="{7D69E341-F198-469D-B975-6A7A48FF6AED}" type="parTrans" cxnId="{BFAD0EC7-61C5-484B-B5C9-59A37C673E6E}">
      <dgm:prSet/>
      <dgm:spPr/>
      <dgm:t>
        <a:bodyPr/>
        <a:lstStyle/>
        <a:p>
          <a:endParaRPr lang="et-EE"/>
        </a:p>
      </dgm:t>
    </dgm:pt>
    <dgm:pt modelId="{2A1BFD5D-8540-4CC2-A089-E1D2E0BF7E12}" type="sibTrans" cxnId="{BFAD0EC7-61C5-484B-B5C9-59A37C673E6E}">
      <dgm:prSet/>
      <dgm:spPr/>
      <dgm:t>
        <a:bodyPr/>
        <a:lstStyle/>
        <a:p>
          <a:endParaRPr lang="et-EE"/>
        </a:p>
      </dgm:t>
    </dgm:pt>
    <dgm:pt modelId="{3804DF11-6D60-4DB2-BBE5-0DDE91054595}">
      <dgm:prSet phldrT="[Text]"/>
      <dgm:spPr/>
      <dgm:t>
        <a:bodyPr/>
        <a:lstStyle/>
        <a:p>
          <a:r>
            <a:rPr lang="et-EE" dirty="0" smtClean="0"/>
            <a:t>Rivo.Raamat@etag.ee</a:t>
          </a:r>
          <a:endParaRPr lang="et-EE" dirty="0"/>
        </a:p>
      </dgm:t>
    </dgm:pt>
    <dgm:pt modelId="{ED830F53-304D-4847-8C44-97F825600FBE}" type="parTrans" cxnId="{C6981B5A-DF26-4CD5-93EA-67459E941580}">
      <dgm:prSet/>
      <dgm:spPr/>
      <dgm:t>
        <a:bodyPr/>
        <a:lstStyle/>
        <a:p>
          <a:endParaRPr lang="et-EE"/>
        </a:p>
      </dgm:t>
    </dgm:pt>
    <dgm:pt modelId="{9E3BB3A4-2FF9-4873-A660-D07A582944A9}" type="sibTrans" cxnId="{C6981B5A-DF26-4CD5-93EA-67459E941580}">
      <dgm:prSet/>
      <dgm:spPr/>
      <dgm:t>
        <a:bodyPr/>
        <a:lstStyle/>
        <a:p>
          <a:endParaRPr lang="et-EE"/>
        </a:p>
      </dgm:t>
    </dgm:pt>
    <dgm:pt modelId="{A2CB5447-F95E-4277-B93B-3496EB95D55A}">
      <dgm:prSet phldrT="[Text]" custT="1"/>
      <dgm:spPr/>
      <dgm:t>
        <a:bodyPr/>
        <a:lstStyle/>
        <a:p>
          <a:r>
            <a:rPr lang="et-EE" sz="1100" b="1" dirty="0" smtClean="0"/>
            <a:t>Info- ja kommunikatsioonitehnoloogiad </a:t>
          </a:r>
          <a:endParaRPr lang="et-EE" sz="1100" b="1" dirty="0"/>
        </a:p>
      </dgm:t>
    </dgm:pt>
    <dgm:pt modelId="{DBF5E00D-F46F-4094-AAEF-944F8525D741}" type="parTrans" cxnId="{18C029DC-0E04-4482-99DB-7FDA3BA100FD}">
      <dgm:prSet/>
      <dgm:spPr/>
      <dgm:t>
        <a:bodyPr/>
        <a:lstStyle/>
        <a:p>
          <a:endParaRPr lang="et-EE"/>
        </a:p>
      </dgm:t>
    </dgm:pt>
    <dgm:pt modelId="{67927983-66A2-458E-B916-4D74807BAA76}" type="sibTrans" cxnId="{18C029DC-0E04-4482-99DB-7FDA3BA100FD}">
      <dgm:prSet/>
      <dgm:spPr/>
      <dgm:t>
        <a:bodyPr/>
        <a:lstStyle/>
        <a:p>
          <a:endParaRPr lang="et-EE"/>
        </a:p>
      </dgm:t>
    </dgm:pt>
    <dgm:pt modelId="{C5F9C294-0EC4-4269-81B5-58A96D7BC6D6}">
      <dgm:prSet phldrT="[Text]" custT="1"/>
      <dgm:spPr/>
      <dgm:t>
        <a:bodyPr/>
        <a:lstStyle/>
        <a:p>
          <a:r>
            <a:rPr lang="et-EE" sz="1100" b="1" dirty="0" smtClean="0"/>
            <a:t>Nanoteadused, nanotehnoloogiad, materjalid ja uued tootmistehnoloogiad </a:t>
          </a:r>
          <a:endParaRPr lang="et-EE" sz="1100" b="1" dirty="0"/>
        </a:p>
      </dgm:t>
    </dgm:pt>
    <dgm:pt modelId="{084E5397-78DA-4FF6-8B9D-FCE4742585A6}" type="parTrans" cxnId="{10D49811-406D-4756-8B01-DA1BFF765D43}">
      <dgm:prSet/>
      <dgm:spPr/>
      <dgm:t>
        <a:bodyPr/>
        <a:lstStyle/>
        <a:p>
          <a:endParaRPr lang="et-EE"/>
        </a:p>
      </dgm:t>
    </dgm:pt>
    <dgm:pt modelId="{A373ED6D-F0BC-4D2A-B177-2B2E35D36557}" type="sibTrans" cxnId="{10D49811-406D-4756-8B01-DA1BFF765D43}">
      <dgm:prSet/>
      <dgm:spPr/>
      <dgm:t>
        <a:bodyPr/>
        <a:lstStyle/>
        <a:p>
          <a:endParaRPr lang="et-EE"/>
        </a:p>
      </dgm:t>
    </dgm:pt>
    <dgm:pt modelId="{A11D4D4D-CF91-4B83-8675-BACBB5131523}">
      <dgm:prSet phldrT="[Text]" custT="1"/>
      <dgm:spPr/>
      <dgm:t>
        <a:bodyPr/>
        <a:lstStyle/>
        <a:p>
          <a:r>
            <a:rPr lang="et-EE" sz="1100" b="1" dirty="0" smtClean="0"/>
            <a:t>Julgeolek</a:t>
          </a:r>
          <a:endParaRPr lang="et-EE" sz="1100" dirty="0"/>
        </a:p>
      </dgm:t>
    </dgm:pt>
    <dgm:pt modelId="{B13E02AC-4721-405F-9EC0-D41F404FF4F5}" type="parTrans" cxnId="{A98D430F-7EE3-4BE0-9E3A-1ED3064144AB}">
      <dgm:prSet/>
      <dgm:spPr/>
      <dgm:t>
        <a:bodyPr/>
        <a:lstStyle/>
        <a:p>
          <a:endParaRPr lang="et-EE"/>
        </a:p>
      </dgm:t>
    </dgm:pt>
    <dgm:pt modelId="{431937D6-80C8-4CDB-B992-15C77B59CE3F}" type="sibTrans" cxnId="{A98D430F-7EE3-4BE0-9E3A-1ED3064144AB}">
      <dgm:prSet/>
      <dgm:spPr/>
      <dgm:t>
        <a:bodyPr/>
        <a:lstStyle/>
        <a:p>
          <a:endParaRPr lang="et-EE"/>
        </a:p>
      </dgm:t>
    </dgm:pt>
    <dgm:pt modelId="{D9983B2E-5A48-476C-AED3-6F05D04873FD}">
      <dgm:prSet phldrT="[Text]" custT="1"/>
      <dgm:spPr/>
      <dgm:t>
        <a:bodyPr/>
        <a:lstStyle/>
        <a:p>
          <a:r>
            <a:rPr lang="et-EE" sz="1100" b="1" dirty="0" smtClean="0"/>
            <a:t>Teadmiste piirkonnad</a:t>
          </a:r>
          <a:r>
            <a:rPr lang="et-EE" sz="1100" dirty="0" smtClean="0"/>
            <a:t> </a:t>
          </a:r>
          <a:endParaRPr lang="et-EE" sz="1100" dirty="0"/>
        </a:p>
      </dgm:t>
    </dgm:pt>
    <dgm:pt modelId="{110811A9-61A8-474B-AE71-65E31DF860EF}" type="parTrans" cxnId="{7F23FF6E-A063-4E05-AA8B-86E4FA575F8D}">
      <dgm:prSet/>
      <dgm:spPr/>
      <dgm:t>
        <a:bodyPr/>
        <a:lstStyle/>
        <a:p>
          <a:endParaRPr lang="et-EE"/>
        </a:p>
      </dgm:t>
    </dgm:pt>
    <dgm:pt modelId="{17A1DEEC-10DE-4409-872A-9DCC4F57D85A}" type="sibTrans" cxnId="{7F23FF6E-A063-4E05-AA8B-86E4FA575F8D}">
      <dgm:prSet/>
      <dgm:spPr/>
      <dgm:t>
        <a:bodyPr/>
        <a:lstStyle/>
        <a:p>
          <a:endParaRPr lang="et-EE"/>
        </a:p>
      </dgm:t>
    </dgm:pt>
    <dgm:pt modelId="{3BBF78CF-3FE7-4D74-B8C5-3D36A2956D2F}">
      <dgm:prSet phldrT="[Text]" custT="1"/>
      <dgm:spPr/>
      <dgm:t>
        <a:bodyPr/>
        <a:lstStyle/>
        <a:p>
          <a:r>
            <a:rPr lang="et-EE" sz="1100" b="1" dirty="0" smtClean="0"/>
            <a:t>Euratom</a:t>
          </a:r>
          <a:endParaRPr lang="et-EE" sz="1100" b="1" dirty="0"/>
        </a:p>
      </dgm:t>
    </dgm:pt>
    <dgm:pt modelId="{5A8A0872-1A66-444D-AE96-9628C5591E94}" type="parTrans" cxnId="{291B76BB-3285-468D-A009-5C20B6413831}">
      <dgm:prSet/>
      <dgm:spPr/>
      <dgm:t>
        <a:bodyPr/>
        <a:lstStyle/>
        <a:p>
          <a:endParaRPr lang="et-EE"/>
        </a:p>
      </dgm:t>
    </dgm:pt>
    <dgm:pt modelId="{997B30DB-6E23-41BC-80E0-FEF83615E110}" type="sibTrans" cxnId="{291B76BB-3285-468D-A009-5C20B6413831}">
      <dgm:prSet/>
      <dgm:spPr/>
      <dgm:t>
        <a:bodyPr/>
        <a:lstStyle/>
        <a:p>
          <a:endParaRPr lang="et-EE"/>
        </a:p>
      </dgm:t>
    </dgm:pt>
    <dgm:pt modelId="{EAF41754-DA09-475F-AF6E-87BAF5FAFEEB}">
      <dgm:prSet phldrT="[Text]"/>
      <dgm:spPr/>
      <dgm:t>
        <a:bodyPr/>
        <a:lstStyle/>
        <a:p>
          <a:r>
            <a:rPr lang="et-EE" dirty="0" smtClean="0"/>
            <a:t>Maria.Habicht@etag.ee</a:t>
          </a:r>
          <a:endParaRPr lang="et-EE" dirty="0"/>
        </a:p>
      </dgm:t>
    </dgm:pt>
    <dgm:pt modelId="{CCDDAC10-A5CB-4CA4-9442-5D536566C2BB}" type="parTrans" cxnId="{16449D2A-4326-4406-BAFD-9DE540ED848C}">
      <dgm:prSet/>
      <dgm:spPr/>
      <dgm:t>
        <a:bodyPr/>
        <a:lstStyle/>
        <a:p>
          <a:endParaRPr lang="et-EE"/>
        </a:p>
      </dgm:t>
    </dgm:pt>
    <dgm:pt modelId="{1AB64C87-AC75-4A85-B564-6A98BCBAA112}" type="sibTrans" cxnId="{16449D2A-4326-4406-BAFD-9DE540ED848C}">
      <dgm:prSet/>
      <dgm:spPr/>
      <dgm:t>
        <a:bodyPr/>
        <a:lstStyle/>
        <a:p>
          <a:endParaRPr lang="et-EE"/>
        </a:p>
      </dgm:t>
    </dgm:pt>
    <dgm:pt modelId="{FF83096E-6C58-4FA4-8E96-972F1AD1B1DD}">
      <dgm:prSet phldrT="[Text]"/>
      <dgm:spPr/>
      <dgm:t>
        <a:bodyPr/>
        <a:lstStyle/>
        <a:p>
          <a:r>
            <a:rPr lang="et-EE" b="1" dirty="0" smtClean="0"/>
            <a:t>Energia</a:t>
          </a:r>
          <a:endParaRPr lang="et-EE" dirty="0"/>
        </a:p>
      </dgm:t>
    </dgm:pt>
    <dgm:pt modelId="{220C06A8-4A78-4E8B-8F1B-E5423A3C8BD9}" type="parTrans" cxnId="{F55CD402-A99B-41DB-B2DA-B29A093DC3D4}">
      <dgm:prSet/>
      <dgm:spPr/>
      <dgm:t>
        <a:bodyPr/>
        <a:lstStyle/>
        <a:p>
          <a:endParaRPr lang="et-EE"/>
        </a:p>
      </dgm:t>
    </dgm:pt>
    <dgm:pt modelId="{F75DD8F8-143B-4DF2-80D0-FEC5A863999E}" type="sibTrans" cxnId="{F55CD402-A99B-41DB-B2DA-B29A093DC3D4}">
      <dgm:prSet/>
      <dgm:spPr/>
      <dgm:t>
        <a:bodyPr/>
        <a:lstStyle/>
        <a:p>
          <a:endParaRPr lang="et-EE"/>
        </a:p>
      </dgm:t>
    </dgm:pt>
    <dgm:pt modelId="{A8363439-C4F4-4B78-BBF0-90BC0ABDA2BD}">
      <dgm:prSet phldrT="[Text]"/>
      <dgm:spPr/>
      <dgm:t>
        <a:bodyPr/>
        <a:lstStyle/>
        <a:p>
          <a:r>
            <a:rPr lang="et-EE" b="1" dirty="0" smtClean="0"/>
            <a:t>Transport (sh lennundus)</a:t>
          </a:r>
          <a:r>
            <a:rPr lang="et-EE" dirty="0" smtClean="0"/>
            <a:t> </a:t>
          </a:r>
          <a:endParaRPr lang="et-EE" dirty="0"/>
        </a:p>
      </dgm:t>
    </dgm:pt>
    <dgm:pt modelId="{4A5F079D-4260-4253-9DA8-7057C31B764A}" type="parTrans" cxnId="{028975E8-0829-4783-9111-75FE096C7B46}">
      <dgm:prSet/>
      <dgm:spPr/>
      <dgm:t>
        <a:bodyPr/>
        <a:lstStyle/>
        <a:p>
          <a:endParaRPr lang="et-EE"/>
        </a:p>
      </dgm:t>
    </dgm:pt>
    <dgm:pt modelId="{AA133E42-9B8E-47A9-9E22-97F225DF5234}" type="sibTrans" cxnId="{028975E8-0829-4783-9111-75FE096C7B46}">
      <dgm:prSet/>
      <dgm:spPr/>
      <dgm:t>
        <a:bodyPr/>
        <a:lstStyle/>
        <a:p>
          <a:endParaRPr lang="et-EE"/>
        </a:p>
      </dgm:t>
    </dgm:pt>
    <dgm:pt modelId="{E92BABF7-56BE-4628-BC76-6ECBF71B0916}">
      <dgm:prSet phldrT="[Text]"/>
      <dgm:spPr/>
      <dgm:t>
        <a:bodyPr/>
        <a:lstStyle/>
        <a:p>
          <a:r>
            <a:rPr lang="et-EE" dirty="0" smtClean="0"/>
            <a:t>Kristin.Kraav@etag.ee</a:t>
          </a:r>
          <a:endParaRPr lang="et-EE" dirty="0"/>
        </a:p>
      </dgm:t>
    </dgm:pt>
    <dgm:pt modelId="{FDDD1AEB-9C8F-45CB-B385-BD14A3E0DD0C}" type="parTrans" cxnId="{9402E35F-7E1F-4A91-A0DE-D6A491FA4A8D}">
      <dgm:prSet/>
      <dgm:spPr/>
      <dgm:t>
        <a:bodyPr/>
        <a:lstStyle/>
        <a:p>
          <a:endParaRPr lang="et-EE"/>
        </a:p>
      </dgm:t>
    </dgm:pt>
    <dgm:pt modelId="{ECC70A7E-EBE5-482B-A533-408B021EF163}" type="sibTrans" cxnId="{9402E35F-7E1F-4A91-A0DE-D6A491FA4A8D}">
      <dgm:prSet/>
      <dgm:spPr/>
      <dgm:t>
        <a:bodyPr/>
        <a:lstStyle/>
        <a:p>
          <a:endParaRPr lang="et-EE"/>
        </a:p>
      </dgm:t>
    </dgm:pt>
    <dgm:pt modelId="{9D94F761-75C7-4DC4-824E-06DD4FCE2A86}">
      <dgm:prSet phldrT="[Text]"/>
      <dgm:spPr/>
      <dgm:t>
        <a:bodyPr/>
        <a:lstStyle/>
        <a:p>
          <a:r>
            <a:rPr lang="et-EE" b="1" dirty="0" smtClean="0"/>
            <a:t>Inimesed</a:t>
          </a:r>
          <a:endParaRPr lang="et-EE" dirty="0"/>
        </a:p>
      </dgm:t>
    </dgm:pt>
    <dgm:pt modelId="{CF6CF16B-E184-4F8F-B5FA-B2E983A409E3}" type="parTrans" cxnId="{D23C5DFA-3A3B-4FC5-B70A-7909F99321D0}">
      <dgm:prSet/>
      <dgm:spPr/>
      <dgm:t>
        <a:bodyPr/>
        <a:lstStyle/>
        <a:p>
          <a:endParaRPr lang="et-EE"/>
        </a:p>
      </dgm:t>
    </dgm:pt>
    <dgm:pt modelId="{AEEBD16C-C54D-4E87-9D87-D7CFD6260E87}" type="sibTrans" cxnId="{D23C5DFA-3A3B-4FC5-B70A-7909F99321D0}">
      <dgm:prSet/>
      <dgm:spPr/>
      <dgm:t>
        <a:bodyPr/>
        <a:lstStyle/>
        <a:p>
          <a:endParaRPr lang="et-EE"/>
        </a:p>
      </dgm:t>
    </dgm:pt>
    <dgm:pt modelId="{7F0AFEA9-8100-420A-8564-4AF3D6577FBA}">
      <dgm:prSet phldrT="[Text]"/>
      <dgm:spPr/>
      <dgm:t>
        <a:bodyPr/>
        <a:lstStyle/>
        <a:p>
          <a:r>
            <a:rPr lang="et-EE" b="1" dirty="0" smtClean="0"/>
            <a:t>Ideed</a:t>
          </a:r>
          <a:endParaRPr lang="et-EE" b="1" dirty="0"/>
        </a:p>
      </dgm:t>
    </dgm:pt>
    <dgm:pt modelId="{68C8556C-627B-46B0-B362-1DE9A1080852}" type="parTrans" cxnId="{A01B0ED0-83E8-49F9-A79B-F86F41955D84}">
      <dgm:prSet/>
      <dgm:spPr/>
      <dgm:t>
        <a:bodyPr/>
        <a:lstStyle/>
        <a:p>
          <a:endParaRPr lang="et-EE"/>
        </a:p>
      </dgm:t>
    </dgm:pt>
    <dgm:pt modelId="{77C7A9BB-E3A3-490B-AEB9-18EE476FCCFB}" type="sibTrans" cxnId="{A01B0ED0-83E8-49F9-A79B-F86F41955D84}">
      <dgm:prSet/>
      <dgm:spPr/>
      <dgm:t>
        <a:bodyPr/>
        <a:lstStyle/>
        <a:p>
          <a:endParaRPr lang="et-EE"/>
        </a:p>
      </dgm:t>
    </dgm:pt>
    <dgm:pt modelId="{5F9C1FC1-2DB1-461E-BD97-6DF71B4F49DB}">
      <dgm:prSet phldrT="[Text]"/>
      <dgm:spPr/>
      <dgm:t>
        <a:bodyPr/>
        <a:lstStyle/>
        <a:p>
          <a:r>
            <a:rPr lang="et-EE" dirty="0" smtClean="0"/>
            <a:t>Ülle.Must@etag.ee</a:t>
          </a:r>
          <a:endParaRPr lang="et-EE" dirty="0"/>
        </a:p>
      </dgm:t>
    </dgm:pt>
    <dgm:pt modelId="{03B43A09-D6D3-48E2-9401-78DD83DFA75E}" type="parTrans" cxnId="{FB25CDC0-8BFC-4995-A4E2-3E1A9BD04538}">
      <dgm:prSet/>
      <dgm:spPr/>
      <dgm:t>
        <a:bodyPr/>
        <a:lstStyle/>
        <a:p>
          <a:endParaRPr lang="et-EE"/>
        </a:p>
      </dgm:t>
    </dgm:pt>
    <dgm:pt modelId="{DC461E90-4123-4118-B797-8610BA98EC4D}" type="sibTrans" cxnId="{FB25CDC0-8BFC-4995-A4E2-3E1A9BD04538}">
      <dgm:prSet/>
      <dgm:spPr/>
      <dgm:t>
        <a:bodyPr/>
        <a:lstStyle/>
        <a:p>
          <a:endParaRPr lang="et-EE"/>
        </a:p>
      </dgm:t>
    </dgm:pt>
    <dgm:pt modelId="{9A081521-EB8E-4713-8999-7DAED4688302}">
      <dgm:prSet phldrT="[Text]"/>
      <dgm:spPr/>
      <dgm:t>
        <a:bodyPr/>
        <a:lstStyle/>
        <a:p>
          <a:r>
            <a:rPr lang="et-EE" b="1" dirty="0" smtClean="0"/>
            <a:t>Sotsiaalmajandus- ja humanitaarteadused </a:t>
          </a:r>
          <a:endParaRPr lang="et-EE" dirty="0"/>
        </a:p>
      </dgm:t>
    </dgm:pt>
    <dgm:pt modelId="{F0635BF1-32B3-45A6-A7F6-9E1D9C72985E}" type="parTrans" cxnId="{A2EA8E20-59A0-43A1-AF8B-B926BC4D1CCF}">
      <dgm:prSet/>
      <dgm:spPr/>
      <dgm:t>
        <a:bodyPr/>
        <a:lstStyle/>
        <a:p>
          <a:endParaRPr lang="et-EE"/>
        </a:p>
      </dgm:t>
    </dgm:pt>
    <dgm:pt modelId="{C33261A4-1290-45C7-AF17-98D0505EC48B}" type="sibTrans" cxnId="{A2EA8E20-59A0-43A1-AF8B-B926BC4D1CCF}">
      <dgm:prSet/>
      <dgm:spPr/>
      <dgm:t>
        <a:bodyPr/>
        <a:lstStyle/>
        <a:p>
          <a:endParaRPr lang="et-EE"/>
        </a:p>
      </dgm:t>
    </dgm:pt>
    <dgm:pt modelId="{F4CE4731-E52E-4020-B750-A6522D622DC0}">
      <dgm:prSet phldrT="[Text]"/>
      <dgm:spPr/>
      <dgm:t>
        <a:bodyPr/>
        <a:lstStyle/>
        <a:p>
          <a:r>
            <a:rPr lang="et-EE" b="1" dirty="0" smtClean="0"/>
            <a:t>Rahvusvaheline koostöö</a:t>
          </a:r>
          <a:endParaRPr lang="et-EE" b="1" dirty="0"/>
        </a:p>
      </dgm:t>
    </dgm:pt>
    <dgm:pt modelId="{EF3A1C1B-6D1E-4C50-AD1C-92D95B71A826}" type="parTrans" cxnId="{B5E746FC-106C-49F0-8B0C-82587A6292BF}">
      <dgm:prSet/>
      <dgm:spPr/>
      <dgm:t>
        <a:bodyPr/>
        <a:lstStyle/>
        <a:p>
          <a:endParaRPr lang="et-EE"/>
        </a:p>
      </dgm:t>
    </dgm:pt>
    <dgm:pt modelId="{65928AD7-2C1F-4A6F-8A2A-35DCAB22E28C}" type="sibTrans" cxnId="{B5E746FC-106C-49F0-8B0C-82587A6292BF}">
      <dgm:prSet/>
      <dgm:spPr/>
      <dgm:t>
        <a:bodyPr/>
        <a:lstStyle/>
        <a:p>
          <a:endParaRPr lang="et-EE"/>
        </a:p>
      </dgm:t>
    </dgm:pt>
    <dgm:pt modelId="{CEE06B77-E7C0-429C-8BE7-B6F0AF679BDA}">
      <dgm:prSet phldrT="[Text]"/>
      <dgm:spPr/>
      <dgm:t>
        <a:bodyPr/>
        <a:lstStyle/>
        <a:p>
          <a:r>
            <a:rPr lang="et-EE" dirty="0" smtClean="0"/>
            <a:t>Silver.Latt@etag.ee</a:t>
          </a:r>
          <a:endParaRPr lang="et-EE" dirty="0"/>
        </a:p>
      </dgm:t>
    </dgm:pt>
    <dgm:pt modelId="{33E2E5D9-F8CB-4616-841B-91CDD5A134D1}" type="parTrans" cxnId="{D7898217-EC4F-4C96-8BD3-F5AF1FEFB601}">
      <dgm:prSet/>
      <dgm:spPr/>
      <dgm:t>
        <a:bodyPr/>
        <a:lstStyle/>
        <a:p>
          <a:endParaRPr lang="et-EE"/>
        </a:p>
      </dgm:t>
    </dgm:pt>
    <dgm:pt modelId="{2FE665FC-C94C-4398-8320-750A2643CCD1}" type="sibTrans" cxnId="{D7898217-EC4F-4C96-8BD3-F5AF1FEFB601}">
      <dgm:prSet/>
      <dgm:spPr/>
      <dgm:t>
        <a:bodyPr/>
        <a:lstStyle/>
        <a:p>
          <a:endParaRPr lang="et-EE"/>
        </a:p>
      </dgm:t>
    </dgm:pt>
    <dgm:pt modelId="{D81075B0-4671-4F53-9D3C-6CF4E5325BC2}">
      <dgm:prSet phldrT="[Text]"/>
      <dgm:spPr/>
      <dgm:t>
        <a:bodyPr/>
        <a:lstStyle/>
        <a:p>
          <a:r>
            <a:rPr lang="et-EE" b="1" dirty="0" smtClean="0"/>
            <a:t>Kosmos</a:t>
          </a:r>
          <a:endParaRPr lang="et-EE" b="1" dirty="0"/>
        </a:p>
      </dgm:t>
    </dgm:pt>
    <dgm:pt modelId="{43D21061-DC29-423E-8432-FBEE67B5D86A}" type="parTrans" cxnId="{9D68778B-53DA-4844-9C60-343B62E1615B}">
      <dgm:prSet/>
      <dgm:spPr/>
      <dgm:t>
        <a:bodyPr/>
        <a:lstStyle/>
        <a:p>
          <a:endParaRPr lang="et-EE"/>
        </a:p>
      </dgm:t>
    </dgm:pt>
    <dgm:pt modelId="{CAE417A9-0267-4AF4-A506-72B9B554DEC7}" type="sibTrans" cxnId="{9D68778B-53DA-4844-9C60-343B62E1615B}">
      <dgm:prSet/>
      <dgm:spPr/>
      <dgm:t>
        <a:bodyPr/>
        <a:lstStyle/>
        <a:p>
          <a:endParaRPr lang="et-EE"/>
        </a:p>
      </dgm:t>
    </dgm:pt>
    <dgm:pt modelId="{9A25B68F-C14F-4D97-8572-3B029FE630B7}">
      <dgm:prSet phldrT="[Text]"/>
      <dgm:spPr/>
      <dgm:t>
        <a:bodyPr/>
        <a:lstStyle/>
        <a:p>
          <a:r>
            <a:rPr lang="et-EE" dirty="0" smtClean="0"/>
            <a:t>Marika.Meltsas@etag.ee</a:t>
          </a:r>
          <a:endParaRPr lang="et-EE" dirty="0"/>
        </a:p>
      </dgm:t>
    </dgm:pt>
    <dgm:pt modelId="{2E5867A6-2DB6-43CC-81DF-CC5EF6F93D4D}" type="parTrans" cxnId="{84B90884-D888-48A7-95FA-DBB11C0E7286}">
      <dgm:prSet/>
      <dgm:spPr/>
      <dgm:t>
        <a:bodyPr/>
        <a:lstStyle/>
        <a:p>
          <a:endParaRPr lang="et-EE"/>
        </a:p>
      </dgm:t>
    </dgm:pt>
    <dgm:pt modelId="{1BEAADF6-B80C-48A0-AB52-7E9BA772376A}" type="sibTrans" cxnId="{84B90884-D888-48A7-95FA-DBB11C0E7286}">
      <dgm:prSet/>
      <dgm:spPr/>
      <dgm:t>
        <a:bodyPr/>
        <a:lstStyle/>
        <a:p>
          <a:endParaRPr lang="et-EE"/>
        </a:p>
      </dgm:t>
    </dgm:pt>
    <dgm:pt modelId="{5F6233E3-1273-445F-BE0B-438F378A0BCF}">
      <dgm:prSet phldrT="[Text]"/>
      <dgm:spPr/>
      <dgm:t>
        <a:bodyPr/>
        <a:lstStyle/>
        <a:p>
          <a:r>
            <a:rPr lang="et-EE" b="1" dirty="0" smtClean="0"/>
            <a:t>Teadustaristu</a:t>
          </a:r>
          <a:endParaRPr lang="et-EE" b="1" dirty="0"/>
        </a:p>
      </dgm:t>
    </dgm:pt>
    <dgm:pt modelId="{27F35241-4E6C-45F1-A1DC-285620139126}" type="parTrans" cxnId="{2C73E1D5-3B03-4793-B543-85032F1E3F87}">
      <dgm:prSet/>
      <dgm:spPr/>
      <dgm:t>
        <a:bodyPr/>
        <a:lstStyle/>
        <a:p>
          <a:endParaRPr lang="et-EE"/>
        </a:p>
      </dgm:t>
    </dgm:pt>
    <dgm:pt modelId="{8AF27A1B-62EA-4EF4-A853-3D24CF349648}" type="sibTrans" cxnId="{2C73E1D5-3B03-4793-B543-85032F1E3F87}">
      <dgm:prSet/>
      <dgm:spPr/>
      <dgm:t>
        <a:bodyPr/>
        <a:lstStyle/>
        <a:p>
          <a:endParaRPr lang="et-EE"/>
        </a:p>
      </dgm:t>
    </dgm:pt>
    <dgm:pt modelId="{62246EB1-0652-4E13-99AC-4039D2B29E38}">
      <dgm:prSet phldrT="[Text]"/>
      <dgm:spPr/>
      <dgm:t>
        <a:bodyPr/>
        <a:lstStyle/>
        <a:p>
          <a:r>
            <a:rPr lang="et-EE" dirty="0" smtClean="0"/>
            <a:t>Terje.Tuisk@etag.ee</a:t>
          </a:r>
          <a:endParaRPr lang="et-EE" dirty="0"/>
        </a:p>
      </dgm:t>
    </dgm:pt>
    <dgm:pt modelId="{300FDF9E-5CB2-47BE-A505-B08CA491E455}" type="parTrans" cxnId="{570FD28D-0D8F-4762-A169-699C421FF1AE}">
      <dgm:prSet/>
      <dgm:spPr/>
      <dgm:t>
        <a:bodyPr/>
        <a:lstStyle/>
        <a:p>
          <a:endParaRPr lang="et-EE"/>
        </a:p>
      </dgm:t>
    </dgm:pt>
    <dgm:pt modelId="{40FBEE78-74CD-47BF-AC8F-D38102FE62EE}" type="sibTrans" cxnId="{570FD28D-0D8F-4762-A169-699C421FF1AE}">
      <dgm:prSet/>
      <dgm:spPr/>
      <dgm:t>
        <a:bodyPr/>
        <a:lstStyle/>
        <a:p>
          <a:endParaRPr lang="et-EE"/>
        </a:p>
      </dgm:t>
    </dgm:pt>
    <dgm:pt modelId="{FFFBB87F-732A-4663-B05F-CDD7AE64F24D}">
      <dgm:prSet phldrT="[Text]"/>
      <dgm:spPr/>
      <dgm:t>
        <a:bodyPr/>
        <a:lstStyle/>
        <a:p>
          <a:r>
            <a:rPr lang="et-EE" b="1" dirty="0" smtClean="0"/>
            <a:t>Teadus ühiskonnas</a:t>
          </a:r>
          <a:endParaRPr lang="et-EE" b="1" dirty="0"/>
        </a:p>
      </dgm:t>
    </dgm:pt>
    <dgm:pt modelId="{A77FB3F5-3DAD-4501-AE21-23601D2AB23A}" type="parTrans" cxnId="{CE0C2F91-B464-4CDC-805B-1175967C0DA3}">
      <dgm:prSet/>
      <dgm:spPr/>
      <dgm:t>
        <a:bodyPr/>
        <a:lstStyle/>
        <a:p>
          <a:endParaRPr lang="et-EE"/>
        </a:p>
      </dgm:t>
    </dgm:pt>
    <dgm:pt modelId="{F7881CCD-4EED-42E1-A816-1FBBE9F56F2B}" type="sibTrans" cxnId="{CE0C2F91-B464-4CDC-805B-1175967C0DA3}">
      <dgm:prSet/>
      <dgm:spPr/>
      <dgm:t>
        <a:bodyPr/>
        <a:lstStyle/>
        <a:p>
          <a:endParaRPr lang="et-EE"/>
        </a:p>
      </dgm:t>
    </dgm:pt>
    <dgm:pt modelId="{6EF49CCC-E6F8-46AC-8F91-EC0DEA7DCC23}">
      <dgm:prSet phldrT="[Text]"/>
      <dgm:spPr/>
      <dgm:t>
        <a:bodyPr/>
        <a:lstStyle/>
        <a:p>
          <a:r>
            <a:rPr lang="et-EE" dirty="0" smtClean="0"/>
            <a:t>Kristi.Auli@etag.ee</a:t>
          </a:r>
          <a:endParaRPr lang="et-EE" dirty="0"/>
        </a:p>
      </dgm:t>
    </dgm:pt>
    <dgm:pt modelId="{9A8AB242-7362-4512-818A-AD14D8F4653B}" type="parTrans" cxnId="{C0CF5F5A-6287-44F3-A23C-4C8C2F3E4E00}">
      <dgm:prSet/>
      <dgm:spPr/>
      <dgm:t>
        <a:bodyPr/>
        <a:lstStyle/>
        <a:p>
          <a:endParaRPr lang="et-EE"/>
        </a:p>
      </dgm:t>
    </dgm:pt>
    <dgm:pt modelId="{575D120F-0F34-4383-99E9-9217C31E7B1F}" type="sibTrans" cxnId="{C0CF5F5A-6287-44F3-A23C-4C8C2F3E4E00}">
      <dgm:prSet/>
      <dgm:spPr/>
      <dgm:t>
        <a:bodyPr/>
        <a:lstStyle/>
        <a:p>
          <a:endParaRPr lang="et-EE"/>
        </a:p>
      </dgm:t>
    </dgm:pt>
    <dgm:pt modelId="{686080D0-5CCB-477F-9C51-D21472A0176F}">
      <dgm:prSet phldrT="[Text]"/>
      <dgm:spPr/>
      <dgm:t>
        <a:bodyPr/>
        <a:lstStyle/>
        <a:p>
          <a:r>
            <a:rPr lang="et-EE" b="1" dirty="0" smtClean="0"/>
            <a:t>Koolitused, infopäevad</a:t>
          </a:r>
          <a:endParaRPr lang="et-EE" b="1" dirty="0"/>
        </a:p>
      </dgm:t>
    </dgm:pt>
    <dgm:pt modelId="{271E8EC9-58EB-4D5B-B394-FB2481C01E45}" type="parTrans" cxnId="{EF203C8B-E73C-44E8-A199-976F47FD6081}">
      <dgm:prSet/>
      <dgm:spPr/>
      <dgm:t>
        <a:bodyPr/>
        <a:lstStyle/>
        <a:p>
          <a:endParaRPr lang="et-EE"/>
        </a:p>
      </dgm:t>
    </dgm:pt>
    <dgm:pt modelId="{21273D26-F8FA-4582-A023-990A3307A1ED}" type="sibTrans" cxnId="{EF203C8B-E73C-44E8-A199-976F47FD6081}">
      <dgm:prSet/>
      <dgm:spPr/>
      <dgm:t>
        <a:bodyPr/>
        <a:lstStyle/>
        <a:p>
          <a:endParaRPr lang="et-EE"/>
        </a:p>
      </dgm:t>
    </dgm:pt>
    <dgm:pt modelId="{B3F7BF94-F7BA-477C-A0A6-5685AB5F678D}">
      <dgm:prSet phldrT="[Text]"/>
      <dgm:spPr/>
      <dgm:t>
        <a:bodyPr/>
        <a:lstStyle/>
        <a:p>
          <a:r>
            <a:rPr lang="et-EE" b="1" dirty="0" smtClean="0"/>
            <a:t>RP koduleht</a:t>
          </a:r>
          <a:endParaRPr lang="et-EE" b="1" dirty="0"/>
        </a:p>
      </dgm:t>
    </dgm:pt>
    <dgm:pt modelId="{AE339F24-C19E-4955-AD2B-17FCD1BB7C99}" type="parTrans" cxnId="{02EF2634-D369-4D6C-BB32-62B15528CE32}">
      <dgm:prSet/>
      <dgm:spPr/>
      <dgm:t>
        <a:bodyPr/>
        <a:lstStyle/>
        <a:p>
          <a:endParaRPr lang="et-EE"/>
        </a:p>
      </dgm:t>
    </dgm:pt>
    <dgm:pt modelId="{DA45CC0A-5406-423B-92A0-438154E812E2}" type="sibTrans" cxnId="{02EF2634-D369-4D6C-BB32-62B15528CE32}">
      <dgm:prSet/>
      <dgm:spPr/>
      <dgm:t>
        <a:bodyPr/>
        <a:lstStyle/>
        <a:p>
          <a:endParaRPr lang="et-EE"/>
        </a:p>
      </dgm:t>
    </dgm:pt>
    <dgm:pt modelId="{0BC8A762-E08A-4212-A4C3-0924F060BA7E}" type="pres">
      <dgm:prSet presAssocID="{55914C9E-46AF-49D9-B701-BE27D0F91E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5CA0E5D0-4A7E-4CA2-A454-4910CD22111C}" type="pres">
      <dgm:prSet presAssocID="{91075092-9CCA-4CED-9F25-DB3B3A59EB34}" presName="linNode" presStyleCnt="0"/>
      <dgm:spPr/>
    </dgm:pt>
    <dgm:pt modelId="{D9A3063E-AEAC-49EC-997E-F2E697FFB1F2}" type="pres">
      <dgm:prSet presAssocID="{91075092-9CCA-4CED-9F25-DB3B3A59EB34}" presName="parentText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A1C9473-E882-416B-B2B8-45A8658F33DF}" type="pres">
      <dgm:prSet presAssocID="{91075092-9CCA-4CED-9F25-DB3B3A59EB34}" presName="descendantText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2FB16930-E4E1-4036-B2FC-1D7413D16179}" type="pres">
      <dgm:prSet presAssocID="{95A866B1-6633-4FE0-AA0D-05527502E60E}" presName="sp" presStyleCnt="0"/>
      <dgm:spPr/>
    </dgm:pt>
    <dgm:pt modelId="{AE7C93DC-EF51-47CA-9683-2A59AC0F6D88}" type="pres">
      <dgm:prSet presAssocID="{4429C9AF-A24B-4764-8A45-88935A61E43E}" presName="linNode" presStyleCnt="0"/>
      <dgm:spPr/>
    </dgm:pt>
    <dgm:pt modelId="{F689693A-6C7C-4FEC-BCD1-16552410B6DD}" type="pres">
      <dgm:prSet presAssocID="{4429C9AF-A24B-4764-8A45-88935A61E43E}" presName="parentText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362D0B1-8DB0-40A9-AC8C-0183BBE120FE}" type="pres">
      <dgm:prSet presAssocID="{4429C9AF-A24B-4764-8A45-88935A61E43E}" presName="descendantText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02ACAD0D-8FE4-41A8-9C14-721C269FB3FA}" type="pres">
      <dgm:prSet presAssocID="{093FA324-0875-4080-A202-3158C574780E}" presName="sp" presStyleCnt="0"/>
      <dgm:spPr/>
    </dgm:pt>
    <dgm:pt modelId="{8B738D89-B81E-45F5-9C5B-B8C187B70228}" type="pres">
      <dgm:prSet presAssocID="{3804DF11-6D60-4DB2-BBE5-0DDE91054595}" presName="linNode" presStyleCnt="0"/>
      <dgm:spPr/>
    </dgm:pt>
    <dgm:pt modelId="{ECE4E205-B81E-4E7A-A2CC-1A592334F84C}" type="pres">
      <dgm:prSet presAssocID="{3804DF11-6D60-4DB2-BBE5-0DDE91054595}" presName="parentText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7A5EB77-BCFD-4259-970F-03AB7893C0BE}" type="pres">
      <dgm:prSet presAssocID="{3804DF11-6D60-4DB2-BBE5-0DDE91054595}" presName="descendantText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8ED4E8B-BF16-46C6-89BA-FD26160371AA}" type="pres">
      <dgm:prSet presAssocID="{9E3BB3A4-2FF9-4873-A660-D07A582944A9}" presName="sp" presStyleCnt="0"/>
      <dgm:spPr/>
    </dgm:pt>
    <dgm:pt modelId="{5AC7D3F5-2FD8-40D6-9FFF-DAB20AA1A397}" type="pres">
      <dgm:prSet presAssocID="{EAF41754-DA09-475F-AF6E-87BAF5FAFEEB}" presName="linNode" presStyleCnt="0"/>
      <dgm:spPr/>
    </dgm:pt>
    <dgm:pt modelId="{E648E34A-042C-45F2-B4F8-A59B6A8515BD}" type="pres">
      <dgm:prSet presAssocID="{EAF41754-DA09-475F-AF6E-87BAF5FAFEEB}" presName="parentText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29B6129-6B5E-4E72-A42B-13F656E8F804}" type="pres">
      <dgm:prSet presAssocID="{EAF41754-DA09-475F-AF6E-87BAF5FAFEEB}" presName="descendantText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DD83E3A-D290-4AB3-BC36-153BC10D2E20}" type="pres">
      <dgm:prSet presAssocID="{1AB64C87-AC75-4A85-B564-6A98BCBAA112}" presName="sp" presStyleCnt="0"/>
      <dgm:spPr/>
    </dgm:pt>
    <dgm:pt modelId="{DBB463B9-5D9B-4DFA-A14F-2358AFC441EA}" type="pres">
      <dgm:prSet presAssocID="{E92BABF7-56BE-4628-BC76-6ECBF71B0916}" presName="linNode" presStyleCnt="0"/>
      <dgm:spPr/>
    </dgm:pt>
    <dgm:pt modelId="{7827E4E8-7767-4F00-9BE9-43C7C807F80C}" type="pres">
      <dgm:prSet presAssocID="{E92BABF7-56BE-4628-BC76-6ECBF71B0916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E55BC8B-4333-441E-B439-DF16951017C0}" type="pres">
      <dgm:prSet presAssocID="{E92BABF7-56BE-4628-BC76-6ECBF71B0916}" presName="descendantText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7BD5FED-D3FD-4855-8693-54CCDB4A69E2}" type="pres">
      <dgm:prSet presAssocID="{ECC70A7E-EBE5-482B-A533-408B021EF163}" presName="sp" presStyleCnt="0"/>
      <dgm:spPr/>
    </dgm:pt>
    <dgm:pt modelId="{71024568-C4B2-4C55-A2E6-2E51262DA18C}" type="pres">
      <dgm:prSet presAssocID="{5F9C1FC1-2DB1-461E-BD97-6DF71B4F49DB}" presName="linNode" presStyleCnt="0"/>
      <dgm:spPr/>
    </dgm:pt>
    <dgm:pt modelId="{722D1616-DBBE-4397-876D-B805068D5415}" type="pres">
      <dgm:prSet presAssocID="{5F9C1FC1-2DB1-461E-BD97-6DF71B4F49DB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BB2F13F-6730-4EAC-8E50-DCF72E42F27C}" type="pres">
      <dgm:prSet presAssocID="{5F9C1FC1-2DB1-461E-BD97-6DF71B4F49DB}" presName="descendantText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7C48A01-AB69-4000-9036-63FC67D819B4}" type="pres">
      <dgm:prSet presAssocID="{DC461E90-4123-4118-B797-8610BA98EC4D}" presName="sp" presStyleCnt="0"/>
      <dgm:spPr/>
    </dgm:pt>
    <dgm:pt modelId="{288EC777-08E1-4A2D-822F-4DD4C7077462}" type="pres">
      <dgm:prSet presAssocID="{CEE06B77-E7C0-429C-8BE7-B6F0AF679BDA}" presName="linNode" presStyleCnt="0"/>
      <dgm:spPr/>
    </dgm:pt>
    <dgm:pt modelId="{D32FD6B7-7A7F-4794-B282-BA7CEBC015CF}" type="pres">
      <dgm:prSet presAssocID="{CEE06B77-E7C0-429C-8BE7-B6F0AF679BDA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E02C64C-A971-48B5-9331-C2A59F49E7D9}" type="pres">
      <dgm:prSet presAssocID="{CEE06B77-E7C0-429C-8BE7-B6F0AF679BDA}" presName="descendantText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67173E3-6DCF-4A08-A3E3-D7A9309B5540}" type="pres">
      <dgm:prSet presAssocID="{2FE665FC-C94C-4398-8320-750A2643CCD1}" presName="sp" presStyleCnt="0"/>
      <dgm:spPr/>
    </dgm:pt>
    <dgm:pt modelId="{6BCD3BFC-6000-410C-8CF5-7831386F2304}" type="pres">
      <dgm:prSet presAssocID="{9A25B68F-C14F-4D97-8572-3B029FE630B7}" presName="linNode" presStyleCnt="0"/>
      <dgm:spPr/>
    </dgm:pt>
    <dgm:pt modelId="{33811849-C0F9-412C-9B0D-F66B7DA1B995}" type="pres">
      <dgm:prSet presAssocID="{9A25B68F-C14F-4D97-8572-3B029FE630B7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087B1E2-DB87-46D3-9371-0667DEC2911F}" type="pres">
      <dgm:prSet presAssocID="{9A25B68F-C14F-4D97-8572-3B029FE630B7}" presName="descendantText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4ECC235-249B-413A-95EC-E9D57A4B1F11}" type="pres">
      <dgm:prSet presAssocID="{1BEAADF6-B80C-48A0-AB52-7E9BA772376A}" presName="sp" presStyleCnt="0"/>
      <dgm:spPr/>
    </dgm:pt>
    <dgm:pt modelId="{0142A667-21EC-451D-BB47-1E6C830BC8C6}" type="pres">
      <dgm:prSet presAssocID="{62246EB1-0652-4E13-99AC-4039D2B29E38}" presName="linNode" presStyleCnt="0"/>
      <dgm:spPr/>
    </dgm:pt>
    <dgm:pt modelId="{91F13B78-7099-423A-AC5D-441B6CA5B346}" type="pres">
      <dgm:prSet presAssocID="{62246EB1-0652-4E13-99AC-4039D2B29E38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CD946DD-BB51-4BEC-B38D-8754511E3C1C}" type="pres">
      <dgm:prSet presAssocID="{62246EB1-0652-4E13-99AC-4039D2B29E38}" presName="descendantText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288A088-74AE-4D45-BCAA-0C855AE47E75}" type="pres">
      <dgm:prSet presAssocID="{40FBEE78-74CD-47BF-AC8F-D38102FE62EE}" presName="sp" presStyleCnt="0"/>
      <dgm:spPr/>
    </dgm:pt>
    <dgm:pt modelId="{48CBBA28-A85E-46C9-8DF8-F72CBBA3C81B}" type="pres">
      <dgm:prSet presAssocID="{6EF49CCC-E6F8-46AC-8F91-EC0DEA7DCC23}" presName="linNode" presStyleCnt="0"/>
      <dgm:spPr/>
    </dgm:pt>
    <dgm:pt modelId="{48E0534E-75AF-43E9-BCC7-140018F44FCC}" type="pres">
      <dgm:prSet presAssocID="{6EF49CCC-E6F8-46AC-8F91-EC0DEA7DCC23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6A0CEB0-8E14-4F89-BD06-4683F4D6CD46}" type="pres">
      <dgm:prSet presAssocID="{6EF49CCC-E6F8-46AC-8F91-EC0DEA7DCC23}" presName="descendantText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56FFA94E-C0FA-4E31-B7DC-D93486ED85DB}" type="presOf" srcId="{09510F0E-22CF-456C-B2B9-E1542C3387DB}" destId="{C362D0B1-8DB0-40A9-AC8C-0183BBE120FE}" srcOrd="0" destOrd="1" presId="urn:microsoft.com/office/officeart/2005/8/layout/vList5"/>
    <dgm:cxn modelId="{E8ED50F4-4DFB-4E10-BA84-906D18D14324}" type="presOf" srcId="{5F9C1FC1-2DB1-461E-BD97-6DF71B4F49DB}" destId="{722D1616-DBBE-4397-876D-B805068D5415}" srcOrd="0" destOrd="0" presId="urn:microsoft.com/office/officeart/2005/8/layout/vList5"/>
    <dgm:cxn modelId="{6F827D9D-00F2-4DAE-9D04-A6426EAC8B1A}" type="presOf" srcId="{91075092-9CCA-4CED-9F25-DB3B3A59EB34}" destId="{D9A3063E-AEAC-49EC-997E-F2E697FFB1F2}" srcOrd="0" destOrd="0" presId="urn:microsoft.com/office/officeart/2005/8/layout/vList5"/>
    <dgm:cxn modelId="{05005596-CEBF-41C2-90E5-A44C134C1BD7}" type="presOf" srcId="{A8363439-C4F4-4B78-BBF0-90BC0ABDA2BD}" destId="{829B6129-6B5E-4E72-A42B-13F656E8F804}" srcOrd="0" destOrd="1" presId="urn:microsoft.com/office/officeart/2005/8/layout/vList5"/>
    <dgm:cxn modelId="{8403B4C1-4080-4FED-9C9A-89BC8501C6E4}" type="presOf" srcId="{1DE9EE8D-1B8D-456C-B430-7950DC47AD97}" destId="{C362D0B1-8DB0-40A9-AC8C-0183BBE120FE}" srcOrd="0" destOrd="0" presId="urn:microsoft.com/office/officeart/2005/8/layout/vList5"/>
    <dgm:cxn modelId="{EE61E718-C2B2-424D-8D3C-845898356843}" srcId="{4429C9AF-A24B-4764-8A45-88935A61E43E}" destId="{1DE9EE8D-1B8D-456C-B430-7950DC47AD97}" srcOrd="0" destOrd="0" parTransId="{06E42F0B-16D2-493A-9DF6-DB8D0218AF75}" sibTransId="{2ECDDC7A-63DA-413D-AC5C-E580ED270CD3}"/>
    <dgm:cxn modelId="{B5E746FC-106C-49F0-8B0C-82587A6292BF}" srcId="{5F9C1FC1-2DB1-461E-BD97-6DF71B4F49DB}" destId="{F4CE4731-E52E-4020-B750-A6522D622DC0}" srcOrd="1" destOrd="0" parTransId="{EF3A1C1B-6D1E-4C50-AD1C-92D95B71A826}" sibTransId="{65928AD7-2C1F-4A6F-8A2A-35DCAB22E28C}"/>
    <dgm:cxn modelId="{7F23FF6E-A063-4E05-AA8B-86E4FA575F8D}" srcId="{4429C9AF-A24B-4764-8A45-88935A61E43E}" destId="{D9983B2E-5A48-476C-AED3-6F05D04873FD}" srcOrd="2" destOrd="0" parTransId="{110811A9-61A8-474B-AE71-65E31DF860EF}" sibTransId="{17A1DEEC-10DE-4409-872A-9DCC4F57D85A}"/>
    <dgm:cxn modelId="{F4136CDB-8EE7-490A-B468-564D69E89990}" type="presOf" srcId="{A11D4D4D-CF91-4B83-8675-BACBB5131523}" destId="{1A1C9473-E882-416B-B2B8-45A8658F33DF}" srcOrd="0" destOrd="2" presId="urn:microsoft.com/office/officeart/2005/8/layout/vList5"/>
    <dgm:cxn modelId="{4F6A6ED2-A213-418B-B2EC-74531D5EE74D}" type="presOf" srcId="{F4CE4731-E52E-4020-B750-A6522D622DC0}" destId="{8BB2F13F-6730-4EAC-8E50-DCF72E42F27C}" srcOrd="0" destOrd="1" presId="urn:microsoft.com/office/officeart/2005/8/layout/vList5"/>
    <dgm:cxn modelId="{570FD28D-0D8F-4762-A169-699C421FF1AE}" srcId="{55914C9E-46AF-49D9-B701-BE27D0F91E0C}" destId="{62246EB1-0652-4E13-99AC-4039D2B29E38}" srcOrd="8" destOrd="0" parTransId="{300FDF9E-5CB2-47BE-A505-B08CA491E455}" sibTransId="{40FBEE78-74CD-47BF-AC8F-D38102FE62EE}"/>
    <dgm:cxn modelId="{507873CA-546D-4917-B82C-B8254C85783C}" type="presOf" srcId="{A9DEA5B0-25D8-4C93-A250-1AFF0D789B73}" destId="{1A1C9473-E882-416B-B2B8-45A8658F33DF}" srcOrd="0" destOrd="0" presId="urn:microsoft.com/office/officeart/2005/8/layout/vList5"/>
    <dgm:cxn modelId="{D23C5DFA-3A3B-4FC5-B70A-7909F99321D0}" srcId="{E92BABF7-56BE-4628-BC76-6ECBF71B0916}" destId="{9D94F761-75C7-4DC4-824E-06DD4FCE2A86}" srcOrd="0" destOrd="0" parTransId="{CF6CF16B-E184-4F8F-B5FA-B2E983A409E3}" sibTransId="{AEEBD16C-C54D-4E87-9D87-D7CFD6260E87}"/>
    <dgm:cxn modelId="{785956C7-34B1-4C8C-8272-4FB3F32AEEAD}" srcId="{55914C9E-46AF-49D9-B701-BE27D0F91E0C}" destId="{4429C9AF-A24B-4764-8A45-88935A61E43E}" srcOrd="1" destOrd="0" parTransId="{F23D29F7-4A7D-400F-B14F-01F691BC63EE}" sibTransId="{093FA324-0875-4080-A202-3158C574780E}"/>
    <dgm:cxn modelId="{2F1C384D-012E-40A5-842B-67E047985A60}" type="presOf" srcId="{D81075B0-4671-4F53-9D3C-6CF4E5325BC2}" destId="{3E02C64C-A971-48B5-9331-C2A59F49E7D9}" srcOrd="0" destOrd="0" presId="urn:microsoft.com/office/officeart/2005/8/layout/vList5"/>
    <dgm:cxn modelId="{82D483E5-E978-446C-8169-807767AF1EB6}" type="presOf" srcId="{9D94F761-75C7-4DC4-824E-06DD4FCE2A86}" destId="{4E55BC8B-4333-441E-B439-DF16951017C0}" srcOrd="0" destOrd="0" presId="urn:microsoft.com/office/officeart/2005/8/layout/vList5"/>
    <dgm:cxn modelId="{04C67BE3-33CE-45D5-8839-72569FFAAB65}" type="presOf" srcId="{C5F9C294-0EC4-4269-81B5-58A96D7BC6D6}" destId="{87A5EB77-BCFD-4259-970F-03AB7893C0BE}" srcOrd="0" destOrd="1" presId="urn:microsoft.com/office/officeart/2005/8/layout/vList5"/>
    <dgm:cxn modelId="{9F781462-7E25-44A8-91E9-B734378FFBE4}" type="presOf" srcId="{B3F7BF94-F7BA-477C-A0A6-5685AB5F678D}" destId="{B6A0CEB0-8E14-4F89-BD06-4683F4D6CD46}" srcOrd="0" destOrd="1" presId="urn:microsoft.com/office/officeart/2005/8/layout/vList5"/>
    <dgm:cxn modelId="{CE0C2F91-B464-4CDC-805B-1175967C0DA3}" srcId="{62246EB1-0652-4E13-99AC-4039D2B29E38}" destId="{FFFBB87F-732A-4663-B05F-CDD7AE64F24D}" srcOrd="0" destOrd="0" parTransId="{A77FB3F5-3DAD-4501-AE21-23601D2AB23A}" sibTransId="{F7881CCD-4EED-42E1-A816-1FBBE9F56F2B}"/>
    <dgm:cxn modelId="{3F9EB3AD-C992-4F76-88B5-8F905D5D7FB2}" srcId="{55914C9E-46AF-49D9-B701-BE27D0F91E0C}" destId="{91075092-9CCA-4CED-9F25-DB3B3A59EB34}" srcOrd="0" destOrd="0" parTransId="{1F67D7CC-6672-4391-A087-20D1AD064872}" sibTransId="{95A866B1-6633-4FE0-AA0D-05527502E60E}"/>
    <dgm:cxn modelId="{6C945216-1D48-4B50-936E-7AD01176BB31}" type="presOf" srcId="{6EF49CCC-E6F8-46AC-8F91-EC0DEA7DCC23}" destId="{48E0534E-75AF-43E9-BCC7-140018F44FCC}" srcOrd="0" destOrd="0" presId="urn:microsoft.com/office/officeart/2005/8/layout/vList5"/>
    <dgm:cxn modelId="{9402E35F-7E1F-4A91-A0DE-D6A491FA4A8D}" srcId="{55914C9E-46AF-49D9-B701-BE27D0F91E0C}" destId="{E92BABF7-56BE-4628-BC76-6ECBF71B0916}" srcOrd="4" destOrd="0" parTransId="{FDDD1AEB-9C8F-45CB-B385-BD14A3E0DD0C}" sibTransId="{ECC70A7E-EBE5-482B-A533-408B021EF163}"/>
    <dgm:cxn modelId="{774D3335-76A6-445D-A791-F1C6F0AA30F8}" type="presOf" srcId="{CEE06B77-E7C0-429C-8BE7-B6F0AF679BDA}" destId="{D32FD6B7-7A7F-4794-B282-BA7CEBC015CF}" srcOrd="0" destOrd="0" presId="urn:microsoft.com/office/officeart/2005/8/layout/vList5"/>
    <dgm:cxn modelId="{A2EA8E20-59A0-43A1-AF8B-B926BC4D1CCF}" srcId="{5F9C1FC1-2DB1-461E-BD97-6DF71B4F49DB}" destId="{9A081521-EB8E-4713-8999-7DAED4688302}" srcOrd="0" destOrd="0" parTransId="{F0635BF1-32B3-45A6-A7F6-9E1D9C72985E}" sibTransId="{C33261A4-1290-45C7-AF17-98D0505EC48B}"/>
    <dgm:cxn modelId="{08BDFA85-2C05-4074-8B7E-E10A7BBBEBEE}" type="presOf" srcId="{61D93475-64D1-48DC-BC19-D1EBB75AF16D}" destId="{1A1C9473-E882-416B-B2B8-45A8658F33DF}" srcOrd="0" destOrd="1" presId="urn:microsoft.com/office/officeart/2005/8/layout/vList5"/>
    <dgm:cxn modelId="{9E5B0D39-6BE2-4595-B044-51AFA9256F42}" srcId="{91075092-9CCA-4CED-9F25-DB3B3A59EB34}" destId="{61D93475-64D1-48DC-BC19-D1EBB75AF16D}" srcOrd="1" destOrd="0" parTransId="{8EB91D62-7A8F-4F7F-83A0-46E490BA9A50}" sibTransId="{8DACE0B7-80A3-4353-A880-1D5B9CFA7E3C}"/>
    <dgm:cxn modelId="{D7898217-EC4F-4C96-8BD3-F5AF1FEFB601}" srcId="{55914C9E-46AF-49D9-B701-BE27D0F91E0C}" destId="{CEE06B77-E7C0-429C-8BE7-B6F0AF679BDA}" srcOrd="6" destOrd="0" parTransId="{33E2E5D9-F8CB-4616-841B-91CDD5A134D1}" sibTransId="{2FE665FC-C94C-4398-8320-750A2643CCD1}"/>
    <dgm:cxn modelId="{F55CD402-A99B-41DB-B2DA-B29A093DC3D4}" srcId="{EAF41754-DA09-475F-AF6E-87BAF5FAFEEB}" destId="{FF83096E-6C58-4FA4-8E96-972F1AD1B1DD}" srcOrd="0" destOrd="0" parTransId="{220C06A8-4A78-4E8B-8F1B-E5423A3C8BD9}" sibTransId="{F75DD8F8-143B-4DF2-80D0-FEC5A863999E}"/>
    <dgm:cxn modelId="{FB25CDC0-8BFC-4995-A4E2-3E1A9BD04538}" srcId="{55914C9E-46AF-49D9-B701-BE27D0F91E0C}" destId="{5F9C1FC1-2DB1-461E-BD97-6DF71B4F49DB}" srcOrd="5" destOrd="0" parTransId="{03B43A09-D6D3-48E2-9401-78DD83DFA75E}" sibTransId="{DC461E90-4123-4118-B797-8610BA98EC4D}"/>
    <dgm:cxn modelId="{9D68778B-53DA-4844-9C60-343B62E1615B}" srcId="{CEE06B77-E7C0-429C-8BE7-B6F0AF679BDA}" destId="{D81075B0-4671-4F53-9D3C-6CF4E5325BC2}" srcOrd="0" destOrd="0" parTransId="{43D21061-DC29-423E-8432-FBEE67B5D86A}" sibTransId="{CAE417A9-0267-4AF4-A506-72B9B554DEC7}"/>
    <dgm:cxn modelId="{C0A71555-ED00-4994-863A-7FEDFFB4EB64}" type="presOf" srcId="{4429C9AF-A24B-4764-8A45-88935A61E43E}" destId="{F689693A-6C7C-4FEC-BCD1-16552410B6DD}" srcOrd="0" destOrd="0" presId="urn:microsoft.com/office/officeart/2005/8/layout/vList5"/>
    <dgm:cxn modelId="{C0CF5F5A-6287-44F3-A23C-4C8C2F3E4E00}" srcId="{55914C9E-46AF-49D9-B701-BE27D0F91E0C}" destId="{6EF49CCC-E6F8-46AC-8F91-EC0DEA7DCC23}" srcOrd="9" destOrd="0" parTransId="{9A8AB242-7362-4512-818A-AD14D8F4653B}" sibTransId="{575D120F-0F34-4383-99E9-9217C31E7B1F}"/>
    <dgm:cxn modelId="{E158AC72-764F-4566-8B3B-4A97350DD7AF}" type="presOf" srcId="{686080D0-5CCB-477F-9C51-D21472A0176F}" destId="{B6A0CEB0-8E14-4F89-BD06-4683F4D6CD46}" srcOrd="0" destOrd="0" presId="urn:microsoft.com/office/officeart/2005/8/layout/vList5"/>
    <dgm:cxn modelId="{EF203C8B-E73C-44E8-A199-976F47FD6081}" srcId="{6EF49CCC-E6F8-46AC-8F91-EC0DEA7DCC23}" destId="{686080D0-5CCB-477F-9C51-D21472A0176F}" srcOrd="0" destOrd="0" parTransId="{271E8EC9-58EB-4D5B-B394-FB2481C01E45}" sibTransId="{21273D26-F8FA-4582-A023-990A3307A1ED}"/>
    <dgm:cxn modelId="{84B90884-D888-48A7-95FA-DBB11C0E7286}" srcId="{55914C9E-46AF-49D9-B701-BE27D0F91E0C}" destId="{9A25B68F-C14F-4D97-8572-3B029FE630B7}" srcOrd="7" destOrd="0" parTransId="{2E5867A6-2DB6-43CC-81DF-CC5EF6F93D4D}" sibTransId="{1BEAADF6-B80C-48A0-AB52-7E9BA772376A}"/>
    <dgm:cxn modelId="{028975E8-0829-4783-9111-75FE096C7B46}" srcId="{EAF41754-DA09-475F-AF6E-87BAF5FAFEEB}" destId="{A8363439-C4F4-4B78-BBF0-90BC0ABDA2BD}" srcOrd="1" destOrd="0" parTransId="{4A5F079D-4260-4253-9DA8-7057C31B764A}" sibTransId="{AA133E42-9B8E-47A9-9E22-97F225DF5234}"/>
    <dgm:cxn modelId="{A866AB64-D46D-40C3-90C7-A9E3F9964485}" srcId="{91075092-9CCA-4CED-9F25-DB3B3A59EB34}" destId="{A9DEA5B0-25D8-4C93-A250-1AFF0D789B73}" srcOrd="0" destOrd="0" parTransId="{E7BF9B27-422E-4CC7-8650-C524AE8E0305}" sibTransId="{3A19CADB-947D-485C-9EC7-2DB114B8616A}"/>
    <dgm:cxn modelId="{2C73E1D5-3B03-4793-B543-85032F1E3F87}" srcId="{9A25B68F-C14F-4D97-8572-3B029FE630B7}" destId="{5F6233E3-1273-445F-BE0B-438F378A0BCF}" srcOrd="0" destOrd="0" parTransId="{27F35241-4E6C-45F1-A1DC-285620139126}" sibTransId="{8AF27A1B-62EA-4EF4-A853-3D24CF349648}"/>
    <dgm:cxn modelId="{A98D430F-7EE3-4BE0-9E3A-1ED3064144AB}" srcId="{91075092-9CCA-4CED-9F25-DB3B3A59EB34}" destId="{A11D4D4D-CF91-4B83-8675-BACBB5131523}" srcOrd="2" destOrd="0" parTransId="{B13E02AC-4721-405F-9EC0-D41F404FF4F5}" sibTransId="{431937D6-80C8-4CDB-B992-15C77B59CE3F}"/>
    <dgm:cxn modelId="{E874B1CC-CAB3-4519-BE1C-49366FC44B07}" type="presOf" srcId="{62246EB1-0652-4E13-99AC-4039D2B29E38}" destId="{91F13B78-7099-423A-AC5D-441B6CA5B346}" srcOrd="0" destOrd="0" presId="urn:microsoft.com/office/officeart/2005/8/layout/vList5"/>
    <dgm:cxn modelId="{F99228EF-88E3-439B-A2A6-AFDBCA155AE2}" type="presOf" srcId="{FF83096E-6C58-4FA4-8E96-972F1AD1B1DD}" destId="{829B6129-6B5E-4E72-A42B-13F656E8F804}" srcOrd="0" destOrd="0" presId="urn:microsoft.com/office/officeart/2005/8/layout/vList5"/>
    <dgm:cxn modelId="{F4F8417B-5386-40D9-A7F2-0A49872C4FD7}" type="presOf" srcId="{5F6233E3-1273-445F-BE0B-438F378A0BCF}" destId="{3087B1E2-DB87-46D3-9371-0667DEC2911F}" srcOrd="0" destOrd="0" presId="urn:microsoft.com/office/officeart/2005/8/layout/vList5"/>
    <dgm:cxn modelId="{291B76BB-3285-468D-A009-5C20B6413831}" srcId="{3804DF11-6D60-4DB2-BBE5-0DDE91054595}" destId="{3BBF78CF-3FE7-4D74-B8C5-3D36A2956D2F}" srcOrd="2" destOrd="0" parTransId="{5A8A0872-1A66-444D-AE96-9628C5591E94}" sibTransId="{997B30DB-6E23-41BC-80E0-FEF83615E110}"/>
    <dgm:cxn modelId="{095F5E52-F265-4513-9B11-E85D5874458D}" type="presOf" srcId="{9A081521-EB8E-4713-8999-7DAED4688302}" destId="{8BB2F13F-6730-4EAC-8E50-DCF72E42F27C}" srcOrd="0" destOrd="0" presId="urn:microsoft.com/office/officeart/2005/8/layout/vList5"/>
    <dgm:cxn modelId="{02EF2634-D369-4D6C-BB32-62B15528CE32}" srcId="{6EF49CCC-E6F8-46AC-8F91-EC0DEA7DCC23}" destId="{B3F7BF94-F7BA-477C-A0A6-5685AB5F678D}" srcOrd="1" destOrd="0" parTransId="{AE339F24-C19E-4955-AD2B-17FCD1BB7C99}" sibTransId="{DA45CC0A-5406-423B-92A0-438154E812E2}"/>
    <dgm:cxn modelId="{6448BEEF-847C-4D5D-A4EB-FA8B3B0FF303}" type="presOf" srcId="{D9983B2E-5A48-476C-AED3-6F05D04873FD}" destId="{C362D0B1-8DB0-40A9-AC8C-0183BBE120FE}" srcOrd="0" destOrd="2" presId="urn:microsoft.com/office/officeart/2005/8/layout/vList5"/>
    <dgm:cxn modelId="{C6981B5A-DF26-4CD5-93EA-67459E941580}" srcId="{55914C9E-46AF-49D9-B701-BE27D0F91E0C}" destId="{3804DF11-6D60-4DB2-BBE5-0DDE91054595}" srcOrd="2" destOrd="0" parTransId="{ED830F53-304D-4847-8C44-97F825600FBE}" sibTransId="{9E3BB3A4-2FF9-4873-A660-D07A582944A9}"/>
    <dgm:cxn modelId="{2DE1AE26-6ABD-42C0-9BD4-25B8CED6714F}" type="presOf" srcId="{9A25B68F-C14F-4D97-8572-3B029FE630B7}" destId="{33811849-C0F9-412C-9B0D-F66B7DA1B995}" srcOrd="0" destOrd="0" presId="urn:microsoft.com/office/officeart/2005/8/layout/vList5"/>
    <dgm:cxn modelId="{3CFC8EC8-BCE1-4404-AA3F-AA55A6AE176C}" type="presOf" srcId="{A2CB5447-F95E-4277-B93B-3496EB95D55A}" destId="{87A5EB77-BCFD-4259-970F-03AB7893C0BE}" srcOrd="0" destOrd="0" presId="urn:microsoft.com/office/officeart/2005/8/layout/vList5"/>
    <dgm:cxn modelId="{10D49811-406D-4756-8B01-DA1BFF765D43}" srcId="{3804DF11-6D60-4DB2-BBE5-0DDE91054595}" destId="{C5F9C294-0EC4-4269-81B5-58A96D7BC6D6}" srcOrd="1" destOrd="0" parTransId="{084E5397-78DA-4FF6-8B9D-FCE4742585A6}" sibTransId="{A373ED6D-F0BC-4D2A-B177-2B2E35D36557}"/>
    <dgm:cxn modelId="{5102827A-69D8-453C-A825-9EB7227F8476}" type="presOf" srcId="{7F0AFEA9-8100-420A-8564-4AF3D6577FBA}" destId="{4E55BC8B-4333-441E-B439-DF16951017C0}" srcOrd="0" destOrd="1" presId="urn:microsoft.com/office/officeart/2005/8/layout/vList5"/>
    <dgm:cxn modelId="{18C029DC-0E04-4482-99DB-7FDA3BA100FD}" srcId="{3804DF11-6D60-4DB2-BBE5-0DDE91054595}" destId="{A2CB5447-F95E-4277-B93B-3496EB95D55A}" srcOrd="0" destOrd="0" parTransId="{DBF5E00D-F46F-4094-AAEF-944F8525D741}" sibTransId="{67927983-66A2-458E-B916-4D74807BAA76}"/>
    <dgm:cxn modelId="{0F0D9948-B1DA-42D2-93D3-7896BEDD2387}" type="presOf" srcId="{E92BABF7-56BE-4628-BC76-6ECBF71B0916}" destId="{7827E4E8-7767-4F00-9BE9-43C7C807F80C}" srcOrd="0" destOrd="0" presId="urn:microsoft.com/office/officeart/2005/8/layout/vList5"/>
    <dgm:cxn modelId="{F000FC88-41BE-448B-9339-B9A9B5D5C5B8}" type="presOf" srcId="{EAF41754-DA09-475F-AF6E-87BAF5FAFEEB}" destId="{E648E34A-042C-45F2-B4F8-A59B6A8515BD}" srcOrd="0" destOrd="0" presId="urn:microsoft.com/office/officeart/2005/8/layout/vList5"/>
    <dgm:cxn modelId="{7D072D69-6253-43AD-86D9-F14723C79240}" type="presOf" srcId="{3BBF78CF-3FE7-4D74-B8C5-3D36A2956D2F}" destId="{87A5EB77-BCFD-4259-970F-03AB7893C0BE}" srcOrd="0" destOrd="2" presId="urn:microsoft.com/office/officeart/2005/8/layout/vList5"/>
    <dgm:cxn modelId="{1F2900BF-B550-420D-AB90-210C5B0A39DC}" type="presOf" srcId="{FFFBB87F-732A-4663-B05F-CDD7AE64F24D}" destId="{9CD946DD-BB51-4BEC-B38D-8754511E3C1C}" srcOrd="0" destOrd="0" presId="urn:microsoft.com/office/officeart/2005/8/layout/vList5"/>
    <dgm:cxn modelId="{E62B8DDC-EA05-4EDD-B170-E2ED88D32CD1}" type="presOf" srcId="{3804DF11-6D60-4DB2-BBE5-0DDE91054595}" destId="{ECE4E205-B81E-4E7A-A2CC-1A592334F84C}" srcOrd="0" destOrd="0" presId="urn:microsoft.com/office/officeart/2005/8/layout/vList5"/>
    <dgm:cxn modelId="{16449D2A-4326-4406-BAFD-9DE540ED848C}" srcId="{55914C9E-46AF-49D9-B701-BE27D0F91E0C}" destId="{EAF41754-DA09-475F-AF6E-87BAF5FAFEEB}" srcOrd="3" destOrd="0" parTransId="{CCDDAC10-A5CB-4CA4-9442-5D536566C2BB}" sibTransId="{1AB64C87-AC75-4A85-B564-6A98BCBAA112}"/>
    <dgm:cxn modelId="{DD756D28-7AFA-475A-A294-6F8D7F7C3C33}" type="presOf" srcId="{55914C9E-46AF-49D9-B701-BE27D0F91E0C}" destId="{0BC8A762-E08A-4212-A4C3-0924F060BA7E}" srcOrd="0" destOrd="0" presId="urn:microsoft.com/office/officeart/2005/8/layout/vList5"/>
    <dgm:cxn modelId="{BFAD0EC7-61C5-484B-B5C9-59A37C673E6E}" srcId="{4429C9AF-A24B-4764-8A45-88935A61E43E}" destId="{09510F0E-22CF-456C-B2B9-E1542C3387DB}" srcOrd="1" destOrd="0" parTransId="{7D69E341-F198-469D-B975-6A7A48FF6AED}" sibTransId="{2A1BFD5D-8540-4CC2-A089-E1D2E0BF7E12}"/>
    <dgm:cxn modelId="{A01B0ED0-83E8-49F9-A79B-F86F41955D84}" srcId="{E92BABF7-56BE-4628-BC76-6ECBF71B0916}" destId="{7F0AFEA9-8100-420A-8564-4AF3D6577FBA}" srcOrd="1" destOrd="0" parTransId="{68C8556C-627B-46B0-B362-1DE9A1080852}" sibTransId="{77C7A9BB-E3A3-490B-AEB9-18EE476FCCFB}"/>
    <dgm:cxn modelId="{CC350300-1201-4307-8551-244528C5C9FF}" type="presParOf" srcId="{0BC8A762-E08A-4212-A4C3-0924F060BA7E}" destId="{5CA0E5D0-4A7E-4CA2-A454-4910CD22111C}" srcOrd="0" destOrd="0" presId="urn:microsoft.com/office/officeart/2005/8/layout/vList5"/>
    <dgm:cxn modelId="{ED40F89C-6483-400C-AEAE-1BF124CAC9BF}" type="presParOf" srcId="{5CA0E5D0-4A7E-4CA2-A454-4910CD22111C}" destId="{D9A3063E-AEAC-49EC-997E-F2E697FFB1F2}" srcOrd="0" destOrd="0" presId="urn:microsoft.com/office/officeart/2005/8/layout/vList5"/>
    <dgm:cxn modelId="{62718202-30A0-41AC-B826-645AA93A11C5}" type="presParOf" srcId="{5CA0E5D0-4A7E-4CA2-A454-4910CD22111C}" destId="{1A1C9473-E882-416B-B2B8-45A8658F33DF}" srcOrd="1" destOrd="0" presId="urn:microsoft.com/office/officeart/2005/8/layout/vList5"/>
    <dgm:cxn modelId="{C3762A1E-B635-4CB8-A85B-EB8EBDF77730}" type="presParOf" srcId="{0BC8A762-E08A-4212-A4C3-0924F060BA7E}" destId="{2FB16930-E4E1-4036-B2FC-1D7413D16179}" srcOrd="1" destOrd="0" presId="urn:microsoft.com/office/officeart/2005/8/layout/vList5"/>
    <dgm:cxn modelId="{F4AAE747-D6D7-435E-80D2-B9072AD6663A}" type="presParOf" srcId="{0BC8A762-E08A-4212-A4C3-0924F060BA7E}" destId="{AE7C93DC-EF51-47CA-9683-2A59AC0F6D88}" srcOrd="2" destOrd="0" presId="urn:microsoft.com/office/officeart/2005/8/layout/vList5"/>
    <dgm:cxn modelId="{E7AB83AC-F150-4001-AA57-414B6352C538}" type="presParOf" srcId="{AE7C93DC-EF51-47CA-9683-2A59AC0F6D88}" destId="{F689693A-6C7C-4FEC-BCD1-16552410B6DD}" srcOrd="0" destOrd="0" presId="urn:microsoft.com/office/officeart/2005/8/layout/vList5"/>
    <dgm:cxn modelId="{7CAEC77E-7FEE-4453-A742-B4F6ED2B8202}" type="presParOf" srcId="{AE7C93DC-EF51-47CA-9683-2A59AC0F6D88}" destId="{C362D0B1-8DB0-40A9-AC8C-0183BBE120FE}" srcOrd="1" destOrd="0" presId="urn:microsoft.com/office/officeart/2005/8/layout/vList5"/>
    <dgm:cxn modelId="{2E6B2429-40A6-4576-B376-B7BBF1E4E914}" type="presParOf" srcId="{0BC8A762-E08A-4212-A4C3-0924F060BA7E}" destId="{02ACAD0D-8FE4-41A8-9C14-721C269FB3FA}" srcOrd="3" destOrd="0" presId="urn:microsoft.com/office/officeart/2005/8/layout/vList5"/>
    <dgm:cxn modelId="{8E4F5955-2880-4F82-BDB9-4854219A0323}" type="presParOf" srcId="{0BC8A762-E08A-4212-A4C3-0924F060BA7E}" destId="{8B738D89-B81E-45F5-9C5B-B8C187B70228}" srcOrd="4" destOrd="0" presId="urn:microsoft.com/office/officeart/2005/8/layout/vList5"/>
    <dgm:cxn modelId="{06D8F8EB-9CAF-4B86-BE4C-FB97B0A35EDF}" type="presParOf" srcId="{8B738D89-B81E-45F5-9C5B-B8C187B70228}" destId="{ECE4E205-B81E-4E7A-A2CC-1A592334F84C}" srcOrd="0" destOrd="0" presId="urn:microsoft.com/office/officeart/2005/8/layout/vList5"/>
    <dgm:cxn modelId="{A354EBD7-B146-444B-AD80-C7151B2ABE91}" type="presParOf" srcId="{8B738D89-B81E-45F5-9C5B-B8C187B70228}" destId="{87A5EB77-BCFD-4259-970F-03AB7893C0BE}" srcOrd="1" destOrd="0" presId="urn:microsoft.com/office/officeart/2005/8/layout/vList5"/>
    <dgm:cxn modelId="{8B18AE22-37C8-4ACA-8FC9-D6AE3B289EB3}" type="presParOf" srcId="{0BC8A762-E08A-4212-A4C3-0924F060BA7E}" destId="{D8ED4E8B-BF16-46C6-89BA-FD26160371AA}" srcOrd="5" destOrd="0" presId="urn:microsoft.com/office/officeart/2005/8/layout/vList5"/>
    <dgm:cxn modelId="{339A4CB8-1BE2-4FAA-BB0B-7C4A23B38178}" type="presParOf" srcId="{0BC8A762-E08A-4212-A4C3-0924F060BA7E}" destId="{5AC7D3F5-2FD8-40D6-9FFF-DAB20AA1A397}" srcOrd="6" destOrd="0" presId="urn:microsoft.com/office/officeart/2005/8/layout/vList5"/>
    <dgm:cxn modelId="{7EA81769-3349-4FB3-878A-7CA354B16002}" type="presParOf" srcId="{5AC7D3F5-2FD8-40D6-9FFF-DAB20AA1A397}" destId="{E648E34A-042C-45F2-B4F8-A59B6A8515BD}" srcOrd="0" destOrd="0" presId="urn:microsoft.com/office/officeart/2005/8/layout/vList5"/>
    <dgm:cxn modelId="{30CE0C63-8EF2-41A8-8F03-410DCA5EC26A}" type="presParOf" srcId="{5AC7D3F5-2FD8-40D6-9FFF-DAB20AA1A397}" destId="{829B6129-6B5E-4E72-A42B-13F656E8F804}" srcOrd="1" destOrd="0" presId="urn:microsoft.com/office/officeart/2005/8/layout/vList5"/>
    <dgm:cxn modelId="{52B29CD4-BE28-4F25-BE4B-E786295A1A8F}" type="presParOf" srcId="{0BC8A762-E08A-4212-A4C3-0924F060BA7E}" destId="{6DD83E3A-D290-4AB3-BC36-153BC10D2E20}" srcOrd="7" destOrd="0" presId="urn:microsoft.com/office/officeart/2005/8/layout/vList5"/>
    <dgm:cxn modelId="{E86C94D0-E93A-4850-8374-6F239417ECF5}" type="presParOf" srcId="{0BC8A762-E08A-4212-A4C3-0924F060BA7E}" destId="{DBB463B9-5D9B-4DFA-A14F-2358AFC441EA}" srcOrd="8" destOrd="0" presId="urn:microsoft.com/office/officeart/2005/8/layout/vList5"/>
    <dgm:cxn modelId="{209AF67A-FF2C-4944-B3B5-01818417BADA}" type="presParOf" srcId="{DBB463B9-5D9B-4DFA-A14F-2358AFC441EA}" destId="{7827E4E8-7767-4F00-9BE9-43C7C807F80C}" srcOrd="0" destOrd="0" presId="urn:microsoft.com/office/officeart/2005/8/layout/vList5"/>
    <dgm:cxn modelId="{B75D1636-B3EC-49C6-A712-4DDF48353281}" type="presParOf" srcId="{DBB463B9-5D9B-4DFA-A14F-2358AFC441EA}" destId="{4E55BC8B-4333-441E-B439-DF16951017C0}" srcOrd="1" destOrd="0" presId="urn:microsoft.com/office/officeart/2005/8/layout/vList5"/>
    <dgm:cxn modelId="{D203D919-01C0-49F0-8114-EC675BA117D2}" type="presParOf" srcId="{0BC8A762-E08A-4212-A4C3-0924F060BA7E}" destId="{D7BD5FED-D3FD-4855-8693-54CCDB4A69E2}" srcOrd="9" destOrd="0" presId="urn:microsoft.com/office/officeart/2005/8/layout/vList5"/>
    <dgm:cxn modelId="{CB2A5C12-1112-416B-843D-7F7EC64C3098}" type="presParOf" srcId="{0BC8A762-E08A-4212-A4C3-0924F060BA7E}" destId="{71024568-C4B2-4C55-A2E6-2E51262DA18C}" srcOrd="10" destOrd="0" presId="urn:microsoft.com/office/officeart/2005/8/layout/vList5"/>
    <dgm:cxn modelId="{19A45EB6-09B1-4558-9704-BD7BF6741F6E}" type="presParOf" srcId="{71024568-C4B2-4C55-A2E6-2E51262DA18C}" destId="{722D1616-DBBE-4397-876D-B805068D5415}" srcOrd="0" destOrd="0" presId="urn:microsoft.com/office/officeart/2005/8/layout/vList5"/>
    <dgm:cxn modelId="{2DB01FEC-29D1-4CB0-92A4-3D6669CE3BE5}" type="presParOf" srcId="{71024568-C4B2-4C55-A2E6-2E51262DA18C}" destId="{8BB2F13F-6730-4EAC-8E50-DCF72E42F27C}" srcOrd="1" destOrd="0" presId="urn:microsoft.com/office/officeart/2005/8/layout/vList5"/>
    <dgm:cxn modelId="{4B64B34B-9BA3-4E4D-91ED-A861DBC7D5CB}" type="presParOf" srcId="{0BC8A762-E08A-4212-A4C3-0924F060BA7E}" destId="{F7C48A01-AB69-4000-9036-63FC67D819B4}" srcOrd="11" destOrd="0" presId="urn:microsoft.com/office/officeart/2005/8/layout/vList5"/>
    <dgm:cxn modelId="{A2D770B1-0044-4AB6-8A22-926D680A26D7}" type="presParOf" srcId="{0BC8A762-E08A-4212-A4C3-0924F060BA7E}" destId="{288EC777-08E1-4A2D-822F-4DD4C7077462}" srcOrd="12" destOrd="0" presId="urn:microsoft.com/office/officeart/2005/8/layout/vList5"/>
    <dgm:cxn modelId="{F9176E06-B0AA-4468-9A85-48FD21369672}" type="presParOf" srcId="{288EC777-08E1-4A2D-822F-4DD4C7077462}" destId="{D32FD6B7-7A7F-4794-B282-BA7CEBC015CF}" srcOrd="0" destOrd="0" presId="urn:microsoft.com/office/officeart/2005/8/layout/vList5"/>
    <dgm:cxn modelId="{291C1C4B-3F33-4B39-A02A-EDAA9B75BFE8}" type="presParOf" srcId="{288EC777-08E1-4A2D-822F-4DD4C7077462}" destId="{3E02C64C-A971-48B5-9331-C2A59F49E7D9}" srcOrd="1" destOrd="0" presId="urn:microsoft.com/office/officeart/2005/8/layout/vList5"/>
    <dgm:cxn modelId="{DF89F2AF-C465-45D6-98BE-345680925C08}" type="presParOf" srcId="{0BC8A762-E08A-4212-A4C3-0924F060BA7E}" destId="{D67173E3-6DCF-4A08-A3E3-D7A9309B5540}" srcOrd="13" destOrd="0" presId="urn:microsoft.com/office/officeart/2005/8/layout/vList5"/>
    <dgm:cxn modelId="{40938695-21CA-453F-B561-1A8756A6DA2E}" type="presParOf" srcId="{0BC8A762-E08A-4212-A4C3-0924F060BA7E}" destId="{6BCD3BFC-6000-410C-8CF5-7831386F2304}" srcOrd="14" destOrd="0" presId="urn:microsoft.com/office/officeart/2005/8/layout/vList5"/>
    <dgm:cxn modelId="{99706DAA-DD49-425E-A475-79B8DD806827}" type="presParOf" srcId="{6BCD3BFC-6000-410C-8CF5-7831386F2304}" destId="{33811849-C0F9-412C-9B0D-F66B7DA1B995}" srcOrd="0" destOrd="0" presId="urn:microsoft.com/office/officeart/2005/8/layout/vList5"/>
    <dgm:cxn modelId="{3E5EB966-F0D9-486A-B910-9E0BE1D5067E}" type="presParOf" srcId="{6BCD3BFC-6000-410C-8CF5-7831386F2304}" destId="{3087B1E2-DB87-46D3-9371-0667DEC2911F}" srcOrd="1" destOrd="0" presId="urn:microsoft.com/office/officeart/2005/8/layout/vList5"/>
    <dgm:cxn modelId="{F5C2CEBB-EA38-4A81-B5E7-75AA3FBF9B23}" type="presParOf" srcId="{0BC8A762-E08A-4212-A4C3-0924F060BA7E}" destId="{F4ECC235-249B-413A-95EC-E9D57A4B1F11}" srcOrd="15" destOrd="0" presId="urn:microsoft.com/office/officeart/2005/8/layout/vList5"/>
    <dgm:cxn modelId="{8B776AC7-FE2A-406D-8FE0-C93734BB6237}" type="presParOf" srcId="{0BC8A762-E08A-4212-A4C3-0924F060BA7E}" destId="{0142A667-21EC-451D-BB47-1E6C830BC8C6}" srcOrd="16" destOrd="0" presId="urn:microsoft.com/office/officeart/2005/8/layout/vList5"/>
    <dgm:cxn modelId="{05DC52C6-C075-43F7-A6CA-864426239A33}" type="presParOf" srcId="{0142A667-21EC-451D-BB47-1E6C830BC8C6}" destId="{91F13B78-7099-423A-AC5D-441B6CA5B346}" srcOrd="0" destOrd="0" presId="urn:microsoft.com/office/officeart/2005/8/layout/vList5"/>
    <dgm:cxn modelId="{38515C6E-B701-44C5-8970-44B6B2DC55C7}" type="presParOf" srcId="{0142A667-21EC-451D-BB47-1E6C830BC8C6}" destId="{9CD946DD-BB51-4BEC-B38D-8754511E3C1C}" srcOrd="1" destOrd="0" presId="urn:microsoft.com/office/officeart/2005/8/layout/vList5"/>
    <dgm:cxn modelId="{31A59E21-A8A5-4B5B-8092-5816831681C2}" type="presParOf" srcId="{0BC8A762-E08A-4212-A4C3-0924F060BA7E}" destId="{E288A088-74AE-4D45-BCAA-0C855AE47E75}" srcOrd="17" destOrd="0" presId="urn:microsoft.com/office/officeart/2005/8/layout/vList5"/>
    <dgm:cxn modelId="{B4FB63EC-2E85-4E13-8D1B-1E913A412F9E}" type="presParOf" srcId="{0BC8A762-E08A-4212-A4C3-0924F060BA7E}" destId="{48CBBA28-A85E-46C9-8DF8-F72CBBA3C81B}" srcOrd="18" destOrd="0" presId="urn:microsoft.com/office/officeart/2005/8/layout/vList5"/>
    <dgm:cxn modelId="{4F5719BD-36F0-4CAD-A6FC-5B18520E4E43}" type="presParOf" srcId="{48CBBA28-A85E-46C9-8DF8-F72CBBA3C81B}" destId="{48E0534E-75AF-43E9-BCC7-140018F44FCC}" srcOrd="0" destOrd="0" presId="urn:microsoft.com/office/officeart/2005/8/layout/vList5"/>
    <dgm:cxn modelId="{FDAA46F9-C69B-4DF7-8C3B-DBE2025078F5}" type="presParOf" srcId="{48CBBA28-A85E-46C9-8DF8-F72CBBA3C81B}" destId="{B6A0CEB0-8E14-4F89-BD06-4683F4D6CD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C9473-E882-416B-B2B8-45A8658F33DF}">
      <dsp:nvSpPr>
        <dsp:cNvPr id="0" name=""/>
        <dsp:cNvSpPr/>
      </dsp:nvSpPr>
      <dsp:spPr>
        <a:xfrm rot="5400000">
          <a:off x="5664006" y="-2461744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Juriidilised- ja finantsküsimused raamprogrammis</a:t>
          </a:r>
          <a:r>
            <a:rPr lang="et-EE" sz="1100" kern="1200" dirty="0" smtClean="0"/>
            <a:t> </a:t>
          </a:r>
          <a:endParaRPr lang="et-E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VKE-de huvides läbiviidavad teadusuuringud</a:t>
          </a:r>
          <a:r>
            <a:rPr lang="et-EE" sz="1100" kern="1200" dirty="0" smtClean="0"/>
            <a:t> </a:t>
          </a:r>
          <a:endParaRPr lang="et-E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Julgeolek</a:t>
          </a:r>
          <a:endParaRPr lang="et-EE" sz="1100" kern="1200" dirty="0"/>
        </a:p>
      </dsp:txBody>
      <dsp:txXfrm rot="-5400000">
        <a:off x="3134252" y="93028"/>
        <a:ext cx="5546985" cy="462458"/>
      </dsp:txXfrm>
    </dsp:sp>
    <dsp:sp modelId="{D9A3063E-AEAC-49EC-997E-F2E697FFB1F2}">
      <dsp:nvSpPr>
        <dsp:cNvPr id="0" name=""/>
        <dsp:cNvSpPr/>
      </dsp:nvSpPr>
      <dsp:spPr>
        <a:xfrm>
          <a:off x="0" y="3947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Oskar.Otsus@etag.ee</a:t>
          </a:r>
          <a:endParaRPr lang="et-EE" sz="2000" kern="1200" dirty="0"/>
        </a:p>
      </dsp:txBody>
      <dsp:txXfrm>
        <a:off x="31272" y="35219"/>
        <a:ext cx="3071707" cy="578074"/>
      </dsp:txXfrm>
    </dsp:sp>
    <dsp:sp modelId="{C362D0B1-8DB0-40A9-AC8C-0183BBE120FE}">
      <dsp:nvSpPr>
        <dsp:cNvPr id="0" name=""/>
        <dsp:cNvSpPr/>
      </dsp:nvSpPr>
      <dsp:spPr>
        <a:xfrm rot="5400000">
          <a:off x="5664006" y="-1789095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Tervis</a:t>
          </a:r>
          <a:endParaRPr lang="et-E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Toit, põllumajandus ja biotehnoloogia</a:t>
          </a:r>
          <a:r>
            <a:rPr lang="et-EE" sz="1100" kern="1200" dirty="0" smtClean="0"/>
            <a:t> </a:t>
          </a:r>
          <a:endParaRPr lang="et-E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Teadmiste piirkonnad</a:t>
          </a:r>
          <a:r>
            <a:rPr lang="et-EE" sz="1100" kern="1200" dirty="0" smtClean="0"/>
            <a:t> </a:t>
          </a:r>
          <a:endParaRPr lang="et-EE" sz="1100" kern="1200" dirty="0"/>
        </a:p>
      </dsp:txBody>
      <dsp:txXfrm rot="-5400000">
        <a:off x="3134252" y="765677"/>
        <a:ext cx="5546985" cy="462458"/>
      </dsp:txXfrm>
    </dsp:sp>
    <dsp:sp modelId="{F689693A-6C7C-4FEC-BCD1-16552410B6DD}">
      <dsp:nvSpPr>
        <dsp:cNvPr id="0" name=""/>
        <dsp:cNvSpPr/>
      </dsp:nvSpPr>
      <dsp:spPr>
        <a:xfrm>
          <a:off x="0" y="676596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Argo.Soon@etag.ee</a:t>
          </a:r>
          <a:endParaRPr lang="et-EE" sz="2000" kern="1200" dirty="0"/>
        </a:p>
      </dsp:txBody>
      <dsp:txXfrm>
        <a:off x="31272" y="707868"/>
        <a:ext cx="3071707" cy="578074"/>
      </dsp:txXfrm>
    </dsp:sp>
    <dsp:sp modelId="{87A5EB77-BCFD-4259-970F-03AB7893C0BE}">
      <dsp:nvSpPr>
        <dsp:cNvPr id="0" name=""/>
        <dsp:cNvSpPr/>
      </dsp:nvSpPr>
      <dsp:spPr>
        <a:xfrm rot="5400000">
          <a:off x="5664006" y="-1116446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Info- ja kommunikatsioonitehnoloogiad </a:t>
          </a:r>
          <a:endParaRPr lang="et-EE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Nanoteadused, nanotehnoloogiad, materjalid ja uued tootmistehnoloogiad </a:t>
          </a:r>
          <a:endParaRPr lang="et-EE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100" b="1" kern="1200" dirty="0" smtClean="0"/>
            <a:t>Euratom</a:t>
          </a:r>
          <a:endParaRPr lang="et-EE" sz="1100" b="1" kern="1200" dirty="0"/>
        </a:p>
      </dsp:txBody>
      <dsp:txXfrm rot="-5400000">
        <a:off x="3134252" y="1438326"/>
        <a:ext cx="5546985" cy="462458"/>
      </dsp:txXfrm>
    </dsp:sp>
    <dsp:sp modelId="{ECE4E205-B81E-4E7A-A2CC-1A592334F84C}">
      <dsp:nvSpPr>
        <dsp:cNvPr id="0" name=""/>
        <dsp:cNvSpPr/>
      </dsp:nvSpPr>
      <dsp:spPr>
        <a:xfrm>
          <a:off x="0" y="1349245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Rivo.Raamat@etag.ee</a:t>
          </a:r>
          <a:endParaRPr lang="et-EE" sz="2000" kern="1200" dirty="0"/>
        </a:p>
      </dsp:txBody>
      <dsp:txXfrm>
        <a:off x="31272" y="1380517"/>
        <a:ext cx="3071707" cy="578074"/>
      </dsp:txXfrm>
    </dsp:sp>
    <dsp:sp modelId="{829B6129-6B5E-4E72-A42B-13F656E8F804}">
      <dsp:nvSpPr>
        <dsp:cNvPr id="0" name=""/>
        <dsp:cNvSpPr/>
      </dsp:nvSpPr>
      <dsp:spPr>
        <a:xfrm rot="5400000">
          <a:off x="5664006" y="-443797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Energia</a:t>
          </a:r>
          <a:endParaRPr lang="et-E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Transport (sh lennundus)</a:t>
          </a:r>
          <a:r>
            <a:rPr lang="et-EE" sz="1300" kern="1200" dirty="0" smtClean="0"/>
            <a:t> </a:t>
          </a:r>
          <a:endParaRPr lang="et-EE" sz="1300" kern="1200" dirty="0"/>
        </a:p>
      </dsp:txBody>
      <dsp:txXfrm rot="-5400000">
        <a:off x="3134252" y="2110975"/>
        <a:ext cx="5546985" cy="462458"/>
      </dsp:txXfrm>
    </dsp:sp>
    <dsp:sp modelId="{E648E34A-042C-45F2-B4F8-A59B6A8515BD}">
      <dsp:nvSpPr>
        <dsp:cNvPr id="0" name=""/>
        <dsp:cNvSpPr/>
      </dsp:nvSpPr>
      <dsp:spPr>
        <a:xfrm>
          <a:off x="0" y="2021895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Maria.Habicht@etag.ee</a:t>
          </a:r>
          <a:endParaRPr lang="et-EE" sz="2000" kern="1200" dirty="0"/>
        </a:p>
      </dsp:txBody>
      <dsp:txXfrm>
        <a:off x="31272" y="2053167"/>
        <a:ext cx="3071707" cy="578074"/>
      </dsp:txXfrm>
    </dsp:sp>
    <dsp:sp modelId="{4E55BC8B-4333-441E-B439-DF16951017C0}">
      <dsp:nvSpPr>
        <dsp:cNvPr id="0" name=""/>
        <dsp:cNvSpPr/>
      </dsp:nvSpPr>
      <dsp:spPr>
        <a:xfrm rot="5400000">
          <a:off x="5664006" y="228851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Inimesed</a:t>
          </a:r>
          <a:endParaRPr lang="et-E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Ideed</a:t>
          </a:r>
          <a:endParaRPr lang="et-EE" sz="1300" b="1" kern="1200" dirty="0"/>
        </a:p>
      </dsp:txBody>
      <dsp:txXfrm rot="-5400000">
        <a:off x="3134252" y="2783623"/>
        <a:ext cx="5546985" cy="462458"/>
      </dsp:txXfrm>
    </dsp:sp>
    <dsp:sp modelId="{7827E4E8-7767-4F00-9BE9-43C7C807F80C}">
      <dsp:nvSpPr>
        <dsp:cNvPr id="0" name=""/>
        <dsp:cNvSpPr/>
      </dsp:nvSpPr>
      <dsp:spPr>
        <a:xfrm>
          <a:off x="0" y="2694544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Kristin.Kraav@etag.ee</a:t>
          </a:r>
          <a:endParaRPr lang="et-EE" sz="2000" kern="1200" dirty="0"/>
        </a:p>
      </dsp:txBody>
      <dsp:txXfrm>
        <a:off x="31272" y="2725816"/>
        <a:ext cx="3071707" cy="578074"/>
      </dsp:txXfrm>
    </dsp:sp>
    <dsp:sp modelId="{8BB2F13F-6730-4EAC-8E50-DCF72E42F27C}">
      <dsp:nvSpPr>
        <dsp:cNvPr id="0" name=""/>
        <dsp:cNvSpPr/>
      </dsp:nvSpPr>
      <dsp:spPr>
        <a:xfrm rot="5400000">
          <a:off x="5664006" y="901500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Sotsiaalmajandus- ja humanitaarteadused </a:t>
          </a:r>
          <a:endParaRPr lang="et-EE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Rahvusvaheline koostöö</a:t>
          </a:r>
          <a:endParaRPr lang="et-EE" sz="1300" b="1" kern="1200" dirty="0"/>
        </a:p>
      </dsp:txBody>
      <dsp:txXfrm rot="-5400000">
        <a:off x="3134252" y="3456272"/>
        <a:ext cx="5546985" cy="462458"/>
      </dsp:txXfrm>
    </dsp:sp>
    <dsp:sp modelId="{722D1616-DBBE-4397-876D-B805068D5415}">
      <dsp:nvSpPr>
        <dsp:cNvPr id="0" name=""/>
        <dsp:cNvSpPr/>
      </dsp:nvSpPr>
      <dsp:spPr>
        <a:xfrm>
          <a:off x="0" y="3367193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Ülle.Must@etag.ee</a:t>
          </a:r>
          <a:endParaRPr lang="et-EE" sz="2000" kern="1200" dirty="0"/>
        </a:p>
      </dsp:txBody>
      <dsp:txXfrm>
        <a:off x="31272" y="3398465"/>
        <a:ext cx="3071707" cy="578074"/>
      </dsp:txXfrm>
    </dsp:sp>
    <dsp:sp modelId="{3E02C64C-A971-48B5-9331-C2A59F49E7D9}">
      <dsp:nvSpPr>
        <dsp:cNvPr id="0" name=""/>
        <dsp:cNvSpPr/>
      </dsp:nvSpPr>
      <dsp:spPr>
        <a:xfrm rot="5400000">
          <a:off x="5664006" y="1574150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Kosmos</a:t>
          </a:r>
          <a:endParaRPr lang="et-EE" sz="1300" b="1" kern="1200" dirty="0"/>
        </a:p>
      </dsp:txBody>
      <dsp:txXfrm rot="-5400000">
        <a:off x="3134252" y="4128922"/>
        <a:ext cx="5546985" cy="462458"/>
      </dsp:txXfrm>
    </dsp:sp>
    <dsp:sp modelId="{D32FD6B7-7A7F-4794-B282-BA7CEBC015CF}">
      <dsp:nvSpPr>
        <dsp:cNvPr id="0" name=""/>
        <dsp:cNvSpPr/>
      </dsp:nvSpPr>
      <dsp:spPr>
        <a:xfrm>
          <a:off x="0" y="4039842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Silver.Latt@etag.ee</a:t>
          </a:r>
          <a:endParaRPr lang="et-EE" sz="2000" kern="1200" dirty="0"/>
        </a:p>
      </dsp:txBody>
      <dsp:txXfrm>
        <a:off x="31272" y="4071114"/>
        <a:ext cx="3071707" cy="578074"/>
      </dsp:txXfrm>
    </dsp:sp>
    <dsp:sp modelId="{3087B1E2-DB87-46D3-9371-0667DEC2911F}">
      <dsp:nvSpPr>
        <dsp:cNvPr id="0" name=""/>
        <dsp:cNvSpPr/>
      </dsp:nvSpPr>
      <dsp:spPr>
        <a:xfrm rot="5400000">
          <a:off x="5664006" y="2246799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Teadustaristu</a:t>
          </a:r>
          <a:endParaRPr lang="et-EE" sz="1300" b="1" kern="1200" dirty="0"/>
        </a:p>
      </dsp:txBody>
      <dsp:txXfrm rot="-5400000">
        <a:off x="3134252" y="4801571"/>
        <a:ext cx="5546985" cy="462458"/>
      </dsp:txXfrm>
    </dsp:sp>
    <dsp:sp modelId="{33811849-C0F9-412C-9B0D-F66B7DA1B995}">
      <dsp:nvSpPr>
        <dsp:cNvPr id="0" name=""/>
        <dsp:cNvSpPr/>
      </dsp:nvSpPr>
      <dsp:spPr>
        <a:xfrm>
          <a:off x="0" y="4712491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Marika.Meltsas@etag.ee</a:t>
          </a:r>
          <a:endParaRPr lang="et-EE" sz="2000" kern="1200" dirty="0"/>
        </a:p>
      </dsp:txBody>
      <dsp:txXfrm>
        <a:off x="31272" y="4743763"/>
        <a:ext cx="3071707" cy="578074"/>
      </dsp:txXfrm>
    </dsp:sp>
    <dsp:sp modelId="{9CD946DD-BB51-4BEC-B38D-8754511E3C1C}">
      <dsp:nvSpPr>
        <dsp:cNvPr id="0" name=""/>
        <dsp:cNvSpPr/>
      </dsp:nvSpPr>
      <dsp:spPr>
        <a:xfrm rot="5400000">
          <a:off x="5664006" y="2919448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Teadus ühiskonnas</a:t>
          </a:r>
          <a:endParaRPr lang="et-EE" sz="1300" b="1" kern="1200" dirty="0"/>
        </a:p>
      </dsp:txBody>
      <dsp:txXfrm rot="-5400000">
        <a:off x="3134252" y="5474220"/>
        <a:ext cx="5546985" cy="462458"/>
      </dsp:txXfrm>
    </dsp:sp>
    <dsp:sp modelId="{91F13B78-7099-423A-AC5D-441B6CA5B346}">
      <dsp:nvSpPr>
        <dsp:cNvPr id="0" name=""/>
        <dsp:cNvSpPr/>
      </dsp:nvSpPr>
      <dsp:spPr>
        <a:xfrm>
          <a:off x="0" y="5385140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Terje.Tuisk@etag.ee</a:t>
          </a:r>
          <a:endParaRPr lang="et-EE" sz="2000" kern="1200" dirty="0"/>
        </a:p>
      </dsp:txBody>
      <dsp:txXfrm>
        <a:off x="31272" y="5416412"/>
        <a:ext cx="3071707" cy="578074"/>
      </dsp:txXfrm>
    </dsp:sp>
    <dsp:sp modelId="{B6A0CEB0-8E14-4F89-BD06-4683F4D6CD46}">
      <dsp:nvSpPr>
        <dsp:cNvPr id="0" name=""/>
        <dsp:cNvSpPr/>
      </dsp:nvSpPr>
      <dsp:spPr>
        <a:xfrm rot="5400000">
          <a:off x="5664006" y="3592097"/>
          <a:ext cx="512494" cy="55720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Koolitused, infopäevad</a:t>
          </a:r>
          <a:endParaRPr lang="et-EE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300" b="1" kern="1200" dirty="0" smtClean="0"/>
            <a:t>RP koduleht</a:t>
          </a:r>
          <a:endParaRPr lang="et-EE" sz="1300" b="1" kern="1200" dirty="0"/>
        </a:p>
      </dsp:txBody>
      <dsp:txXfrm rot="-5400000">
        <a:off x="3134252" y="6146869"/>
        <a:ext cx="5546985" cy="462458"/>
      </dsp:txXfrm>
    </dsp:sp>
    <dsp:sp modelId="{48E0534E-75AF-43E9-BCC7-140018F44FCC}">
      <dsp:nvSpPr>
        <dsp:cNvPr id="0" name=""/>
        <dsp:cNvSpPr/>
      </dsp:nvSpPr>
      <dsp:spPr>
        <a:xfrm>
          <a:off x="0" y="6057790"/>
          <a:ext cx="3134251" cy="6406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Kristi.Auli@etag.ee</a:t>
          </a:r>
          <a:endParaRPr lang="et-EE" sz="2000" kern="1200" dirty="0"/>
        </a:p>
      </dsp:txBody>
      <dsp:txXfrm>
        <a:off x="31272" y="6089062"/>
        <a:ext cx="3071707" cy="578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C6B3F327-D5CD-4E6C-AFE2-9FC41B03C91B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48DC7013-3BF3-4754-BB65-49D64637B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58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5BDA2D45-6714-4AB9-BCA5-05724F96F098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7DD7F3-8CB2-4185-8365-8D88BF7BF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5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t-EE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1C5DD8-A12D-417A-A6C7-CA99E38E32DA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_logo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pp_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>
            <a:cxnSpLocks noChangeShapeType="1"/>
          </p:cNvCxnSpPr>
          <p:nvPr userDrawn="1"/>
        </p:nvCxnSpPr>
        <p:spPr bwMode="auto">
          <a:xfrm>
            <a:off x="0" y="639763"/>
            <a:ext cx="9144000" cy="0"/>
          </a:xfrm>
          <a:prstGeom prst="line">
            <a:avLst/>
          </a:prstGeom>
          <a:noFill/>
          <a:ln w="12700">
            <a:solidFill>
              <a:srgbClr val="832B7C"/>
            </a:solidFill>
            <a:round/>
            <a:headEnd/>
            <a:tailEnd/>
          </a:ln>
          <a:effectLst>
            <a:outerShdw blurRad="40000" dist="12700" dir="5400000" rotWithShape="0">
              <a:srgbClr val="808080">
                <a:alpha val="25000"/>
              </a:srgbClr>
            </a:outerShdw>
          </a:effectLst>
          <a:ex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ire.eu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page/hom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t-EE" sz="4400" b="1" dirty="0">
                <a:solidFill>
                  <a:srgbClr val="832B7C"/>
                </a:solidFill>
              </a:rPr>
              <a:t>Lühidalt EL 7. </a:t>
            </a:r>
            <a:r>
              <a:rPr lang="et-EE" sz="4400" b="1" dirty="0" smtClean="0">
                <a:solidFill>
                  <a:srgbClr val="832B7C"/>
                </a:solidFill>
              </a:rPr>
              <a:t>raamprogrammist</a:t>
            </a:r>
          </a:p>
          <a:p>
            <a:pPr algn="ctr"/>
            <a:endParaRPr lang="et-EE" sz="4400" b="1" dirty="0" smtClean="0">
              <a:solidFill>
                <a:srgbClr val="832B7C"/>
              </a:solidFill>
            </a:endParaRPr>
          </a:p>
          <a:p>
            <a:pPr algn="ctr"/>
            <a:r>
              <a:rPr lang="et-EE" sz="2800" b="1" dirty="0" smtClean="0">
                <a:solidFill>
                  <a:srgbClr val="832B7C"/>
                </a:solidFill>
              </a:rPr>
              <a:t>Ülle Must</a:t>
            </a:r>
          </a:p>
          <a:p>
            <a:pPr algn="ctr"/>
            <a:r>
              <a:rPr lang="et-EE" sz="2800" b="1" dirty="0" smtClean="0">
                <a:solidFill>
                  <a:srgbClr val="832B7C"/>
                </a:solidFill>
              </a:rPr>
              <a:t>Ulle.Must@etag.ee</a:t>
            </a:r>
            <a:endParaRPr lang="en-US" sz="2800" b="1" dirty="0">
              <a:solidFill>
                <a:srgbClr val="832B7C"/>
              </a:solidFill>
            </a:endParaRP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0" y="5816600"/>
            <a:ext cx="91440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t-EE" sz="1600" dirty="0" smtClean="0">
                <a:solidFill>
                  <a:srgbClr val="7030A0"/>
                </a:solidFill>
              </a:rPr>
              <a:t>29. Ja 30. august 2012</a:t>
            </a:r>
            <a:endParaRPr lang="en-US" sz="1600" dirty="0">
              <a:solidFill>
                <a:srgbClr val="7030A0"/>
              </a:solidFill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t-EE" sz="1600">
                <a:solidFill>
                  <a:srgbClr val="7030A0"/>
                </a:solidFill>
              </a:rPr>
              <a:t>7RP </a:t>
            </a:r>
            <a:r>
              <a:rPr lang="et-EE" sz="1600" smtClean="0">
                <a:solidFill>
                  <a:srgbClr val="7030A0"/>
                </a:solidFill>
              </a:rPr>
              <a:t>infopäevad Tallinnas ja Tartus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700213"/>
            <a:ext cx="72009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rgbClr val="832B7C"/>
                </a:solidFill>
              </a:rPr>
              <a:t>Pealkiri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>
              <a:defRPr/>
            </a:pPr>
            <a:r>
              <a:rPr lang="et-EE" sz="2800" b="1" dirty="0">
                <a:solidFill>
                  <a:srgbClr val="832B7C"/>
                </a:solidFill>
                <a:ea typeface="Verdana" pitchFamily="34" charset="0"/>
                <a:cs typeface="Verdana" pitchFamily="34" charset="0"/>
              </a:rPr>
              <a:t>7. raamprogrammi struktuur</a:t>
            </a:r>
            <a:endParaRPr lang="de-AT" b="1" dirty="0">
              <a:solidFill>
                <a:srgbClr val="832B7C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0825" y="620713"/>
            <a:ext cx="2736850" cy="6121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2000" b="1" dirty="0">
                <a:solidFill>
                  <a:srgbClr val="832B7C"/>
                </a:solidFill>
                <a:latin typeface="+mn-lt"/>
              </a:rPr>
              <a:t>Koostöö</a:t>
            </a:r>
            <a:endParaRPr lang="de-AT" sz="2000" b="1" dirty="0">
              <a:solidFill>
                <a:srgbClr val="832B7C"/>
              </a:solidFill>
              <a:latin typeface="+mn-lt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288" y="1028700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dirty="0">
                <a:latin typeface="Arial Narrow" pitchFamily="34" charset="0"/>
              </a:rPr>
              <a:t>1</a:t>
            </a:r>
            <a:r>
              <a:rPr lang="de-DE" sz="1600" b="1" dirty="0">
                <a:latin typeface="+mn-lt"/>
              </a:rPr>
              <a:t>. </a:t>
            </a:r>
            <a:r>
              <a:rPr lang="et-EE" sz="1600" b="1" dirty="0">
                <a:latin typeface="+mn-lt"/>
              </a:rPr>
              <a:t>Tervis</a:t>
            </a:r>
            <a:endParaRPr lang="de-AT" sz="1600" b="1" dirty="0">
              <a:latin typeface="+mn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95288" y="1590675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de-DE" sz="1600">
                <a:latin typeface="Arial Narrow" pitchFamily="34" charset="0"/>
              </a:rPr>
              <a:t>2. </a:t>
            </a:r>
            <a:r>
              <a:rPr lang="et-EE" sz="1600" b="1"/>
              <a:t>Toit, põllumajandus </a:t>
            </a:r>
          </a:p>
          <a:p>
            <a:r>
              <a:rPr lang="et-EE" sz="1600"/>
              <a:t>ja </a:t>
            </a:r>
            <a:r>
              <a:rPr lang="et-EE" sz="1600" b="1"/>
              <a:t>biotehnoloogia</a:t>
            </a:r>
            <a:endParaRPr lang="de-AT" sz="1600" b="1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95288" y="2154238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dirty="0">
                <a:latin typeface="Arial Narrow" pitchFamily="34" charset="0"/>
              </a:rPr>
              <a:t>3</a:t>
            </a:r>
            <a:r>
              <a:rPr lang="de-DE" sz="1600" b="1" dirty="0">
                <a:latin typeface="+mn-lt"/>
              </a:rPr>
              <a:t>. I</a:t>
            </a:r>
            <a:r>
              <a:rPr lang="et-EE" sz="1600" b="1" dirty="0">
                <a:latin typeface="+mn-lt"/>
              </a:rPr>
              <a:t>K</a:t>
            </a:r>
            <a:r>
              <a:rPr lang="de-DE" sz="1600" b="1" dirty="0">
                <a:latin typeface="+mn-lt"/>
              </a:rPr>
              <a:t>T</a:t>
            </a:r>
            <a:endParaRPr lang="de-AT" sz="1600" b="1" dirty="0">
              <a:latin typeface="+mn-lt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5288" y="2716213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b="1" dirty="0">
                <a:latin typeface="+mn-lt"/>
              </a:rPr>
              <a:t>4</a:t>
            </a:r>
            <a:r>
              <a:rPr lang="de-DE" sz="1400" b="1" dirty="0">
                <a:latin typeface="+mn-lt"/>
              </a:rPr>
              <a:t>. </a:t>
            </a:r>
            <a:r>
              <a:rPr lang="et-EE" sz="1400" b="1" dirty="0">
                <a:latin typeface="+mn-lt"/>
              </a:rPr>
              <a:t>Nanoteadused, nano</a:t>
            </a:r>
          </a:p>
          <a:p>
            <a:pPr>
              <a:defRPr/>
            </a:pPr>
            <a:r>
              <a:rPr lang="et-EE" sz="1400" b="1" dirty="0">
                <a:latin typeface="+mn-lt"/>
              </a:rPr>
              <a:t>tehnoloogiad, materjalid ja uued </a:t>
            </a:r>
          </a:p>
          <a:p>
            <a:pPr>
              <a:defRPr/>
            </a:pPr>
            <a:r>
              <a:rPr lang="et-EE" sz="1400" b="1" dirty="0">
                <a:latin typeface="+mn-lt"/>
              </a:rPr>
              <a:t>tootmistehnoloogiad</a:t>
            </a:r>
            <a:endParaRPr lang="de-AT" sz="1400" b="1" dirty="0">
              <a:latin typeface="+mn-lt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95288" y="3279775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dirty="0">
                <a:latin typeface="Arial Narrow" pitchFamily="34" charset="0"/>
              </a:rPr>
              <a:t>5. </a:t>
            </a:r>
            <a:r>
              <a:rPr lang="et-EE" sz="1600" b="1" dirty="0" smtClean="0">
                <a:latin typeface="+mn-lt"/>
              </a:rPr>
              <a:t>Energia</a:t>
            </a:r>
            <a:endParaRPr lang="de-AT" sz="1600" b="1" dirty="0">
              <a:latin typeface="+mn-lt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95288" y="3841750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de-DE" sz="1600">
                <a:latin typeface="Arial Narrow" pitchFamily="34" charset="0"/>
              </a:rPr>
              <a:t>6</a:t>
            </a:r>
            <a:r>
              <a:rPr lang="de-DE" sz="1400">
                <a:latin typeface="Arial Narrow" pitchFamily="34" charset="0"/>
              </a:rPr>
              <a:t>. </a:t>
            </a:r>
            <a:r>
              <a:rPr lang="et-EE" sz="1600" b="1"/>
              <a:t>Keskkond  (sealhulgas </a:t>
            </a:r>
          </a:p>
          <a:p>
            <a:r>
              <a:rPr lang="et-EE" sz="1600" b="1"/>
              <a:t>kliimamuutused) </a:t>
            </a:r>
            <a:endParaRPr lang="de-AT" sz="1600" b="1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95288" y="4405313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de-DE" sz="1600">
                <a:latin typeface="Arial Narrow" pitchFamily="34" charset="0"/>
              </a:rPr>
              <a:t>7. </a:t>
            </a:r>
            <a:r>
              <a:rPr lang="et-EE" sz="1600" b="1"/>
              <a:t>Transport (sealhulgas </a:t>
            </a:r>
          </a:p>
          <a:p>
            <a:r>
              <a:rPr lang="et-EE" sz="1600" b="1"/>
              <a:t>lennundus)</a:t>
            </a:r>
            <a:endParaRPr lang="de-AT" sz="1600" b="1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95288" y="4967288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de-DE" sz="1600">
                <a:latin typeface="Arial Narrow" pitchFamily="34" charset="0"/>
              </a:rPr>
              <a:t>8. </a:t>
            </a:r>
            <a:r>
              <a:rPr lang="et-EE" sz="1600" b="1"/>
              <a:t>Sotsiaalmajandus- ja </a:t>
            </a:r>
          </a:p>
          <a:p>
            <a:r>
              <a:rPr lang="et-EE" sz="1600" b="1"/>
              <a:t>humanitaarteadused</a:t>
            </a:r>
            <a:endParaRPr lang="de-AT" sz="1600" b="1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95288" y="5530850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dirty="0">
                <a:latin typeface="Arial Narrow" pitchFamily="34" charset="0"/>
              </a:rPr>
              <a:t>9</a:t>
            </a:r>
            <a:r>
              <a:rPr lang="de-DE" sz="1600" b="1" dirty="0">
                <a:latin typeface="+mn-lt"/>
              </a:rPr>
              <a:t>. </a:t>
            </a:r>
            <a:r>
              <a:rPr lang="et-EE" sz="1600" b="1" dirty="0">
                <a:latin typeface="+mn-lt"/>
              </a:rPr>
              <a:t>Kosmos</a:t>
            </a:r>
            <a:endParaRPr lang="de-AT" sz="1600" b="1" dirty="0">
              <a:latin typeface="+mn-lt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395288" y="6094413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e-DE" sz="1600">
                <a:latin typeface="Arial Narrow" pitchFamily="34" charset="0"/>
              </a:rPr>
              <a:t>10. </a:t>
            </a:r>
            <a:r>
              <a:rPr lang="et-EE" sz="1600" b="1"/>
              <a:t>Julgeolek</a:t>
            </a:r>
            <a:endParaRPr lang="de-AT" sz="1600" b="1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203575" y="620713"/>
            <a:ext cx="2736850" cy="230346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2000" b="1" dirty="0">
                <a:solidFill>
                  <a:srgbClr val="832B7C"/>
                </a:solidFill>
                <a:latin typeface="+mn-lt"/>
              </a:rPr>
              <a:t>Ideed</a:t>
            </a:r>
            <a:endParaRPr lang="de-AT" sz="2000" b="1" dirty="0">
              <a:solidFill>
                <a:srgbClr val="832B7C"/>
              </a:solidFill>
              <a:latin typeface="+mn-lt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3203575" y="3141663"/>
            <a:ext cx="2736850" cy="3600450"/>
          </a:xfrm>
          <a:prstGeom prst="rect">
            <a:avLst/>
          </a:prstGeom>
          <a:solidFill>
            <a:srgbClr val="C9E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t-EE" sz="2000" b="1">
                <a:solidFill>
                  <a:srgbClr val="832B7C"/>
                </a:solidFill>
              </a:rPr>
              <a:t>Inimesed</a:t>
            </a:r>
            <a:endParaRPr lang="de-AT" sz="2000" b="1">
              <a:solidFill>
                <a:srgbClr val="832B7C"/>
              </a:solidFill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6156325" y="620713"/>
            <a:ext cx="2736850" cy="45370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2000" b="1" dirty="0">
                <a:solidFill>
                  <a:srgbClr val="832B7C"/>
                </a:solidFill>
                <a:latin typeface="+mn-lt"/>
              </a:rPr>
              <a:t>Võimekus</a:t>
            </a:r>
            <a:endParaRPr lang="de-AT" sz="2000" b="1" dirty="0">
              <a:solidFill>
                <a:srgbClr val="832B7C"/>
              </a:solidFill>
              <a:latin typeface="+mn-lt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6299200" y="1125538"/>
            <a:ext cx="24495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et-EE" sz="1600" b="1"/>
              <a:t>Teadustaristu</a:t>
            </a:r>
            <a:endParaRPr lang="de-AT" sz="1600" b="1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6299200" y="1684338"/>
            <a:ext cx="24495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VKE-de huvides läbiviidavad </a:t>
            </a:r>
          </a:p>
          <a:p>
            <a:pPr>
              <a:defRPr/>
            </a:pPr>
            <a:r>
              <a:rPr lang="et-EE" sz="1600" b="1" dirty="0">
                <a:latin typeface="+mn-lt"/>
              </a:rPr>
              <a:t>teadusuuringud </a:t>
            </a:r>
            <a:endParaRPr lang="de-AT" sz="1600" b="1" dirty="0">
              <a:latin typeface="+mn-lt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299200" y="2244725"/>
            <a:ext cx="244951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et-EE" sz="1600" b="1"/>
              <a:t>Teadmiste piirkonnad</a:t>
            </a:r>
            <a:endParaRPr lang="de-AT" sz="1600" b="1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299200" y="2805113"/>
            <a:ext cx="24495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et-EE" sz="1600" b="1"/>
              <a:t>Teaduspotentsiaal</a:t>
            </a:r>
            <a:endParaRPr lang="de-AT" sz="1600" b="1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6299200" y="3365500"/>
            <a:ext cx="244951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Teadus ühiskonnas</a:t>
            </a:r>
            <a:endParaRPr lang="de-AT" sz="1600" b="1" dirty="0">
              <a:latin typeface="+mn-lt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299200" y="3924300"/>
            <a:ext cx="244951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Teaduspoliitika ühtne areng</a:t>
            </a:r>
            <a:endParaRPr lang="de-AT" sz="1600" b="1" dirty="0">
              <a:latin typeface="+mn-lt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299200" y="4484688"/>
            <a:ext cx="24495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j-lt"/>
              </a:rPr>
              <a:t>Rahvusvaheline koostöö</a:t>
            </a:r>
            <a:endParaRPr lang="de-AT" sz="1600" b="1" dirty="0">
              <a:latin typeface="+mj-lt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3346450" y="1052513"/>
            <a:ext cx="2449513" cy="5762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1600" b="1" dirty="0">
                <a:latin typeface="+mn-lt"/>
              </a:rPr>
              <a:t>Euroopa Teadusnõukogu</a:t>
            </a:r>
            <a:endParaRPr lang="de-DE" sz="1600" b="1" dirty="0">
              <a:latin typeface="+mn-lt"/>
            </a:endParaRPr>
          </a:p>
        </p:txBody>
      </p:sp>
      <p:sp>
        <p:nvSpPr>
          <p:cNvPr id="6170" name="Rectangle 27"/>
          <p:cNvSpPr>
            <a:spLocks noChangeArrowheads="1"/>
          </p:cNvSpPr>
          <p:nvPr/>
        </p:nvSpPr>
        <p:spPr bwMode="auto">
          <a:xfrm>
            <a:off x="3348038" y="3468688"/>
            <a:ext cx="2449512" cy="360362"/>
          </a:xfrm>
          <a:prstGeom prst="rect">
            <a:avLst/>
          </a:prstGeom>
          <a:solidFill>
            <a:srgbClr val="C9E7A7"/>
          </a:solidFill>
          <a:ln w="9525">
            <a:noFill/>
            <a:miter lim="800000"/>
            <a:headEnd/>
            <a:tailEnd/>
          </a:ln>
        </p:spPr>
        <p:txBody>
          <a:bodyPr wrap="none" tIns="18000" anchor="ctr"/>
          <a:lstStyle/>
          <a:p>
            <a:pPr algn="ctr"/>
            <a:r>
              <a:rPr lang="et-EE" sz="1600" b="1" dirty="0">
                <a:solidFill>
                  <a:srgbClr val="832B7C"/>
                </a:solidFill>
              </a:rPr>
              <a:t>Marie Curie tegevused</a:t>
            </a:r>
            <a:endParaRPr lang="de-AT" sz="1600" dirty="0">
              <a:solidFill>
                <a:srgbClr val="832B7C"/>
              </a:solidFill>
              <a:latin typeface="Arial Narrow" pitchFamily="34" charset="0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3348038" y="1700213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Alustavatele teadlastele</a:t>
            </a:r>
            <a:endParaRPr lang="de-AT" sz="1600" b="1" dirty="0">
              <a:latin typeface="+mn-lt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3348038" y="2276475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Edasijõudnud teadlastele</a:t>
            </a:r>
            <a:endParaRPr lang="de-AT" sz="1600" b="1" dirty="0">
              <a:latin typeface="+mn-lt"/>
            </a:endParaRP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3348038" y="3829050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et-EE" sz="1600" b="1"/>
              <a:t>Teadlaste esialgne koolitus</a:t>
            </a:r>
            <a:endParaRPr lang="de-AT" sz="1600" b="1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3348038" y="4387850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fi-FI" sz="1600" b="1"/>
              <a:t>Elukestev õpe ja karjääri </a:t>
            </a:r>
            <a:endParaRPr lang="et-EE" sz="1600" b="1"/>
          </a:p>
          <a:p>
            <a:r>
              <a:rPr lang="fi-FI" sz="1600" b="1"/>
              <a:t>edendamine</a:t>
            </a:r>
            <a:endParaRPr lang="de-AT" sz="1600" b="1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3348038" y="4948238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sv-SE" sz="1600" b="1" dirty="0">
                <a:latin typeface="+mn-lt"/>
              </a:rPr>
              <a:t>Ettevõtlus- ja akadeemilise </a:t>
            </a:r>
            <a:endParaRPr lang="et-EE" sz="1600" b="1" dirty="0">
              <a:latin typeface="+mn-lt"/>
            </a:endParaRPr>
          </a:p>
          <a:p>
            <a:pPr>
              <a:defRPr/>
            </a:pPr>
            <a:r>
              <a:rPr lang="sv-SE" sz="1600" b="1" dirty="0">
                <a:latin typeface="+mn-lt"/>
              </a:rPr>
              <a:t>sektori partnerlus</a:t>
            </a:r>
            <a:endParaRPr lang="de-AT" sz="1600" b="1" dirty="0">
              <a:latin typeface="+mn-lt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348038" y="5508625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Rahvusvaheline dimensioon</a:t>
            </a:r>
            <a:endParaRPr lang="de-AT" sz="1600" b="1" dirty="0">
              <a:latin typeface="+mn-lt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3348038" y="6069013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Eritegevused </a:t>
            </a:r>
            <a:endParaRPr lang="de-AT" sz="1600" b="1" dirty="0">
              <a:latin typeface="+mn-lt"/>
            </a:endParaRP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6156325" y="5516563"/>
            <a:ext cx="273685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1600" b="1">
                <a:latin typeface="+mn-lt"/>
              </a:rPr>
              <a:t>Euratom </a:t>
            </a:r>
            <a:endParaRPr lang="et-EE" sz="1600" b="1" dirty="0">
              <a:latin typeface="+mn-lt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6156325" y="6237288"/>
            <a:ext cx="2736850" cy="504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1600" b="1" dirty="0" smtClean="0"/>
              <a:t>Teadusuuringute Ühiskeskus</a:t>
            </a:r>
            <a:endParaRPr lang="de-AT" sz="16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55" y="751344"/>
            <a:ext cx="859328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3200" b="1" dirty="0">
                <a:solidFill>
                  <a:srgbClr val="7030A0"/>
                </a:solidFill>
              </a:rPr>
              <a:t>Euroopa Teadusruumi tugevdamine</a:t>
            </a:r>
            <a:endParaRPr lang="et-EE" sz="3200" dirty="0">
              <a:solidFill>
                <a:srgbClr val="7030A0"/>
              </a:solidFill>
            </a:endParaRPr>
          </a:p>
          <a:p>
            <a:r>
              <a:rPr lang="et-EE" sz="2000" dirty="0"/>
              <a:t> 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t-EE" sz="2400" dirty="0"/>
              <a:t>Euroopa tasandil riiklike poliitikate </a:t>
            </a:r>
            <a:r>
              <a:rPr lang="et-EE" sz="2400" b="1" dirty="0"/>
              <a:t>koordineerimine</a:t>
            </a:r>
            <a:r>
              <a:rPr lang="et-EE" sz="2400" dirty="0"/>
              <a:t> ning </a:t>
            </a:r>
            <a:r>
              <a:rPr lang="et-EE" sz="2400" b="1" dirty="0"/>
              <a:t>koostöö</a:t>
            </a:r>
            <a:r>
              <a:rPr lang="et-EE" sz="2400" dirty="0"/>
              <a:t> tugevdamine ja </a:t>
            </a:r>
            <a:r>
              <a:rPr lang="et-EE" sz="2400" b="1" dirty="0"/>
              <a:t>sünergia</a:t>
            </a:r>
            <a:r>
              <a:rPr lang="et-EE" sz="2400" dirty="0"/>
              <a:t> leidmine - ERA-NET </a:t>
            </a:r>
            <a:r>
              <a:rPr lang="et-EE" sz="2400" dirty="0" err="1"/>
              <a:t>Plus</a:t>
            </a:r>
            <a:r>
              <a:rPr lang="et-EE" sz="2400" dirty="0"/>
              <a:t>, JPI, FET </a:t>
            </a:r>
            <a:r>
              <a:rPr lang="et-EE" sz="2400" dirty="0" err="1"/>
              <a:t>Flagship</a:t>
            </a:r>
            <a:r>
              <a:rPr lang="et-EE" sz="2400" dirty="0"/>
              <a:t>, JTI, KIC.</a:t>
            </a:r>
          </a:p>
          <a:p>
            <a:r>
              <a:rPr lang="et-EE" sz="2400" dirty="0"/>
              <a:t> 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t-EE" sz="2400" b="1" dirty="0"/>
              <a:t>Avatud juurdepääs</a:t>
            </a:r>
            <a:r>
              <a:rPr lang="et-EE" sz="2400" dirty="0"/>
              <a:t>  (tasuta juurdepääs  üle interneti) - eesmärk on parandada ja edendada teadmiste levitamist; rahastuse saajad on kohustatud hoidma eelretsenseeritud artikleid institutsionaalses  või ainepõhises  depositooriumis. Vaba juurdepääsu peaks tagama 12 kuu jooksul.  Vt ka </a:t>
            </a:r>
            <a:r>
              <a:rPr lang="et-EE" sz="2400" u="sng" dirty="0">
                <a:hlinkClick r:id="rId2"/>
              </a:rPr>
              <a:t>http://www.openaire.eu/</a:t>
            </a:r>
            <a:endParaRPr lang="et-EE" sz="2400" dirty="0"/>
          </a:p>
          <a:p>
            <a:r>
              <a:rPr lang="et-EE" sz="2400" dirty="0"/>
              <a:t> 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t-EE" sz="2400" b="1" dirty="0"/>
              <a:t>Soolised aspektid</a:t>
            </a:r>
            <a:r>
              <a:rPr lang="et-EE" sz="2400" dirty="0"/>
              <a:t> - eesmärk peaks olema, et projektis oleks naiste ja meeste osalemine tasakaalus</a:t>
            </a:r>
          </a:p>
        </p:txBody>
      </p:sp>
    </p:spTree>
    <p:extLst>
      <p:ext uri="{BB962C8B-B14F-4D97-AF65-F5344CB8AC3E}">
        <p14:creationId xmlns:p14="http://schemas.microsoft.com/office/powerpoint/2010/main" val="390178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39092"/>
              </p:ext>
            </p:extLst>
          </p:nvPr>
        </p:nvGraphicFramePr>
        <p:xfrm>
          <a:off x="135081" y="706592"/>
          <a:ext cx="4436921" cy="6068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3051"/>
                <a:gridCol w="763973"/>
                <a:gridCol w="719897"/>
              </a:tblGrid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Valdkond</a:t>
                      </a:r>
                      <a:endParaRPr lang="et-EE" sz="1600" b="1" i="0" u="none" strike="noStrike" dirty="0">
                        <a:solidFill>
                          <a:srgbClr val="C00000"/>
                        </a:solidFill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Kõik</a:t>
                      </a:r>
                      <a:endParaRPr lang="et-EE" sz="1600" b="1" i="0" u="none" strike="noStrike" dirty="0">
                        <a:solidFill>
                          <a:srgbClr val="C00000"/>
                        </a:solidFill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Eesti</a:t>
                      </a:r>
                      <a:endParaRPr lang="et-EE" sz="1600" b="1" i="0" u="none" strike="noStrike" dirty="0">
                        <a:solidFill>
                          <a:srgbClr val="C00000"/>
                        </a:solidFill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Tervis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701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37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Toit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347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18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IKT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1500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23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NMP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514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11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Energia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252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9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Keskkond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354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16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Transport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461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7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SSH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180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26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Kosmos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160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7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Julgeolek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187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13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Üldised tegevused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24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ERC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2557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MC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6835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25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Teadusinfra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292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15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VKE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583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45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Teadmiste regioonid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60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3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Teaduspotentsiaal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148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7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Teadus ühiskonnas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140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22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503485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Teaduspoliitikate sidestamine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21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2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INCO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105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6</a:t>
                      </a:r>
                      <a:endParaRPr lang="et-EE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  <a:tr h="264990">
                <a:tc>
                  <a:txBody>
                    <a:bodyPr/>
                    <a:lstStyle/>
                    <a:p>
                      <a:pPr algn="l" fontAlgn="b"/>
                      <a:r>
                        <a:rPr lang="et-EE" sz="1600" u="none" strike="noStrike">
                          <a:effectLst/>
                        </a:rPr>
                        <a:t>Euratom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>
                          <a:effectLst/>
                        </a:rPr>
                        <a:t>103</a:t>
                      </a:r>
                      <a:endParaRPr lang="et-EE" sz="1600" b="1" i="0" u="none" strike="noStrike">
                        <a:effectLst/>
                        <a:latin typeface="MS Sans Serif"/>
                      </a:endParaRPr>
                    </a:p>
                  </a:txBody>
                  <a:tcPr marL="6588" marR="6588" marT="65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1600" u="none" strike="noStrike" dirty="0">
                          <a:effectLst/>
                        </a:rPr>
                        <a:t>0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8" marR="6588" marT="6588" marB="0" anchor="b"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651046"/>
              </p:ext>
            </p:extLst>
          </p:nvPr>
        </p:nvGraphicFramePr>
        <p:xfrm>
          <a:off x="4665518" y="721745"/>
          <a:ext cx="4478482" cy="6053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0945" y="322118"/>
            <a:ext cx="605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 smtClean="0">
                <a:solidFill>
                  <a:srgbClr val="7030A0"/>
                </a:solidFill>
              </a:rPr>
              <a:t>15 524 </a:t>
            </a:r>
            <a:r>
              <a:rPr lang="et-EE" sz="2000" dirty="0" smtClean="0">
                <a:solidFill>
                  <a:srgbClr val="7030A0"/>
                </a:solidFill>
              </a:rPr>
              <a:t>projekti rahastatud, neist </a:t>
            </a:r>
            <a:r>
              <a:rPr lang="et-EE" sz="2000" b="1" dirty="0" smtClean="0">
                <a:solidFill>
                  <a:srgbClr val="7030A0"/>
                </a:solidFill>
              </a:rPr>
              <a:t>295</a:t>
            </a:r>
            <a:r>
              <a:rPr lang="et-EE" sz="2000" dirty="0" smtClean="0">
                <a:solidFill>
                  <a:srgbClr val="7030A0"/>
                </a:solidFill>
              </a:rPr>
              <a:t> Eesti osalusega</a:t>
            </a:r>
            <a:endParaRPr lang="et-EE" sz="20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8082" y="4042064"/>
            <a:ext cx="73775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b="1" dirty="0">
                <a:solidFill>
                  <a:srgbClr val="FF0000"/>
                </a:solidFill>
              </a:rPr>
              <a:t>Proportsionaalselt moodustab Eesti täistööajaga teadlaste ja rahvaarv 0,27%, SKP 0,1% EL-27 vastavatest näitajatest.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193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337" y="740229"/>
            <a:ext cx="8821783" cy="595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9337" y="209006"/>
            <a:ext cx="697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smtClean="0">
                <a:solidFill>
                  <a:srgbClr val="832B7C"/>
                </a:solidFill>
                <a:hlinkClick r:id="rId3"/>
              </a:rPr>
              <a:t>http://ec.europa.eu/research/participants/portal/page/home</a:t>
            </a:r>
            <a:endParaRPr lang="et-EE" b="1" dirty="0" smtClean="0">
              <a:solidFill>
                <a:srgbClr val="832B7C"/>
              </a:solidFill>
            </a:endParaRPr>
          </a:p>
          <a:p>
            <a:endParaRPr lang="et-EE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9337" y="2821577"/>
            <a:ext cx="2882537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2"/>
          </p:cNvCxnSpPr>
          <p:nvPr/>
        </p:nvCxnSpPr>
        <p:spPr>
          <a:xfrm flipH="1" flipV="1">
            <a:off x="3579223" y="2821577"/>
            <a:ext cx="971006" cy="3875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Diagram 36"/>
          <p:cNvGraphicFramePr/>
          <p:nvPr/>
        </p:nvGraphicFramePr>
        <p:xfrm>
          <a:off x="282101" y="1"/>
          <a:ext cx="8706255" cy="6702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7" grpId="0">
        <p:bldAsOne/>
      </p:bldGraphic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289</Words>
  <Application>Microsoft Office PowerPoint</Application>
  <PresentationFormat>On-screen Show (4:3)</PresentationFormat>
  <Paragraphs>156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Ecoprint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Heigo Kütt</dc:creator>
  <cp:lastModifiedBy>Kristi Auli</cp:lastModifiedBy>
  <cp:revision>62</cp:revision>
  <dcterms:created xsi:type="dcterms:W3CDTF">2012-04-09T11:19:36Z</dcterms:created>
  <dcterms:modified xsi:type="dcterms:W3CDTF">2012-08-28T13:24:52Z</dcterms:modified>
</cp:coreProperties>
</file>