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A1E928-BE36-41CE-AE15-E20AF82BF356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t-EE"/>
        </a:p>
      </dgm:t>
    </dgm:pt>
    <dgm:pt modelId="{49295FBB-669F-4F6C-8E9B-BE3B92DF553D}">
      <dgm:prSet phldrT="[Text]" custT="1"/>
      <dgm:spPr>
        <a:xfrm>
          <a:off x="1373" y="0"/>
          <a:ext cx="1347503" cy="3048000"/>
        </a:xfrm>
      </dgm:spPr>
      <dgm:t>
        <a:bodyPr anchor="t" anchorCtr="0"/>
        <a:lstStyle/>
        <a:p>
          <a:endParaRPr lang="et-EE" sz="1050" dirty="0" smtClean="0">
            <a:latin typeface="Calibri"/>
            <a:ea typeface="+mn-ea"/>
            <a:cs typeface="+mn-cs"/>
          </a:endParaRPr>
        </a:p>
        <a:p>
          <a:r>
            <a:rPr lang="et-EE" sz="1600" dirty="0" smtClean="0">
              <a:latin typeface="Calibri"/>
              <a:ea typeface="+mn-ea"/>
              <a:cs typeface="+mn-cs"/>
            </a:rPr>
            <a:t>TEADUSHUVIHARIDUS</a:t>
          </a:r>
          <a:endParaRPr lang="et-EE" sz="1600" dirty="0" smtClean="0">
            <a:latin typeface="Calibri"/>
            <a:ea typeface="+mn-ea"/>
            <a:cs typeface="+mn-cs"/>
          </a:endParaRPr>
        </a:p>
        <a:p>
          <a:r>
            <a:rPr lang="et-EE" sz="1600" dirty="0" smtClean="0">
              <a:latin typeface="Calibri"/>
              <a:ea typeface="+mn-ea"/>
              <a:cs typeface="+mn-cs"/>
            </a:rPr>
            <a:t> avab loomepotentsiaali </a:t>
          </a:r>
          <a:endParaRPr lang="et-EE" sz="1600" dirty="0">
            <a:latin typeface="Calibri"/>
            <a:ea typeface="+mn-ea"/>
            <a:cs typeface="+mn-cs"/>
          </a:endParaRPr>
        </a:p>
      </dgm:t>
    </dgm:pt>
    <dgm:pt modelId="{4B1855AB-5956-462C-A42B-5F4F65F1CEE0}" type="parTrans" cxnId="{0161FE40-3201-4030-9EF6-1C8D3DD2B2CF}">
      <dgm:prSet/>
      <dgm:spPr/>
      <dgm:t>
        <a:bodyPr/>
        <a:lstStyle/>
        <a:p>
          <a:endParaRPr lang="et-EE"/>
        </a:p>
      </dgm:t>
    </dgm:pt>
    <dgm:pt modelId="{F8E215B0-D257-4DB7-B52D-08061D9FBECA}" type="sibTrans" cxnId="{0161FE40-3201-4030-9EF6-1C8D3DD2B2CF}">
      <dgm:prSet/>
      <dgm:spPr/>
      <dgm:t>
        <a:bodyPr/>
        <a:lstStyle/>
        <a:p>
          <a:endParaRPr lang="et-EE"/>
        </a:p>
      </dgm:t>
    </dgm:pt>
    <dgm:pt modelId="{E6B5E0D0-ECD9-46E7-92EC-60ECD67DF86B}">
      <dgm:prSet phldrT="[Text]" custT="1"/>
      <dgm:spPr>
        <a:xfrm>
          <a:off x="136123" y="914400"/>
          <a:ext cx="1078003" cy="1981200"/>
        </a:xfrm>
      </dgm:spPr>
      <dgm:t>
        <a:bodyPr/>
        <a:lstStyle/>
        <a:p>
          <a:r>
            <a:rPr lang="et-EE" sz="1600" dirty="0" smtClean="0">
              <a:latin typeface="Calibri"/>
              <a:ea typeface="+mn-ea"/>
              <a:cs typeface="+mn-cs"/>
            </a:rPr>
            <a:t>Noorte loovus areneb ja kujundab teotahtelist ja algatusvõimelist noort</a:t>
          </a:r>
          <a:endParaRPr lang="et-EE" sz="1600" dirty="0">
            <a:latin typeface="Calibri"/>
            <a:ea typeface="+mn-ea"/>
            <a:cs typeface="+mn-cs"/>
          </a:endParaRPr>
        </a:p>
      </dgm:t>
    </dgm:pt>
    <dgm:pt modelId="{868C1CD6-5F82-426F-8581-87F40ADFA171}" type="parTrans" cxnId="{E8AA5428-775D-45F2-9083-B42120E8C157}">
      <dgm:prSet/>
      <dgm:spPr/>
      <dgm:t>
        <a:bodyPr/>
        <a:lstStyle/>
        <a:p>
          <a:endParaRPr lang="et-EE"/>
        </a:p>
      </dgm:t>
    </dgm:pt>
    <dgm:pt modelId="{70ED3473-ADE7-4300-9524-656394DE32B5}" type="sibTrans" cxnId="{E8AA5428-775D-45F2-9083-B42120E8C157}">
      <dgm:prSet/>
      <dgm:spPr/>
      <dgm:t>
        <a:bodyPr/>
        <a:lstStyle/>
        <a:p>
          <a:endParaRPr lang="et-EE"/>
        </a:p>
      </dgm:t>
    </dgm:pt>
    <dgm:pt modelId="{41989F7B-EF4D-406F-AFEA-B23B3A52D657}">
      <dgm:prSet phldrT="[Text]" custT="1"/>
      <dgm:spPr>
        <a:xfrm>
          <a:off x="1449939" y="0"/>
          <a:ext cx="1347503" cy="3048000"/>
        </a:xfrm>
      </dgm:spPr>
      <dgm:t>
        <a:bodyPr anchor="t" anchorCtr="0"/>
        <a:lstStyle/>
        <a:p>
          <a:endParaRPr lang="et-EE" sz="1050" dirty="0" smtClean="0">
            <a:latin typeface="Calibri"/>
            <a:ea typeface="+mn-ea"/>
            <a:cs typeface="+mn-cs"/>
          </a:endParaRPr>
        </a:p>
        <a:p>
          <a:r>
            <a:rPr lang="et-EE" sz="1600" dirty="0" smtClean="0">
              <a:latin typeface="Calibri"/>
              <a:ea typeface="+mn-ea"/>
              <a:cs typeface="+mn-cs"/>
            </a:rPr>
            <a:t>TEADUSHUVIHARIDUS</a:t>
          </a:r>
          <a:endParaRPr lang="et-EE" sz="1600" dirty="0" smtClean="0">
            <a:latin typeface="Calibri"/>
            <a:ea typeface="+mn-ea"/>
            <a:cs typeface="+mn-cs"/>
          </a:endParaRPr>
        </a:p>
        <a:p>
          <a:r>
            <a:rPr lang="et-EE" sz="1600" dirty="0" smtClean="0">
              <a:latin typeface="Calibri"/>
              <a:ea typeface="+mn-ea"/>
              <a:cs typeface="+mn-cs"/>
            </a:rPr>
            <a:t>loob </a:t>
          </a:r>
          <a:r>
            <a:rPr lang="et-EE" sz="1600" dirty="0" smtClean="0">
              <a:latin typeface="Calibri"/>
              <a:ea typeface="+mn-ea"/>
              <a:cs typeface="+mn-cs"/>
            </a:rPr>
            <a:t>võrdsemaid </a:t>
          </a:r>
          <a:r>
            <a:rPr lang="et-EE" sz="1600" dirty="0" smtClean="0">
              <a:latin typeface="Calibri"/>
              <a:ea typeface="+mn-ea"/>
              <a:cs typeface="+mn-cs"/>
            </a:rPr>
            <a:t>võimalusi elus</a:t>
          </a:r>
          <a:endParaRPr lang="et-EE" sz="1600" dirty="0">
            <a:latin typeface="Calibri"/>
            <a:ea typeface="+mn-ea"/>
            <a:cs typeface="+mn-cs"/>
          </a:endParaRPr>
        </a:p>
      </dgm:t>
    </dgm:pt>
    <dgm:pt modelId="{44995093-28B2-46FE-B97F-C51E3F12A66C}" type="parTrans" cxnId="{7AD3C11D-881E-463F-B695-A373784A921C}">
      <dgm:prSet/>
      <dgm:spPr/>
      <dgm:t>
        <a:bodyPr/>
        <a:lstStyle/>
        <a:p>
          <a:endParaRPr lang="et-EE"/>
        </a:p>
      </dgm:t>
    </dgm:pt>
    <dgm:pt modelId="{4205B2DE-1C09-4329-A689-BCAB76C9B1C2}" type="sibTrans" cxnId="{7AD3C11D-881E-463F-B695-A373784A921C}">
      <dgm:prSet/>
      <dgm:spPr/>
      <dgm:t>
        <a:bodyPr/>
        <a:lstStyle/>
        <a:p>
          <a:endParaRPr lang="et-EE"/>
        </a:p>
      </dgm:t>
    </dgm:pt>
    <dgm:pt modelId="{EF0DDFA3-EFD4-474A-B1F1-147E255F484D}">
      <dgm:prSet phldrT="[Text]" custT="1"/>
      <dgm:spPr>
        <a:xfrm>
          <a:off x="1584690" y="915292"/>
          <a:ext cx="1078003" cy="919013"/>
        </a:xfrm>
      </dgm:spPr>
      <dgm:t>
        <a:bodyPr/>
        <a:lstStyle/>
        <a:p>
          <a:r>
            <a:rPr lang="et-EE" sz="1600" dirty="0" smtClean="0">
              <a:latin typeface="Calibri"/>
              <a:ea typeface="+mn-ea"/>
              <a:cs typeface="+mn-cs"/>
            </a:rPr>
            <a:t>Kõigile kättesaadav </a:t>
          </a:r>
          <a:endParaRPr lang="et-EE" sz="1600" dirty="0">
            <a:latin typeface="Calibri"/>
            <a:ea typeface="+mn-ea"/>
            <a:cs typeface="+mn-cs"/>
          </a:endParaRPr>
        </a:p>
      </dgm:t>
    </dgm:pt>
    <dgm:pt modelId="{06A5C632-BA66-4E6B-965C-E4DF4AED36FB}" type="parTrans" cxnId="{05E12C6F-22E7-491F-8007-19B390B32712}">
      <dgm:prSet/>
      <dgm:spPr/>
      <dgm:t>
        <a:bodyPr/>
        <a:lstStyle/>
        <a:p>
          <a:endParaRPr lang="et-EE"/>
        </a:p>
      </dgm:t>
    </dgm:pt>
    <dgm:pt modelId="{8C81A1AB-AAF3-41C5-AD65-DA122B704093}" type="sibTrans" cxnId="{05E12C6F-22E7-491F-8007-19B390B32712}">
      <dgm:prSet/>
      <dgm:spPr/>
      <dgm:t>
        <a:bodyPr/>
        <a:lstStyle/>
        <a:p>
          <a:endParaRPr lang="et-EE"/>
        </a:p>
      </dgm:t>
    </dgm:pt>
    <dgm:pt modelId="{3E19A724-0D66-438D-A701-65CE5C36D40B}">
      <dgm:prSet phldrT="[Text]" custT="1"/>
      <dgm:spPr>
        <a:xfrm>
          <a:off x="1584690" y="1975693"/>
          <a:ext cx="1078003" cy="919013"/>
        </a:xfrm>
      </dgm:spPr>
      <dgm:t>
        <a:bodyPr/>
        <a:lstStyle/>
        <a:p>
          <a:r>
            <a:rPr lang="et-EE" sz="1600" dirty="0" smtClean="0">
              <a:latin typeface="Calibri"/>
              <a:ea typeface="+mn-ea"/>
              <a:cs typeface="+mn-cs"/>
            </a:rPr>
            <a:t>Teadushuvi ja -hariduses saavad </a:t>
          </a:r>
          <a:r>
            <a:rPr lang="et-EE" sz="1600" dirty="0" smtClean="0">
              <a:latin typeface="Calibri"/>
              <a:ea typeface="+mn-ea"/>
              <a:cs typeface="+mn-cs"/>
            </a:rPr>
            <a:t>end avada ka </a:t>
          </a:r>
          <a:r>
            <a:rPr lang="et-EE" sz="1600" dirty="0" smtClean="0">
              <a:latin typeface="Calibri"/>
              <a:ea typeface="+mn-ea"/>
              <a:cs typeface="+mn-cs"/>
            </a:rPr>
            <a:t>raskustes </a:t>
          </a:r>
          <a:r>
            <a:rPr lang="et-EE" sz="1600" dirty="0" smtClean="0">
              <a:latin typeface="Calibri"/>
              <a:ea typeface="+mn-ea"/>
              <a:cs typeface="+mn-cs"/>
            </a:rPr>
            <a:t>noored</a:t>
          </a:r>
          <a:endParaRPr lang="et-EE" sz="1600" dirty="0">
            <a:latin typeface="Calibri"/>
            <a:ea typeface="+mn-ea"/>
            <a:cs typeface="+mn-cs"/>
          </a:endParaRPr>
        </a:p>
      </dgm:t>
    </dgm:pt>
    <dgm:pt modelId="{644B681B-E733-4D5F-9E9E-D23803EEF72F}" type="parTrans" cxnId="{68BAD3A6-33D2-4759-9613-C033D138D704}">
      <dgm:prSet/>
      <dgm:spPr/>
      <dgm:t>
        <a:bodyPr/>
        <a:lstStyle/>
        <a:p>
          <a:endParaRPr lang="et-EE"/>
        </a:p>
      </dgm:t>
    </dgm:pt>
    <dgm:pt modelId="{93646F23-021A-4804-A036-6A6838B3C1C0}" type="sibTrans" cxnId="{68BAD3A6-33D2-4759-9613-C033D138D704}">
      <dgm:prSet/>
      <dgm:spPr/>
      <dgm:t>
        <a:bodyPr/>
        <a:lstStyle/>
        <a:p>
          <a:endParaRPr lang="et-EE"/>
        </a:p>
      </dgm:t>
    </dgm:pt>
    <dgm:pt modelId="{6A5EB1F1-5402-4143-B174-76949BB4435E}">
      <dgm:prSet custT="1"/>
      <dgm:spPr>
        <a:xfrm>
          <a:off x="2898506" y="0"/>
          <a:ext cx="1347503" cy="3048000"/>
        </a:xfrm>
      </dgm:spPr>
      <dgm:t>
        <a:bodyPr anchor="t" anchorCtr="0"/>
        <a:lstStyle/>
        <a:p>
          <a:endParaRPr lang="et-EE" sz="1050" dirty="0" smtClean="0">
            <a:latin typeface="Calibri"/>
            <a:ea typeface="+mn-ea"/>
            <a:cs typeface="+mn-cs"/>
          </a:endParaRPr>
        </a:p>
        <a:p>
          <a:r>
            <a:rPr lang="et-EE" sz="1600" dirty="0" smtClean="0">
              <a:latin typeface="Calibri"/>
              <a:ea typeface="+mn-ea"/>
              <a:cs typeface="+mn-cs"/>
            </a:rPr>
            <a:t>TEADUSHUVIHARIDUS toetab </a:t>
          </a:r>
          <a:r>
            <a:rPr lang="et-EE" sz="1600" dirty="0" smtClean="0">
              <a:latin typeface="Calibri"/>
              <a:ea typeface="+mn-ea"/>
              <a:cs typeface="+mn-cs"/>
            </a:rPr>
            <a:t>tööelu mõistmist ja karjäärivalikuid</a:t>
          </a:r>
          <a:endParaRPr lang="et-EE" sz="1600" dirty="0">
            <a:latin typeface="Calibri"/>
            <a:ea typeface="+mn-ea"/>
            <a:cs typeface="+mn-cs"/>
          </a:endParaRPr>
        </a:p>
      </dgm:t>
    </dgm:pt>
    <dgm:pt modelId="{A1D965D7-D9D5-4E1E-89FF-983C0401F795}" type="parTrans" cxnId="{F77386A4-38A6-418E-BA20-628C1EABF180}">
      <dgm:prSet/>
      <dgm:spPr/>
      <dgm:t>
        <a:bodyPr/>
        <a:lstStyle/>
        <a:p>
          <a:endParaRPr lang="et-EE"/>
        </a:p>
      </dgm:t>
    </dgm:pt>
    <dgm:pt modelId="{095B809B-59E9-479C-B1D5-3C7D69E11DE3}" type="sibTrans" cxnId="{F77386A4-38A6-418E-BA20-628C1EABF180}">
      <dgm:prSet/>
      <dgm:spPr/>
      <dgm:t>
        <a:bodyPr/>
        <a:lstStyle/>
        <a:p>
          <a:endParaRPr lang="et-EE"/>
        </a:p>
      </dgm:t>
    </dgm:pt>
    <dgm:pt modelId="{3E2DE089-B2C1-4DC4-BD35-B67F635E3C97}">
      <dgm:prSet custT="1"/>
      <dgm:spPr>
        <a:xfrm>
          <a:off x="4347072" y="0"/>
          <a:ext cx="1347503" cy="3048000"/>
        </a:xfrm>
      </dgm:spPr>
      <dgm:t>
        <a:bodyPr anchor="t" anchorCtr="0"/>
        <a:lstStyle/>
        <a:p>
          <a:endParaRPr lang="et-EE" sz="1050" dirty="0" smtClean="0">
            <a:latin typeface="Calibri"/>
            <a:ea typeface="+mn-ea"/>
            <a:cs typeface="+mn-cs"/>
          </a:endParaRPr>
        </a:p>
        <a:p>
          <a:r>
            <a:rPr lang="et-EE" sz="1600" dirty="0" smtClean="0">
              <a:latin typeface="Calibri"/>
              <a:ea typeface="+mn-ea"/>
              <a:cs typeface="+mn-cs"/>
            </a:rPr>
            <a:t>TEADUSHUVIHARIDUS</a:t>
          </a:r>
          <a:endParaRPr lang="et-EE" sz="1600" dirty="0" smtClean="0">
            <a:latin typeface="Calibri"/>
            <a:ea typeface="+mn-ea"/>
            <a:cs typeface="+mn-cs"/>
          </a:endParaRPr>
        </a:p>
        <a:p>
          <a:r>
            <a:rPr lang="et-EE" sz="1600" dirty="0" smtClean="0">
              <a:latin typeface="Calibri"/>
              <a:ea typeface="+mn-ea"/>
              <a:cs typeface="+mn-cs"/>
            </a:rPr>
            <a:t>loob </a:t>
          </a:r>
          <a:r>
            <a:rPr lang="et-EE" sz="1600" dirty="0" smtClean="0">
              <a:latin typeface="Calibri"/>
              <a:ea typeface="+mn-ea"/>
              <a:cs typeface="+mn-cs"/>
            </a:rPr>
            <a:t>kogukonnatunnet ja hoolivust</a:t>
          </a:r>
        </a:p>
        <a:p>
          <a:endParaRPr lang="et-EE" sz="1600" dirty="0">
            <a:latin typeface="Calibri"/>
            <a:ea typeface="+mn-ea"/>
            <a:cs typeface="+mn-cs"/>
          </a:endParaRPr>
        </a:p>
      </dgm:t>
    </dgm:pt>
    <dgm:pt modelId="{5A0960C6-DB6D-48F8-A28C-1B5DCBFCABFA}" type="parTrans" cxnId="{48B9EEF0-5A29-4625-893D-9A245C5E9964}">
      <dgm:prSet/>
      <dgm:spPr/>
      <dgm:t>
        <a:bodyPr/>
        <a:lstStyle/>
        <a:p>
          <a:endParaRPr lang="et-EE"/>
        </a:p>
      </dgm:t>
    </dgm:pt>
    <dgm:pt modelId="{B41A5202-650A-4004-AB7B-5E9DB0B4F35D}" type="sibTrans" cxnId="{48B9EEF0-5A29-4625-893D-9A245C5E9964}">
      <dgm:prSet/>
      <dgm:spPr/>
      <dgm:t>
        <a:bodyPr/>
        <a:lstStyle/>
        <a:p>
          <a:endParaRPr lang="et-EE"/>
        </a:p>
      </dgm:t>
    </dgm:pt>
    <dgm:pt modelId="{50CE587C-1260-45A3-9193-A3ABDBD60590}">
      <dgm:prSet custT="1"/>
      <dgm:spPr>
        <a:xfrm>
          <a:off x="3033256" y="914400"/>
          <a:ext cx="1078003" cy="1981200"/>
        </a:xfrm>
      </dgm:spPr>
      <dgm:t>
        <a:bodyPr/>
        <a:lstStyle/>
        <a:p>
          <a:r>
            <a:rPr lang="et-EE" sz="1600" smtClean="0">
              <a:latin typeface="Calibri"/>
              <a:ea typeface="+mn-ea"/>
              <a:cs typeface="+mn-cs"/>
            </a:rPr>
            <a:t>Aitab kaasa karjääri-valikutele </a:t>
          </a:r>
          <a:endParaRPr lang="et-EE" sz="1600" dirty="0">
            <a:latin typeface="Calibri"/>
            <a:ea typeface="+mn-ea"/>
            <a:cs typeface="+mn-cs"/>
          </a:endParaRPr>
        </a:p>
      </dgm:t>
    </dgm:pt>
    <dgm:pt modelId="{DDB3CA79-6933-44E3-8617-CB50EA65841E}" type="parTrans" cxnId="{13978A85-2AAC-4086-881B-1C372487871A}">
      <dgm:prSet/>
      <dgm:spPr/>
      <dgm:t>
        <a:bodyPr/>
        <a:lstStyle/>
        <a:p>
          <a:endParaRPr lang="et-EE"/>
        </a:p>
      </dgm:t>
    </dgm:pt>
    <dgm:pt modelId="{A6AB6986-4243-4277-B399-D45D7DCC0D78}" type="sibTrans" cxnId="{13978A85-2AAC-4086-881B-1C372487871A}">
      <dgm:prSet/>
      <dgm:spPr/>
      <dgm:t>
        <a:bodyPr/>
        <a:lstStyle/>
        <a:p>
          <a:endParaRPr lang="et-EE"/>
        </a:p>
      </dgm:t>
    </dgm:pt>
    <dgm:pt modelId="{52A87ED1-58F7-4C30-B1AD-ED3992E0C75D}">
      <dgm:prSet custT="1"/>
      <dgm:spPr>
        <a:xfrm>
          <a:off x="4481823" y="914400"/>
          <a:ext cx="1078003" cy="1981200"/>
        </a:xfrm>
      </dgm:spPr>
      <dgm:t>
        <a:bodyPr/>
        <a:lstStyle/>
        <a:p>
          <a:r>
            <a:rPr lang="et-EE" sz="1600" dirty="0" smtClean="0">
              <a:latin typeface="Calibri"/>
              <a:ea typeface="+mn-ea"/>
              <a:cs typeface="+mn-cs"/>
            </a:rPr>
            <a:t>Koostegemine</a:t>
          </a:r>
          <a:r>
            <a:rPr lang="et-EE" sz="1600" dirty="0" smtClean="0">
              <a:latin typeface="Calibri"/>
              <a:ea typeface="+mn-ea"/>
              <a:cs typeface="+mn-cs"/>
            </a:rPr>
            <a:t>, ühisüritused seovad noort kodukandi ja riigiga</a:t>
          </a:r>
          <a:endParaRPr lang="et-EE" sz="1600" dirty="0">
            <a:latin typeface="Calibri"/>
            <a:ea typeface="+mn-ea"/>
            <a:cs typeface="+mn-cs"/>
          </a:endParaRPr>
        </a:p>
      </dgm:t>
    </dgm:pt>
    <dgm:pt modelId="{95F30A31-2B09-4F76-A99B-FC14199DBDCF}" type="parTrans" cxnId="{AB613441-3078-4132-B063-073F74F6A753}">
      <dgm:prSet/>
      <dgm:spPr/>
      <dgm:t>
        <a:bodyPr/>
        <a:lstStyle/>
        <a:p>
          <a:endParaRPr lang="et-EE"/>
        </a:p>
      </dgm:t>
    </dgm:pt>
    <dgm:pt modelId="{3106BA59-FDCE-4DE6-BF84-110539817242}" type="sibTrans" cxnId="{AB613441-3078-4132-B063-073F74F6A753}">
      <dgm:prSet/>
      <dgm:spPr/>
      <dgm:t>
        <a:bodyPr/>
        <a:lstStyle/>
        <a:p>
          <a:endParaRPr lang="et-EE"/>
        </a:p>
      </dgm:t>
    </dgm:pt>
    <dgm:pt modelId="{D6ED11CE-F897-4F05-B7A7-B1205D82D80E}">
      <dgm:prSet custT="1"/>
      <dgm:spPr/>
      <dgm:t>
        <a:bodyPr/>
        <a:lstStyle/>
        <a:p>
          <a:r>
            <a:rPr lang="et-EE" sz="1600" dirty="0" smtClean="0"/>
            <a:t>Leitakse üles anded ja huvid</a:t>
          </a:r>
          <a:endParaRPr lang="et-EE" sz="1600" dirty="0"/>
        </a:p>
      </dgm:t>
    </dgm:pt>
    <dgm:pt modelId="{861BE333-6A70-4F34-8268-4A8DE53C8985}" type="parTrans" cxnId="{3D4E2661-12C7-4851-ADEA-95ABC1B38A59}">
      <dgm:prSet/>
      <dgm:spPr/>
      <dgm:t>
        <a:bodyPr/>
        <a:lstStyle/>
        <a:p>
          <a:endParaRPr lang="et-EE"/>
        </a:p>
      </dgm:t>
    </dgm:pt>
    <dgm:pt modelId="{B41E6340-AFA9-4923-960E-A0E8ED8A49F3}" type="sibTrans" cxnId="{3D4E2661-12C7-4851-ADEA-95ABC1B38A59}">
      <dgm:prSet/>
      <dgm:spPr/>
      <dgm:t>
        <a:bodyPr/>
        <a:lstStyle/>
        <a:p>
          <a:endParaRPr lang="et-EE"/>
        </a:p>
      </dgm:t>
    </dgm:pt>
    <dgm:pt modelId="{41D1DE66-E2AB-40DD-8C4E-B34E8F524A64}">
      <dgm:prSet custT="1"/>
      <dgm:spPr/>
      <dgm:t>
        <a:bodyPr/>
        <a:lstStyle/>
        <a:p>
          <a:r>
            <a:rPr lang="et-EE" sz="1600" dirty="0" smtClean="0"/>
            <a:t>Innovaatilised seosed kooliainete ja </a:t>
          </a:r>
          <a:r>
            <a:rPr lang="et-EE" sz="1600" dirty="0" smtClean="0"/>
            <a:t>huvihariduse </a:t>
          </a:r>
          <a:r>
            <a:rPr lang="et-EE" sz="1600" dirty="0" smtClean="0"/>
            <a:t>vahel aitavad õpinguis</a:t>
          </a:r>
          <a:endParaRPr lang="et-EE" sz="1600" dirty="0"/>
        </a:p>
      </dgm:t>
    </dgm:pt>
    <dgm:pt modelId="{98034B67-BF52-4F87-8658-BB45A9D8EE1F}" type="parTrans" cxnId="{EBC69669-2770-49C5-A35F-6CCFB5B0F4F7}">
      <dgm:prSet/>
      <dgm:spPr/>
      <dgm:t>
        <a:bodyPr/>
        <a:lstStyle/>
        <a:p>
          <a:endParaRPr lang="et-EE"/>
        </a:p>
      </dgm:t>
    </dgm:pt>
    <dgm:pt modelId="{252AC74D-BCCF-4D6A-AE38-70C5E2607C12}" type="sibTrans" cxnId="{EBC69669-2770-49C5-A35F-6CCFB5B0F4F7}">
      <dgm:prSet/>
      <dgm:spPr/>
      <dgm:t>
        <a:bodyPr/>
        <a:lstStyle/>
        <a:p>
          <a:endParaRPr lang="et-EE"/>
        </a:p>
      </dgm:t>
    </dgm:pt>
    <dgm:pt modelId="{38AC2FC0-3530-4E05-89B6-A6F6743779FC}">
      <dgm:prSet custT="1"/>
      <dgm:spPr/>
      <dgm:t>
        <a:bodyPr/>
        <a:lstStyle/>
        <a:p>
          <a:r>
            <a:rPr lang="et-EE" sz="1600" dirty="0" smtClean="0"/>
            <a:t>Noor mõistab oma võimalusi </a:t>
          </a:r>
          <a:r>
            <a:rPr lang="et-EE" sz="1600" dirty="0" smtClean="0"/>
            <a:t>karjääriks teaduses</a:t>
          </a:r>
          <a:endParaRPr lang="et-EE" sz="1600" dirty="0"/>
        </a:p>
      </dgm:t>
    </dgm:pt>
    <dgm:pt modelId="{BC781927-A213-4393-8ABE-35AEF8B6ECD2}" type="parTrans" cxnId="{E26EA4D3-BE65-4D6C-B1BC-13C3618C5D61}">
      <dgm:prSet/>
      <dgm:spPr/>
      <dgm:t>
        <a:bodyPr/>
        <a:lstStyle/>
        <a:p>
          <a:endParaRPr lang="et-EE"/>
        </a:p>
      </dgm:t>
    </dgm:pt>
    <dgm:pt modelId="{96DE5D2F-2428-431C-906D-1B2239CE4BA9}" type="sibTrans" cxnId="{E26EA4D3-BE65-4D6C-B1BC-13C3618C5D61}">
      <dgm:prSet/>
      <dgm:spPr/>
      <dgm:t>
        <a:bodyPr/>
        <a:lstStyle/>
        <a:p>
          <a:endParaRPr lang="et-EE"/>
        </a:p>
      </dgm:t>
    </dgm:pt>
    <dgm:pt modelId="{EA6F1352-20E7-4960-93D3-DC2791C04563}">
      <dgm:prSet/>
      <dgm:spPr/>
      <dgm:t>
        <a:bodyPr/>
        <a:lstStyle/>
        <a:p>
          <a:r>
            <a:rPr lang="et-EE" dirty="0" smtClean="0"/>
            <a:t>Annab tööturul vajalikke teadmisi, oskusi</a:t>
          </a:r>
          <a:endParaRPr lang="et-EE" dirty="0"/>
        </a:p>
      </dgm:t>
    </dgm:pt>
    <dgm:pt modelId="{3EFF93DB-3191-43CC-89D0-A89426EBC54C}" type="parTrans" cxnId="{8E6A5B9B-9042-4B38-AE7B-396A33B0C3E9}">
      <dgm:prSet/>
      <dgm:spPr/>
      <dgm:t>
        <a:bodyPr/>
        <a:lstStyle/>
        <a:p>
          <a:endParaRPr lang="et-EE"/>
        </a:p>
      </dgm:t>
    </dgm:pt>
    <dgm:pt modelId="{0CD5366A-B506-4584-B2DD-2E8318A69BB7}" type="sibTrans" cxnId="{8E6A5B9B-9042-4B38-AE7B-396A33B0C3E9}">
      <dgm:prSet/>
      <dgm:spPr/>
      <dgm:t>
        <a:bodyPr/>
        <a:lstStyle/>
        <a:p>
          <a:endParaRPr lang="et-EE"/>
        </a:p>
      </dgm:t>
    </dgm:pt>
    <dgm:pt modelId="{4421071E-6918-4501-9A4A-1E2439488A5C}">
      <dgm:prSet/>
      <dgm:spPr/>
      <dgm:t>
        <a:bodyPr/>
        <a:lstStyle/>
        <a:p>
          <a:r>
            <a:rPr lang="et-EE" dirty="0" smtClean="0"/>
            <a:t>Oma õppimise korralduses  ja plaanimises osalev noor oskab ja tahab kogu elu õppida</a:t>
          </a:r>
          <a:endParaRPr lang="et-EE" dirty="0"/>
        </a:p>
      </dgm:t>
    </dgm:pt>
    <dgm:pt modelId="{4C8B0577-515E-4939-9BC2-92BB2E280B42}" type="parTrans" cxnId="{C436FC87-F697-4A8F-9108-6CC74114825B}">
      <dgm:prSet/>
      <dgm:spPr/>
      <dgm:t>
        <a:bodyPr/>
        <a:lstStyle/>
        <a:p>
          <a:endParaRPr lang="et-EE"/>
        </a:p>
      </dgm:t>
    </dgm:pt>
    <dgm:pt modelId="{7F818BF0-5201-4E2A-AF64-485E0874E6FC}" type="sibTrans" cxnId="{C436FC87-F697-4A8F-9108-6CC74114825B}">
      <dgm:prSet/>
      <dgm:spPr/>
      <dgm:t>
        <a:bodyPr/>
        <a:lstStyle/>
        <a:p>
          <a:endParaRPr lang="et-EE"/>
        </a:p>
      </dgm:t>
    </dgm:pt>
    <dgm:pt modelId="{37A0D2E4-B5BA-45E2-8764-0FCB4185570F}" type="pres">
      <dgm:prSet presAssocID="{C2A1E928-BE36-41CE-AE15-E20AF82BF35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10B8817C-69A8-4615-A296-F913170AE2CF}" type="pres">
      <dgm:prSet presAssocID="{49295FBB-669F-4F6C-8E9B-BE3B92DF553D}" presName="compNode" presStyleCnt="0"/>
      <dgm:spPr/>
      <dgm:t>
        <a:bodyPr/>
        <a:lstStyle/>
        <a:p>
          <a:endParaRPr lang="et-EE"/>
        </a:p>
      </dgm:t>
    </dgm:pt>
    <dgm:pt modelId="{1FDB5796-CE27-4E78-A918-B1D31265839F}" type="pres">
      <dgm:prSet presAssocID="{49295FBB-669F-4F6C-8E9B-BE3B92DF553D}" presName="aNode" presStyleLbl="bgShp" presStyleIdx="0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t-EE"/>
        </a:p>
      </dgm:t>
    </dgm:pt>
    <dgm:pt modelId="{A62CCA8F-0351-490A-AB85-5589BD17AB66}" type="pres">
      <dgm:prSet presAssocID="{49295FBB-669F-4F6C-8E9B-BE3B92DF553D}" presName="textNode" presStyleLbl="bgShp" presStyleIdx="0" presStyleCnt="4"/>
      <dgm:spPr/>
      <dgm:t>
        <a:bodyPr/>
        <a:lstStyle/>
        <a:p>
          <a:endParaRPr lang="et-EE"/>
        </a:p>
      </dgm:t>
    </dgm:pt>
    <dgm:pt modelId="{F15D0570-245F-4BA0-8CFF-2CD6A1DC7B46}" type="pres">
      <dgm:prSet presAssocID="{49295FBB-669F-4F6C-8E9B-BE3B92DF553D}" presName="compChildNode" presStyleCnt="0"/>
      <dgm:spPr/>
      <dgm:t>
        <a:bodyPr/>
        <a:lstStyle/>
        <a:p>
          <a:endParaRPr lang="et-EE"/>
        </a:p>
      </dgm:t>
    </dgm:pt>
    <dgm:pt modelId="{1EB9A966-76A1-4B5F-A08E-E4E43D457227}" type="pres">
      <dgm:prSet presAssocID="{49295FBB-669F-4F6C-8E9B-BE3B92DF553D}" presName="theInnerList" presStyleCnt="0"/>
      <dgm:spPr/>
      <dgm:t>
        <a:bodyPr/>
        <a:lstStyle/>
        <a:p>
          <a:endParaRPr lang="et-EE"/>
        </a:p>
      </dgm:t>
    </dgm:pt>
    <dgm:pt modelId="{40922042-A13B-45B5-8DE2-FC65A0990392}" type="pres">
      <dgm:prSet presAssocID="{E6B5E0D0-ECD9-46E7-92EC-60ECD67DF86B}" presName="childNode" presStyleLbl="node1" presStyleIdx="0" presStyleCnt="10" custScaleX="107237" custScaleY="262816" custLinFactY="-29356" custLinFactNeighborX="0" custLinFactNeighborY="-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t-EE"/>
        </a:p>
      </dgm:t>
    </dgm:pt>
    <dgm:pt modelId="{6561764F-F700-4419-855C-D3DC3D12C228}" type="pres">
      <dgm:prSet presAssocID="{E6B5E0D0-ECD9-46E7-92EC-60ECD67DF86B}" presName="aSpace2" presStyleCnt="0"/>
      <dgm:spPr/>
      <dgm:t>
        <a:bodyPr/>
        <a:lstStyle/>
        <a:p>
          <a:endParaRPr lang="et-EE"/>
        </a:p>
      </dgm:t>
    </dgm:pt>
    <dgm:pt modelId="{EA9DF731-32CE-404D-B259-B13839F34596}" type="pres">
      <dgm:prSet presAssocID="{D6ED11CE-F897-4F05-B7A7-B1205D82D80E}" presName="childNode" presStyleLbl="node1" presStyleIdx="1" presStyleCnt="10" custLinFactY="-24640" custLinFactNeighborX="1277" custLinFactNeighborY="-100000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F0023C11-7A83-41C4-B9BE-F46C8D5E6A3D}" type="pres">
      <dgm:prSet presAssocID="{D6ED11CE-F897-4F05-B7A7-B1205D82D80E}" presName="aSpace2" presStyleCnt="0"/>
      <dgm:spPr/>
      <dgm:t>
        <a:bodyPr/>
        <a:lstStyle/>
        <a:p>
          <a:endParaRPr lang="et-EE"/>
        </a:p>
      </dgm:t>
    </dgm:pt>
    <dgm:pt modelId="{69A308B0-1BA1-481D-86CA-C6874437E249}" type="pres">
      <dgm:prSet presAssocID="{41D1DE66-E2AB-40DD-8C4E-B34E8F524A64}" presName="childNode" presStyleLbl="node1" presStyleIdx="2" presStyleCnt="10" custScaleX="99366" custScaleY="432920" custLinFactY="-19294" custLinFactNeighborX="1277" custLinFactNeighborY="-100000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7FDEF938-DC9E-4C4B-A84A-29BB5190D0C4}" type="pres">
      <dgm:prSet presAssocID="{49295FBB-669F-4F6C-8E9B-BE3B92DF553D}" presName="aSpace" presStyleCnt="0"/>
      <dgm:spPr/>
      <dgm:t>
        <a:bodyPr/>
        <a:lstStyle/>
        <a:p>
          <a:endParaRPr lang="et-EE"/>
        </a:p>
      </dgm:t>
    </dgm:pt>
    <dgm:pt modelId="{E48A1723-4F1B-4BD3-8A9F-F9889C6B4135}" type="pres">
      <dgm:prSet presAssocID="{41989F7B-EF4D-406F-AFEA-B23B3A52D657}" presName="compNode" presStyleCnt="0"/>
      <dgm:spPr/>
      <dgm:t>
        <a:bodyPr/>
        <a:lstStyle/>
        <a:p>
          <a:endParaRPr lang="et-EE"/>
        </a:p>
      </dgm:t>
    </dgm:pt>
    <dgm:pt modelId="{BFFC285F-43FC-4520-9C47-23A8DED52686}" type="pres">
      <dgm:prSet presAssocID="{41989F7B-EF4D-406F-AFEA-B23B3A52D657}" presName="aNode" presStyleLbl="bgShp" presStyleIdx="1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t-EE"/>
        </a:p>
      </dgm:t>
    </dgm:pt>
    <dgm:pt modelId="{CF9BB1B1-967F-4A1F-B09F-41106F01EF68}" type="pres">
      <dgm:prSet presAssocID="{41989F7B-EF4D-406F-AFEA-B23B3A52D657}" presName="textNode" presStyleLbl="bgShp" presStyleIdx="1" presStyleCnt="4"/>
      <dgm:spPr/>
      <dgm:t>
        <a:bodyPr/>
        <a:lstStyle/>
        <a:p>
          <a:endParaRPr lang="et-EE"/>
        </a:p>
      </dgm:t>
    </dgm:pt>
    <dgm:pt modelId="{A37D3C00-65DC-49C8-850C-48C31A3D38A8}" type="pres">
      <dgm:prSet presAssocID="{41989F7B-EF4D-406F-AFEA-B23B3A52D657}" presName="compChildNode" presStyleCnt="0"/>
      <dgm:spPr/>
      <dgm:t>
        <a:bodyPr/>
        <a:lstStyle/>
        <a:p>
          <a:endParaRPr lang="et-EE"/>
        </a:p>
      </dgm:t>
    </dgm:pt>
    <dgm:pt modelId="{A63A98A7-7826-4D48-A03B-08D71A01333D}" type="pres">
      <dgm:prSet presAssocID="{41989F7B-EF4D-406F-AFEA-B23B3A52D657}" presName="theInnerList" presStyleCnt="0"/>
      <dgm:spPr/>
      <dgm:t>
        <a:bodyPr/>
        <a:lstStyle/>
        <a:p>
          <a:endParaRPr lang="et-EE"/>
        </a:p>
      </dgm:t>
    </dgm:pt>
    <dgm:pt modelId="{B868A285-A3D0-4D3E-BCA8-704B04725874}" type="pres">
      <dgm:prSet presAssocID="{EF0DDFA3-EFD4-474A-B1F1-147E255F484D}" presName="childNode" presStyleLbl="node1" presStyleIdx="3" presStyleCnt="10" custLinFactNeighborX="1315" custLinFactNeighborY="-8642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t-EE"/>
        </a:p>
      </dgm:t>
    </dgm:pt>
    <dgm:pt modelId="{5CEE5B18-6A05-4C68-BE1B-66573563C5FB}" type="pres">
      <dgm:prSet presAssocID="{EF0DDFA3-EFD4-474A-B1F1-147E255F484D}" presName="aSpace2" presStyleCnt="0"/>
      <dgm:spPr/>
      <dgm:t>
        <a:bodyPr/>
        <a:lstStyle/>
        <a:p>
          <a:endParaRPr lang="et-EE"/>
        </a:p>
      </dgm:t>
    </dgm:pt>
    <dgm:pt modelId="{A9B78452-C6E9-415C-9B2A-C06BB022ACEB}" type="pres">
      <dgm:prSet presAssocID="{3E19A724-0D66-438D-A701-65CE5C36D40B}" presName="childNode" presStyleLbl="node1" presStyleIdx="4" presStyleCnt="10" custLinFactY="-8777" custLinFactNeighborX="1315" custLinFactNeighborY="-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t-EE"/>
        </a:p>
      </dgm:t>
    </dgm:pt>
    <dgm:pt modelId="{EECE2A7B-E3CA-4390-9D7E-FC7BA84C5DDB}" type="pres">
      <dgm:prSet presAssocID="{41989F7B-EF4D-406F-AFEA-B23B3A52D657}" presName="aSpace" presStyleCnt="0"/>
      <dgm:spPr/>
      <dgm:t>
        <a:bodyPr/>
        <a:lstStyle/>
        <a:p>
          <a:endParaRPr lang="et-EE"/>
        </a:p>
      </dgm:t>
    </dgm:pt>
    <dgm:pt modelId="{02F4EEB1-BF56-460A-88B8-DA429343AEC7}" type="pres">
      <dgm:prSet presAssocID="{6A5EB1F1-5402-4143-B174-76949BB4435E}" presName="compNode" presStyleCnt="0"/>
      <dgm:spPr/>
      <dgm:t>
        <a:bodyPr/>
        <a:lstStyle/>
        <a:p>
          <a:endParaRPr lang="et-EE"/>
        </a:p>
      </dgm:t>
    </dgm:pt>
    <dgm:pt modelId="{9F90C18C-9330-4E1C-A96C-EA6DD5B905CB}" type="pres">
      <dgm:prSet presAssocID="{6A5EB1F1-5402-4143-B174-76949BB4435E}" presName="aNode" presStyleLbl="bgShp" presStyleIdx="2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t-EE"/>
        </a:p>
      </dgm:t>
    </dgm:pt>
    <dgm:pt modelId="{51CD126E-E63E-45BE-B0F0-4E2625E41C23}" type="pres">
      <dgm:prSet presAssocID="{6A5EB1F1-5402-4143-B174-76949BB4435E}" presName="textNode" presStyleLbl="bgShp" presStyleIdx="2" presStyleCnt="4"/>
      <dgm:spPr/>
      <dgm:t>
        <a:bodyPr/>
        <a:lstStyle/>
        <a:p>
          <a:endParaRPr lang="et-EE"/>
        </a:p>
      </dgm:t>
    </dgm:pt>
    <dgm:pt modelId="{80918D23-EAE7-4470-B739-F3215BB96C88}" type="pres">
      <dgm:prSet presAssocID="{6A5EB1F1-5402-4143-B174-76949BB4435E}" presName="compChildNode" presStyleCnt="0"/>
      <dgm:spPr/>
      <dgm:t>
        <a:bodyPr/>
        <a:lstStyle/>
        <a:p>
          <a:endParaRPr lang="et-EE"/>
        </a:p>
      </dgm:t>
    </dgm:pt>
    <dgm:pt modelId="{DC753B6B-5DF7-43AB-B2F5-F69165DB469B}" type="pres">
      <dgm:prSet presAssocID="{6A5EB1F1-5402-4143-B174-76949BB4435E}" presName="theInnerList" presStyleCnt="0"/>
      <dgm:spPr/>
      <dgm:t>
        <a:bodyPr/>
        <a:lstStyle/>
        <a:p>
          <a:endParaRPr lang="et-EE"/>
        </a:p>
      </dgm:t>
    </dgm:pt>
    <dgm:pt modelId="{D61CE496-A15A-43F3-BA3F-71ADD2BD1DE7}" type="pres">
      <dgm:prSet presAssocID="{EA6F1352-20E7-4960-93D3-DC2791C04563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8611F277-6315-4343-98A5-C591CF86851B}" type="pres">
      <dgm:prSet presAssocID="{EA6F1352-20E7-4960-93D3-DC2791C04563}" presName="aSpace2" presStyleCnt="0"/>
      <dgm:spPr/>
      <dgm:t>
        <a:bodyPr/>
        <a:lstStyle/>
        <a:p>
          <a:endParaRPr lang="et-EE"/>
        </a:p>
      </dgm:t>
    </dgm:pt>
    <dgm:pt modelId="{77A9C5DF-7F40-4DFC-BD02-F4EDBC444DC1}" type="pres">
      <dgm:prSet presAssocID="{50CE587C-1260-45A3-9193-A3ABDBD60590}" presName="childNode" presStyleLbl="node1" presStyleIdx="6" presStyleCnt="10" custLinFactNeighborX="1352" custLinFactNeighborY="-8642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t-EE"/>
        </a:p>
      </dgm:t>
    </dgm:pt>
    <dgm:pt modelId="{071A60FB-2D96-4701-9FE6-24A50306C0E6}" type="pres">
      <dgm:prSet presAssocID="{50CE587C-1260-45A3-9193-A3ABDBD60590}" presName="aSpace2" presStyleCnt="0"/>
      <dgm:spPr/>
      <dgm:t>
        <a:bodyPr/>
        <a:lstStyle/>
        <a:p>
          <a:endParaRPr lang="et-EE"/>
        </a:p>
      </dgm:t>
    </dgm:pt>
    <dgm:pt modelId="{F5D0A877-0239-4B2F-9097-AD6C092A52E1}" type="pres">
      <dgm:prSet presAssocID="{38AC2FC0-3530-4E05-89B6-A6F6743779FC}" presName="childNode" presStyleLbl="node1" presStyleIdx="7" presStyleCnt="10" custLinFactY="-8777" custLinFactNeighborX="1352" custLinFactNeighborY="-100000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3FAF6465-5AA4-4746-902F-5049F78E1F66}" type="pres">
      <dgm:prSet presAssocID="{6A5EB1F1-5402-4143-B174-76949BB4435E}" presName="aSpace" presStyleCnt="0"/>
      <dgm:spPr/>
      <dgm:t>
        <a:bodyPr/>
        <a:lstStyle/>
        <a:p>
          <a:endParaRPr lang="et-EE"/>
        </a:p>
      </dgm:t>
    </dgm:pt>
    <dgm:pt modelId="{AEB7173C-9E3D-4780-AF1C-94094F258DC6}" type="pres">
      <dgm:prSet presAssocID="{3E2DE089-B2C1-4DC4-BD35-B67F635E3C97}" presName="compNode" presStyleCnt="0"/>
      <dgm:spPr/>
      <dgm:t>
        <a:bodyPr/>
        <a:lstStyle/>
        <a:p>
          <a:endParaRPr lang="et-EE"/>
        </a:p>
      </dgm:t>
    </dgm:pt>
    <dgm:pt modelId="{1E5D8060-9B9A-4E2B-AC62-F9A8DCBDA207}" type="pres">
      <dgm:prSet presAssocID="{3E2DE089-B2C1-4DC4-BD35-B67F635E3C97}" presName="aNode" presStyleLbl="bgShp" presStyleIdx="3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t-EE"/>
        </a:p>
      </dgm:t>
    </dgm:pt>
    <dgm:pt modelId="{954A84F8-046E-4401-A382-E1B7374388E2}" type="pres">
      <dgm:prSet presAssocID="{3E2DE089-B2C1-4DC4-BD35-B67F635E3C97}" presName="textNode" presStyleLbl="bgShp" presStyleIdx="3" presStyleCnt="4"/>
      <dgm:spPr/>
      <dgm:t>
        <a:bodyPr/>
        <a:lstStyle/>
        <a:p>
          <a:endParaRPr lang="et-EE"/>
        </a:p>
      </dgm:t>
    </dgm:pt>
    <dgm:pt modelId="{BFDAF839-53FF-4BED-8BF6-D8633FE3754D}" type="pres">
      <dgm:prSet presAssocID="{3E2DE089-B2C1-4DC4-BD35-B67F635E3C97}" presName="compChildNode" presStyleCnt="0"/>
      <dgm:spPr/>
      <dgm:t>
        <a:bodyPr/>
        <a:lstStyle/>
        <a:p>
          <a:endParaRPr lang="et-EE"/>
        </a:p>
      </dgm:t>
    </dgm:pt>
    <dgm:pt modelId="{37F17BE5-7DD9-48E5-84A8-F6B315AD5C8F}" type="pres">
      <dgm:prSet presAssocID="{3E2DE089-B2C1-4DC4-BD35-B67F635E3C97}" presName="theInnerList" presStyleCnt="0"/>
      <dgm:spPr/>
      <dgm:t>
        <a:bodyPr/>
        <a:lstStyle/>
        <a:p>
          <a:endParaRPr lang="et-EE"/>
        </a:p>
      </dgm:t>
    </dgm:pt>
    <dgm:pt modelId="{6AEFC5DD-EA8E-4A43-961C-39E6B2A9F40B}" type="pres">
      <dgm:prSet presAssocID="{52A87ED1-58F7-4C30-B1AD-ED3992E0C75D}" presName="childNode" presStyleLbl="node1" presStyleIdx="8" presStyleCnt="1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t-EE"/>
        </a:p>
      </dgm:t>
    </dgm:pt>
    <dgm:pt modelId="{EB407E80-08EF-4A0E-97E9-1B7AF6C0B103}" type="pres">
      <dgm:prSet presAssocID="{52A87ED1-58F7-4C30-B1AD-ED3992E0C75D}" presName="aSpace2" presStyleCnt="0"/>
      <dgm:spPr/>
      <dgm:t>
        <a:bodyPr/>
        <a:lstStyle/>
        <a:p>
          <a:endParaRPr lang="et-EE"/>
        </a:p>
      </dgm:t>
    </dgm:pt>
    <dgm:pt modelId="{8CFDFFE0-6C18-4229-9F92-BC9C05F19B87}" type="pres">
      <dgm:prSet presAssocID="{4421071E-6918-4501-9A4A-1E2439488A5C}" presName="childNode" presStyleLbl="node1" presStyleIdx="9" presStyleCnt="10" custLinFactNeighborX="6025" custLinFactNeighborY="-939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C436FC87-F697-4A8F-9108-6CC74114825B}" srcId="{3E2DE089-B2C1-4DC4-BD35-B67F635E3C97}" destId="{4421071E-6918-4501-9A4A-1E2439488A5C}" srcOrd="1" destOrd="0" parTransId="{4C8B0577-515E-4939-9BC2-92BB2E280B42}" sibTransId="{7F818BF0-5201-4E2A-AF64-485E0874E6FC}"/>
    <dgm:cxn modelId="{97A00FF8-547D-4A86-B8DD-31353382448A}" type="presOf" srcId="{E6B5E0D0-ECD9-46E7-92EC-60ECD67DF86B}" destId="{40922042-A13B-45B5-8DE2-FC65A0990392}" srcOrd="0" destOrd="0" presId="urn:microsoft.com/office/officeart/2005/8/layout/lProcess2"/>
    <dgm:cxn modelId="{8E6A5B9B-9042-4B38-AE7B-396A33B0C3E9}" srcId="{6A5EB1F1-5402-4143-B174-76949BB4435E}" destId="{EA6F1352-20E7-4960-93D3-DC2791C04563}" srcOrd="0" destOrd="0" parTransId="{3EFF93DB-3191-43CC-89D0-A89426EBC54C}" sibTransId="{0CD5366A-B506-4584-B2DD-2E8318A69BB7}"/>
    <dgm:cxn modelId="{8D1A5F81-CD52-4B43-B0AB-82DA7F7FEFC1}" type="presOf" srcId="{4421071E-6918-4501-9A4A-1E2439488A5C}" destId="{8CFDFFE0-6C18-4229-9F92-BC9C05F19B87}" srcOrd="0" destOrd="0" presId="urn:microsoft.com/office/officeart/2005/8/layout/lProcess2"/>
    <dgm:cxn modelId="{F971F25A-120E-4AA1-98E6-CCDFC122F3BD}" type="presOf" srcId="{C2A1E928-BE36-41CE-AE15-E20AF82BF356}" destId="{37A0D2E4-B5BA-45E2-8764-0FCB4185570F}" srcOrd="0" destOrd="0" presId="urn:microsoft.com/office/officeart/2005/8/layout/lProcess2"/>
    <dgm:cxn modelId="{DC28A609-F7ED-4B2A-9CC3-A83FA0ADE847}" type="presOf" srcId="{6A5EB1F1-5402-4143-B174-76949BB4435E}" destId="{9F90C18C-9330-4E1C-A96C-EA6DD5B905CB}" srcOrd="0" destOrd="0" presId="urn:microsoft.com/office/officeart/2005/8/layout/lProcess2"/>
    <dgm:cxn modelId="{48B9EEF0-5A29-4625-893D-9A245C5E9964}" srcId="{C2A1E928-BE36-41CE-AE15-E20AF82BF356}" destId="{3E2DE089-B2C1-4DC4-BD35-B67F635E3C97}" srcOrd="3" destOrd="0" parTransId="{5A0960C6-DB6D-48F8-A28C-1B5DCBFCABFA}" sibTransId="{B41A5202-650A-4004-AB7B-5E9DB0B4F35D}"/>
    <dgm:cxn modelId="{003C8C73-F1A7-4FEB-A8A6-23C79A690892}" type="presOf" srcId="{3E19A724-0D66-438D-A701-65CE5C36D40B}" destId="{A9B78452-C6E9-415C-9B2A-C06BB022ACEB}" srcOrd="0" destOrd="0" presId="urn:microsoft.com/office/officeart/2005/8/layout/lProcess2"/>
    <dgm:cxn modelId="{BF20F9FE-AE2F-46F9-8B4A-9030D2FD869B}" type="presOf" srcId="{6A5EB1F1-5402-4143-B174-76949BB4435E}" destId="{51CD126E-E63E-45BE-B0F0-4E2625E41C23}" srcOrd="1" destOrd="0" presId="urn:microsoft.com/office/officeart/2005/8/layout/lProcess2"/>
    <dgm:cxn modelId="{344FF875-6463-4942-B145-A353B7F2062C}" type="presOf" srcId="{41989F7B-EF4D-406F-AFEA-B23B3A52D657}" destId="{BFFC285F-43FC-4520-9C47-23A8DED52686}" srcOrd="0" destOrd="0" presId="urn:microsoft.com/office/officeart/2005/8/layout/lProcess2"/>
    <dgm:cxn modelId="{2478D60C-EE07-48E8-A0E0-632BCB87309E}" type="presOf" srcId="{EA6F1352-20E7-4960-93D3-DC2791C04563}" destId="{D61CE496-A15A-43F3-BA3F-71ADD2BD1DE7}" srcOrd="0" destOrd="0" presId="urn:microsoft.com/office/officeart/2005/8/layout/lProcess2"/>
    <dgm:cxn modelId="{B1DB9685-F731-4F1A-A772-625B5636B2F9}" type="presOf" srcId="{EF0DDFA3-EFD4-474A-B1F1-147E255F484D}" destId="{B868A285-A3D0-4D3E-BCA8-704B04725874}" srcOrd="0" destOrd="0" presId="urn:microsoft.com/office/officeart/2005/8/layout/lProcess2"/>
    <dgm:cxn modelId="{E8AA5428-775D-45F2-9083-B42120E8C157}" srcId="{49295FBB-669F-4F6C-8E9B-BE3B92DF553D}" destId="{E6B5E0D0-ECD9-46E7-92EC-60ECD67DF86B}" srcOrd="0" destOrd="0" parTransId="{868C1CD6-5F82-426F-8581-87F40ADFA171}" sibTransId="{70ED3473-ADE7-4300-9524-656394DE32B5}"/>
    <dgm:cxn modelId="{10D7FB55-0B5F-4330-9019-0881EA5109D4}" type="presOf" srcId="{49295FBB-669F-4F6C-8E9B-BE3B92DF553D}" destId="{1FDB5796-CE27-4E78-A918-B1D31265839F}" srcOrd="0" destOrd="0" presId="urn:microsoft.com/office/officeart/2005/8/layout/lProcess2"/>
    <dgm:cxn modelId="{B7B842C4-F6B9-4A5F-BBCF-068CB963B1BE}" type="presOf" srcId="{52A87ED1-58F7-4C30-B1AD-ED3992E0C75D}" destId="{6AEFC5DD-EA8E-4A43-961C-39E6B2A9F40B}" srcOrd="0" destOrd="0" presId="urn:microsoft.com/office/officeart/2005/8/layout/lProcess2"/>
    <dgm:cxn modelId="{AB613441-3078-4132-B063-073F74F6A753}" srcId="{3E2DE089-B2C1-4DC4-BD35-B67F635E3C97}" destId="{52A87ED1-58F7-4C30-B1AD-ED3992E0C75D}" srcOrd="0" destOrd="0" parTransId="{95F30A31-2B09-4F76-A99B-FC14199DBDCF}" sibTransId="{3106BA59-FDCE-4DE6-BF84-110539817242}"/>
    <dgm:cxn modelId="{68BAD3A6-33D2-4759-9613-C033D138D704}" srcId="{41989F7B-EF4D-406F-AFEA-B23B3A52D657}" destId="{3E19A724-0D66-438D-A701-65CE5C36D40B}" srcOrd="1" destOrd="0" parTransId="{644B681B-E733-4D5F-9E9E-D23803EEF72F}" sibTransId="{93646F23-021A-4804-A036-6A6838B3C1C0}"/>
    <dgm:cxn modelId="{0BE37268-B41C-4898-97FE-590F2D317EFD}" type="presOf" srcId="{38AC2FC0-3530-4E05-89B6-A6F6743779FC}" destId="{F5D0A877-0239-4B2F-9097-AD6C092A52E1}" srcOrd="0" destOrd="0" presId="urn:microsoft.com/office/officeart/2005/8/layout/lProcess2"/>
    <dgm:cxn modelId="{F77386A4-38A6-418E-BA20-628C1EABF180}" srcId="{C2A1E928-BE36-41CE-AE15-E20AF82BF356}" destId="{6A5EB1F1-5402-4143-B174-76949BB4435E}" srcOrd="2" destOrd="0" parTransId="{A1D965D7-D9D5-4E1E-89FF-983C0401F795}" sibTransId="{095B809B-59E9-479C-B1D5-3C7D69E11DE3}"/>
    <dgm:cxn modelId="{8B7395DC-D449-495A-BBE7-00536467BAB3}" type="presOf" srcId="{D6ED11CE-F897-4F05-B7A7-B1205D82D80E}" destId="{EA9DF731-32CE-404D-B259-B13839F34596}" srcOrd="0" destOrd="0" presId="urn:microsoft.com/office/officeart/2005/8/layout/lProcess2"/>
    <dgm:cxn modelId="{13978A85-2AAC-4086-881B-1C372487871A}" srcId="{6A5EB1F1-5402-4143-B174-76949BB4435E}" destId="{50CE587C-1260-45A3-9193-A3ABDBD60590}" srcOrd="1" destOrd="0" parTransId="{DDB3CA79-6933-44E3-8617-CB50EA65841E}" sibTransId="{A6AB6986-4243-4277-B399-D45D7DCC0D78}"/>
    <dgm:cxn modelId="{0DE9D31B-D0D8-45FD-A82B-D9ECA40DCF2F}" type="presOf" srcId="{49295FBB-669F-4F6C-8E9B-BE3B92DF553D}" destId="{A62CCA8F-0351-490A-AB85-5589BD17AB66}" srcOrd="1" destOrd="0" presId="urn:microsoft.com/office/officeart/2005/8/layout/lProcess2"/>
    <dgm:cxn modelId="{05E12C6F-22E7-491F-8007-19B390B32712}" srcId="{41989F7B-EF4D-406F-AFEA-B23B3A52D657}" destId="{EF0DDFA3-EFD4-474A-B1F1-147E255F484D}" srcOrd="0" destOrd="0" parTransId="{06A5C632-BA66-4E6B-965C-E4DF4AED36FB}" sibTransId="{8C81A1AB-AAF3-41C5-AD65-DA122B704093}"/>
    <dgm:cxn modelId="{EBC69669-2770-49C5-A35F-6CCFB5B0F4F7}" srcId="{49295FBB-669F-4F6C-8E9B-BE3B92DF553D}" destId="{41D1DE66-E2AB-40DD-8C4E-B34E8F524A64}" srcOrd="2" destOrd="0" parTransId="{98034B67-BF52-4F87-8658-BB45A9D8EE1F}" sibTransId="{252AC74D-BCCF-4D6A-AE38-70C5E2607C12}"/>
    <dgm:cxn modelId="{E26EA4D3-BE65-4D6C-B1BC-13C3618C5D61}" srcId="{6A5EB1F1-5402-4143-B174-76949BB4435E}" destId="{38AC2FC0-3530-4E05-89B6-A6F6743779FC}" srcOrd="2" destOrd="0" parTransId="{BC781927-A213-4393-8ABE-35AEF8B6ECD2}" sibTransId="{96DE5D2F-2428-431C-906D-1B2239CE4BA9}"/>
    <dgm:cxn modelId="{7AD3C11D-881E-463F-B695-A373784A921C}" srcId="{C2A1E928-BE36-41CE-AE15-E20AF82BF356}" destId="{41989F7B-EF4D-406F-AFEA-B23B3A52D657}" srcOrd="1" destOrd="0" parTransId="{44995093-28B2-46FE-B97F-C51E3F12A66C}" sibTransId="{4205B2DE-1C09-4329-A689-BCAB76C9B1C2}"/>
    <dgm:cxn modelId="{4B83BEB2-3225-4D27-9D63-FD73664AC3DC}" type="presOf" srcId="{41989F7B-EF4D-406F-AFEA-B23B3A52D657}" destId="{CF9BB1B1-967F-4A1F-B09F-41106F01EF68}" srcOrd="1" destOrd="0" presId="urn:microsoft.com/office/officeart/2005/8/layout/lProcess2"/>
    <dgm:cxn modelId="{04D2841D-AD0D-4A87-AB1A-10676775193F}" type="presOf" srcId="{50CE587C-1260-45A3-9193-A3ABDBD60590}" destId="{77A9C5DF-7F40-4DFC-BD02-F4EDBC444DC1}" srcOrd="0" destOrd="0" presId="urn:microsoft.com/office/officeart/2005/8/layout/lProcess2"/>
    <dgm:cxn modelId="{3D4E2661-12C7-4851-ADEA-95ABC1B38A59}" srcId="{49295FBB-669F-4F6C-8E9B-BE3B92DF553D}" destId="{D6ED11CE-F897-4F05-B7A7-B1205D82D80E}" srcOrd="1" destOrd="0" parTransId="{861BE333-6A70-4F34-8268-4A8DE53C8985}" sibTransId="{B41E6340-AFA9-4923-960E-A0E8ED8A49F3}"/>
    <dgm:cxn modelId="{5581591A-3AD2-44FC-B230-7618AD55A16D}" type="presOf" srcId="{3E2DE089-B2C1-4DC4-BD35-B67F635E3C97}" destId="{1E5D8060-9B9A-4E2B-AC62-F9A8DCBDA207}" srcOrd="0" destOrd="0" presId="urn:microsoft.com/office/officeart/2005/8/layout/lProcess2"/>
    <dgm:cxn modelId="{0161FE40-3201-4030-9EF6-1C8D3DD2B2CF}" srcId="{C2A1E928-BE36-41CE-AE15-E20AF82BF356}" destId="{49295FBB-669F-4F6C-8E9B-BE3B92DF553D}" srcOrd="0" destOrd="0" parTransId="{4B1855AB-5956-462C-A42B-5F4F65F1CEE0}" sibTransId="{F8E215B0-D257-4DB7-B52D-08061D9FBECA}"/>
    <dgm:cxn modelId="{480768DA-D014-4321-9220-3DA7EFC1F083}" type="presOf" srcId="{3E2DE089-B2C1-4DC4-BD35-B67F635E3C97}" destId="{954A84F8-046E-4401-A382-E1B7374388E2}" srcOrd="1" destOrd="0" presId="urn:microsoft.com/office/officeart/2005/8/layout/lProcess2"/>
    <dgm:cxn modelId="{0A60EA23-51DC-4F91-BB76-EC97123752E3}" type="presOf" srcId="{41D1DE66-E2AB-40DD-8C4E-B34E8F524A64}" destId="{69A308B0-1BA1-481D-86CA-C6874437E249}" srcOrd="0" destOrd="0" presId="urn:microsoft.com/office/officeart/2005/8/layout/lProcess2"/>
    <dgm:cxn modelId="{1E8A1EE7-1DA0-4349-838D-9EFE58D2EBED}" type="presParOf" srcId="{37A0D2E4-B5BA-45E2-8764-0FCB4185570F}" destId="{10B8817C-69A8-4615-A296-F913170AE2CF}" srcOrd="0" destOrd="0" presId="urn:microsoft.com/office/officeart/2005/8/layout/lProcess2"/>
    <dgm:cxn modelId="{FC9A3F18-76FB-4BF1-81F6-C8D9DB4DABFC}" type="presParOf" srcId="{10B8817C-69A8-4615-A296-F913170AE2CF}" destId="{1FDB5796-CE27-4E78-A918-B1D31265839F}" srcOrd="0" destOrd="0" presId="urn:microsoft.com/office/officeart/2005/8/layout/lProcess2"/>
    <dgm:cxn modelId="{1C33B554-112D-455B-B8C2-9EAA64EE16C4}" type="presParOf" srcId="{10B8817C-69A8-4615-A296-F913170AE2CF}" destId="{A62CCA8F-0351-490A-AB85-5589BD17AB66}" srcOrd="1" destOrd="0" presId="urn:microsoft.com/office/officeart/2005/8/layout/lProcess2"/>
    <dgm:cxn modelId="{4751D976-B922-4E6F-B5AC-F879B44EBA36}" type="presParOf" srcId="{10B8817C-69A8-4615-A296-F913170AE2CF}" destId="{F15D0570-245F-4BA0-8CFF-2CD6A1DC7B46}" srcOrd="2" destOrd="0" presId="urn:microsoft.com/office/officeart/2005/8/layout/lProcess2"/>
    <dgm:cxn modelId="{B9814654-6E3F-448E-85F0-3E5EFE43E728}" type="presParOf" srcId="{F15D0570-245F-4BA0-8CFF-2CD6A1DC7B46}" destId="{1EB9A966-76A1-4B5F-A08E-E4E43D457227}" srcOrd="0" destOrd="0" presId="urn:microsoft.com/office/officeart/2005/8/layout/lProcess2"/>
    <dgm:cxn modelId="{10E5EEF2-C691-466F-B95A-8DC3134BF965}" type="presParOf" srcId="{1EB9A966-76A1-4B5F-A08E-E4E43D457227}" destId="{40922042-A13B-45B5-8DE2-FC65A0990392}" srcOrd="0" destOrd="0" presId="urn:microsoft.com/office/officeart/2005/8/layout/lProcess2"/>
    <dgm:cxn modelId="{35B3FE8C-8F08-4CCA-898B-0BA5EDF7F0EC}" type="presParOf" srcId="{1EB9A966-76A1-4B5F-A08E-E4E43D457227}" destId="{6561764F-F700-4419-855C-D3DC3D12C228}" srcOrd="1" destOrd="0" presId="urn:microsoft.com/office/officeart/2005/8/layout/lProcess2"/>
    <dgm:cxn modelId="{7F095ED6-7E6E-473A-81D4-CE606A799C11}" type="presParOf" srcId="{1EB9A966-76A1-4B5F-A08E-E4E43D457227}" destId="{EA9DF731-32CE-404D-B259-B13839F34596}" srcOrd="2" destOrd="0" presId="urn:microsoft.com/office/officeart/2005/8/layout/lProcess2"/>
    <dgm:cxn modelId="{B91495A4-A42F-4BF1-9241-2F7A4B7C24C1}" type="presParOf" srcId="{1EB9A966-76A1-4B5F-A08E-E4E43D457227}" destId="{F0023C11-7A83-41C4-B9BE-F46C8D5E6A3D}" srcOrd="3" destOrd="0" presId="urn:microsoft.com/office/officeart/2005/8/layout/lProcess2"/>
    <dgm:cxn modelId="{5315800C-BF5A-491F-B70F-B81A86511B15}" type="presParOf" srcId="{1EB9A966-76A1-4B5F-A08E-E4E43D457227}" destId="{69A308B0-1BA1-481D-86CA-C6874437E249}" srcOrd="4" destOrd="0" presId="urn:microsoft.com/office/officeart/2005/8/layout/lProcess2"/>
    <dgm:cxn modelId="{80BFD1BA-5A63-443B-8B31-E5714DC55F7E}" type="presParOf" srcId="{37A0D2E4-B5BA-45E2-8764-0FCB4185570F}" destId="{7FDEF938-DC9E-4C4B-A84A-29BB5190D0C4}" srcOrd="1" destOrd="0" presId="urn:microsoft.com/office/officeart/2005/8/layout/lProcess2"/>
    <dgm:cxn modelId="{B5CF42DA-E2E6-43F3-BF11-F65034452E4D}" type="presParOf" srcId="{37A0D2E4-B5BA-45E2-8764-0FCB4185570F}" destId="{E48A1723-4F1B-4BD3-8A9F-F9889C6B4135}" srcOrd="2" destOrd="0" presId="urn:microsoft.com/office/officeart/2005/8/layout/lProcess2"/>
    <dgm:cxn modelId="{46C0CEB3-7AA4-4737-A47D-EA6A43B57AD7}" type="presParOf" srcId="{E48A1723-4F1B-4BD3-8A9F-F9889C6B4135}" destId="{BFFC285F-43FC-4520-9C47-23A8DED52686}" srcOrd="0" destOrd="0" presId="urn:microsoft.com/office/officeart/2005/8/layout/lProcess2"/>
    <dgm:cxn modelId="{AC8BD03F-8C19-487A-BDF7-25C7D44C4280}" type="presParOf" srcId="{E48A1723-4F1B-4BD3-8A9F-F9889C6B4135}" destId="{CF9BB1B1-967F-4A1F-B09F-41106F01EF68}" srcOrd="1" destOrd="0" presId="urn:microsoft.com/office/officeart/2005/8/layout/lProcess2"/>
    <dgm:cxn modelId="{452BB340-7982-4C2A-BA33-BCDBC45B4526}" type="presParOf" srcId="{E48A1723-4F1B-4BD3-8A9F-F9889C6B4135}" destId="{A37D3C00-65DC-49C8-850C-48C31A3D38A8}" srcOrd="2" destOrd="0" presId="urn:microsoft.com/office/officeart/2005/8/layout/lProcess2"/>
    <dgm:cxn modelId="{31D8B2F3-BC14-45C2-8B17-1D9A65E3C1E0}" type="presParOf" srcId="{A37D3C00-65DC-49C8-850C-48C31A3D38A8}" destId="{A63A98A7-7826-4D48-A03B-08D71A01333D}" srcOrd="0" destOrd="0" presId="urn:microsoft.com/office/officeart/2005/8/layout/lProcess2"/>
    <dgm:cxn modelId="{6484B329-7AEC-4515-B9B6-464D8877FC65}" type="presParOf" srcId="{A63A98A7-7826-4D48-A03B-08D71A01333D}" destId="{B868A285-A3D0-4D3E-BCA8-704B04725874}" srcOrd="0" destOrd="0" presId="urn:microsoft.com/office/officeart/2005/8/layout/lProcess2"/>
    <dgm:cxn modelId="{0820CA17-2F01-4A1C-A81E-E15CF51E46B4}" type="presParOf" srcId="{A63A98A7-7826-4D48-A03B-08D71A01333D}" destId="{5CEE5B18-6A05-4C68-BE1B-66573563C5FB}" srcOrd="1" destOrd="0" presId="urn:microsoft.com/office/officeart/2005/8/layout/lProcess2"/>
    <dgm:cxn modelId="{313C4029-6F4F-4214-9E6D-4DB991150F75}" type="presParOf" srcId="{A63A98A7-7826-4D48-A03B-08D71A01333D}" destId="{A9B78452-C6E9-415C-9B2A-C06BB022ACEB}" srcOrd="2" destOrd="0" presId="urn:microsoft.com/office/officeart/2005/8/layout/lProcess2"/>
    <dgm:cxn modelId="{870BB23C-9109-4725-9E01-AFA548374FB9}" type="presParOf" srcId="{37A0D2E4-B5BA-45E2-8764-0FCB4185570F}" destId="{EECE2A7B-E3CA-4390-9D7E-FC7BA84C5DDB}" srcOrd="3" destOrd="0" presId="urn:microsoft.com/office/officeart/2005/8/layout/lProcess2"/>
    <dgm:cxn modelId="{821D939E-FE51-43B1-A078-8E26B8A3BAE5}" type="presParOf" srcId="{37A0D2E4-B5BA-45E2-8764-0FCB4185570F}" destId="{02F4EEB1-BF56-460A-88B8-DA429343AEC7}" srcOrd="4" destOrd="0" presId="urn:microsoft.com/office/officeart/2005/8/layout/lProcess2"/>
    <dgm:cxn modelId="{C0FF4755-1CB2-40D1-9EA6-84994EDD43BE}" type="presParOf" srcId="{02F4EEB1-BF56-460A-88B8-DA429343AEC7}" destId="{9F90C18C-9330-4E1C-A96C-EA6DD5B905CB}" srcOrd="0" destOrd="0" presId="urn:microsoft.com/office/officeart/2005/8/layout/lProcess2"/>
    <dgm:cxn modelId="{49A3B2E6-1884-4D82-9E9F-EC8341B4AF0E}" type="presParOf" srcId="{02F4EEB1-BF56-460A-88B8-DA429343AEC7}" destId="{51CD126E-E63E-45BE-B0F0-4E2625E41C23}" srcOrd="1" destOrd="0" presId="urn:microsoft.com/office/officeart/2005/8/layout/lProcess2"/>
    <dgm:cxn modelId="{6E4EB655-1C04-4719-A2DA-EB44982AB121}" type="presParOf" srcId="{02F4EEB1-BF56-460A-88B8-DA429343AEC7}" destId="{80918D23-EAE7-4470-B739-F3215BB96C88}" srcOrd="2" destOrd="0" presId="urn:microsoft.com/office/officeart/2005/8/layout/lProcess2"/>
    <dgm:cxn modelId="{91E7A5B6-E1C1-49FF-8755-2399F406D4EA}" type="presParOf" srcId="{80918D23-EAE7-4470-B739-F3215BB96C88}" destId="{DC753B6B-5DF7-43AB-B2F5-F69165DB469B}" srcOrd="0" destOrd="0" presId="urn:microsoft.com/office/officeart/2005/8/layout/lProcess2"/>
    <dgm:cxn modelId="{BC1E645E-0ABA-499F-8640-476BC1BDA68E}" type="presParOf" srcId="{DC753B6B-5DF7-43AB-B2F5-F69165DB469B}" destId="{D61CE496-A15A-43F3-BA3F-71ADD2BD1DE7}" srcOrd="0" destOrd="0" presId="urn:microsoft.com/office/officeart/2005/8/layout/lProcess2"/>
    <dgm:cxn modelId="{B58D15B9-FD92-4F1C-B1AB-719B6CEB6B64}" type="presParOf" srcId="{DC753B6B-5DF7-43AB-B2F5-F69165DB469B}" destId="{8611F277-6315-4343-98A5-C591CF86851B}" srcOrd="1" destOrd="0" presId="urn:microsoft.com/office/officeart/2005/8/layout/lProcess2"/>
    <dgm:cxn modelId="{8F7DC2A0-8B2D-420C-88FB-3F0121A4B993}" type="presParOf" srcId="{DC753B6B-5DF7-43AB-B2F5-F69165DB469B}" destId="{77A9C5DF-7F40-4DFC-BD02-F4EDBC444DC1}" srcOrd="2" destOrd="0" presId="urn:microsoft.com/office/officeart/2005/8/layout/lProcess2"/>
    <dgm:cxn modelId="{7AFEA655-A2CA-4224-BA91-43EC3C92A7BF}" type="presParOf" srcId="{DC753B6B-5DF7-43AB-B2F5-F69165DB469B}" destId="{071A60FB-2D96-4701-9FE6-24A50306C0E6}" srcOrd="3" destOrd="0" presId="urn:microsoft.com/office/officeart/2005/8/layout/lProcess2"/>
    <dgm:cxn modelId="{5C11C0E0-CE39-4C09-9BD7-F1B5852A3464}" type="presParOf" srcId="{DC753B6B-5DF7-43AB-B2F5-F69165DB469B}" destId="{F5D0A877-0239-4B2F-9097-AD6C092A52E1}" srcOrd="4" destOrd="0" presId="urn:microsoft.com/office/officeart/2005/8/layout/lProcess2"/>
    <dgm:cxn modelId="{91FD872B-AE98-4115-922B-8333113BDA03}" type="presParOf" srcId="{37A0D2E4-B5BA-45E2-8764-0FCB4185570F}" destId="{3FAF6465-5AA4-4746-902F-5049F78E1F66}" srcOrd="5" destOrd="0" presId="urn:microsoft.com/office/officeart/2005/8/layout/lProcess2"/>
    <dgm:cxn modelId="{D3F56E47-9F10-4C93-8B3D-C9962978AB83}" type="presParOf" srcId="{37A0D2E4-B5BA-45E2-8764-0FCB4185570F}" destId="{AEB7173C-9E3D-4780-AF1C-94094F258DC6}" srcOrd="6" destOrd="0" presId="urn:microsoft.com/office/officeart/2005/8/layout/lProcess2"/>
    <dgm:cxn modelId="{41D2A927-FCFF-4D6F-A40B-ED2E29FC3A14}" type="presParOf" srcId="{AEB7173C-9E3D-4780-AF1C-94094F258DC6}" destId="{1E5D8060-9B9A-4E2B-AC62-F9A8DCBDA207}" srcOrd="0" destOrd="0" presId="urn:microsoft.com/office/officeart/2005/8/layout/lProcess2"/>
    <dgm:cxn modelId="{32F18276-BB75-4DD5-8723-B3A558BE4ADA}" type="presParOf" srcId="{AEB7173C-9E3D-4780-AF1C-94094F258DC6}" destId="{954A84F8-046E-4401-A382-E1B7374388E2}" srcOrd="1" destOrd="0" presId="urn:microsoft.com/office/officeart/2005/8/layout/lProcess2"/>
    <dgm:cxn modelId="{CDA04C5C-1AD2-4C73-A706-531EE2735E19}" type="presParOf" srcId="{AEB7173C-9E3D-4780-AF1C-94094F258DC6}" destId="{BFDAF839-53FF-4BED-8BF6-D8633FE3754D}" srcOrd="2" destOrd="0" presId="urn:microsoft.com/office/officeart/2005/8/layout/lProcess2"/>
    <dgm:cxn modelId="{094D0743-53E9-4779-80E0-38B92658E795}" type="presParOf" srcId="{BFDAF839-53FF-4BED-8BF6-D8633FE3754D}" destId="{37F17BE5-7DD9-48E5-84A8-F6B315AD5C8F}" srcOrd="0" destOrd="0" presId="urn:microsoft.com/office/officeart/2005/8/layout/lProcess2"/>
    <dgm:cxn modelId="{06D7F36C-0730-43E7-9153-E4CC862B9D2D}" type="presParOf" srcId="{37F17BE5-7DD9-48E5-84A8-F6B315AD5C8F}" destId="{6AEFC5DD-EA8E-4A43-961C-39E6B2A9F40B}" srcOrd="0" destOrd="0" presId="urn:microsoft.com/office/officeart/2005/8/layout/lProcess2"/>
    <dgm:cxn modelId="{26BB2127-5F0A-4AED-86B7-DC1753D12BD1}" type="presParOf" srcId="{37F17BE5-7DD9-48E5-84A8-F6B315AD5C8F}" destId="{EB407E80-08EF-4A0E-97E9-1B7AF6C0B103}" srcOrd="1" destOrd="0" presId="urn:microsoft.com/office/officeart/2005/8/layout/lProcess2"/>
    <dgm:cxn modelId="{720890AA-9612-42C9-9502-7A5FCBD2B4C1}" type="presParOf" srcId="{37F17BE5-7DD9-48E5-84A8-F6B315AD5C8F}" destId="{8CFDFFE0-6C18-4229-9F92-BC9C05F19B8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B5796-CE27-4E78-A918-B1D31265839F}">
      <dsp:nvSpPr>
        <dsp:cNvPr id="0" name=""/>
        <dsp:cNvSpPr/>
      </dsp:nvSpPr>
      <dsp:spPr>
        <a:xfrm>
          <a:off x="2100" y="0"/>
          <a:ext cx="2061246" cy="532859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1050" kern="1200" dirty="0" smtClean="0">
            <a:latin typeface="Calibri"/>
            <a:ea typeface="+mn-ea"/>
            <a:cs typeface="+mn-cs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>
              <a:latin typeface="Calibri"/>
              <a:ea typeface="+mn-ea"/>
              <a:cs typeface="+mn-cs"/>
            </a:rPr>
            <a:t>TEADUSHUVIHARIDUS</a:t>
          </a:r>
          <a:endParaRPr lang="et-EE" sz="1600" kern="1200" dirty="0" smtClean="0">
            <a:latin typeface="Calibri"/>
            <a:ea typeface="+mn-ea"/>
            <a:cs typeface="+mn-cs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>
              <a:latin typeface="Calibri"/>
              <a:ea typeface="+mn-ea"/>
              <a:cs typeface="+mn-cs"/>
            </a:rPr>
            <a:t> avab loomepotentsiaali </a:t>
          </a:r>
          <a:endParaRPr lang="et-EE" sz="1600" kern="1200" dirty="0">
            <a:latin typeface="Calibri"/>
            <a:ea typeface="+mn-ea"/>
            <a:cs typeface="+mn-cs"/>
          </a:endParaRPr>
        </a:p>
      </dsp:txBody>
      <dsp:txXfrm>
        <a:off x="2100" y="0"/>
        <a:ext cx="2061246" cy="1598577"/>
      </dsp:txXfrm>
    </dsp:sp>
    <dsp:sp modelId="{40922042-A13B-45B5-8DE2-FC65A0990392}">
      <dsp:nvSpPr>
        <dsp:cNvPr id="0" name=""/>
        <dsp:cNvSpPr/>
      </dsp:nvSpPr>
      <dsp:spPr>
        <a:xfrm>
          <a:off x="148556" y="1411398"/>
          <a:ext cx="1768335" cy="11011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>
              <a:latin typeface="Calibri"/>
              <a:ea typeface="+mn-ea"/>
              <a:cs typeface="+mn-cs"/>
            </a:rPr>
            <a:t>Noorte loovus areneb ja kujundab teotahtelist ja algatusvõimelist noort</a:t>
          </a:r>
          <a:endParaRPr lang="et-EE" sz="1600" kern="1200" dirty="0">
            <a:latin typeface="Calibri"/>
            <a:ea typeface="+mn-ea"/>
            <a:cs typeface="+mn-cs"/>
          </a:endParaRPr>
        </a:p>
      </dsp:txBody>
      <dsp:txXfrm>
        <a:off x="180809" y="1443651"/>
        <a:ext cx="1703829" cy="1036681"/>
      </dsp:txXfrm>
    </dsp:sp>
    <dsp:sp modelId="{EA9DF731-32CE-404D-B259-B13839F34596}">
      <dsp:nvSpPr>
        <dsp:cNvPr id="0" name=""/>
        <dsp:cNvSpPr/>
      </dsp:nvSpPr>
      <dsp:spPr>
        <a:xfrm>
          <a:off x="229282" y="2596806"/>
          <a:ext cx="1648997" cy="418995"/>
        </a:xfrm>
        <a:prstGeom prst="roundRect">
          <a:avLst>
            <a:gd name="adj" fmla="val 10000"/>
          </a:avLst>
        </a:prstGeom>
        <a:solidFill>
          <a:schemeClr val="accent3">
            <a:hueOff val="1250029"/>
            <a:satOff val="-1876"/>
            <a:lumOff val="-3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/>
            <a:t>Leitakse üles anded ja huvid</a:t>
          </a:r>
          <a:endParaRPr lang="et-EE" sz="1600" kern="1200" dirty="0"/>
        </a:p>
      </dsp:txBody>
      <dsp:txXfrm>
        <a:off x="241554" y="2609078"/>
        <a:ext cx="1624453" cy="394451"/>
      </dsp:txXfrm>
    </dsp:sp>
    <dsp:sp modelId="{69A308B0-1BA1-481D-86CA-C6874437E249}">
      <dsp:nvSpPr>
        <dsp:cNvPr id="0" name=""/>
        <dsp:cNvSpPr/>
      </dsp:nvSpPr>
      <dsp:spPr>
        <a:xfrm>
          <a:off x="234510" y="3102662"/>
          <a:ext cx="1638542" cy="1813916"/>
        </a:xfrm>
        <a:prstGeom prst="roundRect">
          <a:avLst>
            <a:gd name="adj" fmla="val 10000"/>
          </a:avLst>
        </a:prstGeom>
        <a:solidFill>
          <a:schemeClr val="accent3">
            <a:hueOff val="2500059"/>
            <a:satOff val="-3751"/>
            <a:lumOff val="-6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/>
            <a:t>Innovaatilised seosed kooliainete ja </a:t>
          </a:r>
          <a:r>
            <a:rPr lang="et-EE" sz="1600" kern="1200" dirty="0" smtClean="0"/>
            <a:t>huvihariduse </a:t>
          </a:r>
          <a:r>
            <a:rPr lang="et-EE" sz="1600" kern="1200" dirty="0" smtClean="0"/>
            <a:t>vahel aitavad õpinguis</a:t>
          </a:r>
          <a:endParaRPr lang="et-EE" sz="1600" kern="1200" dirty="0"/>
        </a:p>
      </dsp:txBody>
      <dsp:txXfrm>
        <a:off x="282501" y="3150653"/>
        <a:ext cx="1542560" cy="1717934"/>
      </dsp:txXfrm>
    </dsp:sp>
    <dsp:sp modelId="{BFFC285F-43FC-4520-9C47-23A8DED52686}">
      <dsp:nvSpPr>
        <dsp:cNvPr id="0" name=""/>
        <dsp:cNvSpPr/>
      </dsp:nvSpPr>
      <dsp:spPr>
        <a:xfrm>
          <a:off x="2217940" y="0"/>
          <a:ext cx="2061246" cy="532859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1050" kern="1200" dirty="0" smtClean="0">
            <a:latin typeface="Calibri"/>
            <a:ea typeface="+mn-ea"/>
            <a:cs typeface="+mn-cs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>
              <a:latin typeface="Calibri"/>
              <a:ea typeface="+mn-ea"/>
              <a:cs typeface="+mn-cs"/>
            </a:rPr>
            <a:t>TEADUSHUVIHARIDUS</a:t>
          </a:r>
          <a:endParaRPr lang="et-EE" sz="1600" kern="1200" dirty="0" smtClean="0">
            <a:latin typeface="Calibri"/>
            <a:ea typeface="+mn-ea"/>
            <a:cs typeface="+mn-cs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>
              <a:latin typeface="Calibri"/>
              <a:ea typeface="+mn-ea"/>
              <a:cs typeface="+mn-cs"/>
            </a:rPr>
            <a:t>loob </a:t>
          </a:r>
          <a:r>
            <a:rPr lang="et-EE" sz="1600" kern="1200" dirty="0" smtClean="0">
              <a:latin typeface="Calibri"/>
              <a:ea typeface="+mn-ea"/>
              <a:cs typeface="+mn-cs"/>
            </a:rPr>
            <a:t>võrdsemaid </a:t>
          </a:r>
          <a:r>
            <a:rPr lang="et-EE" sz="1600" kern="1200" dirty="0" smtClean="0">
              <a:latin typeface="Calibri"/>
              <a:ea typeface="+mn-ea"/>
              <a:cs typeface="+mn-cs"/>
            </a:rPr>
            <a:t>võimalusi elus</a:t>
          </a:r>
          <a:endParaRPr lang="et-EE" sz="1600" kern="1200" dirty="0">
            <a:latin typeface="Calibri"/>
            <a:ea typeface="+mn-ea"/>
            <a:cs typeface="+mn-cs"/>
          </a:endParaRPr>
        </a:p>
      </dsp:txBody>
      <dsp:txXfrm>
        <a:off x="2217940" y="0"/>
        <a:ext cx="2061246" cy="1598577"/>
      </dsp:txXfrm>
    </dsp:sp>
    <dsp:sp modelId="{B868A285-A3D0-4D3E-BCA8-704B04725874}">
      <dsp:nvSpPr>
        <dsp:cNvPr id="0" name=""/>
        <dsp:cNvSpPr/>
      </dsp:nvSpPr>
      <dsp:spPr>
        <a:xfrm>
          <a:off x="2445749" y="1386511"/>
          <a:ext cx="1648997" cy="1606643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>
              <a:latin typeface="Calibri"/>
              <a:ea typeface="+mn-ea"/>
              <a:cs typeface="+mn-cs"/>
            </a:rPr>
            <a:t>Kõigile kättesaadav </a:t>
          </a:r>
          <a:endParaRPr lang="et-EE" sz="1600" kern="1200" dirty="0">
            <a:latin typeface="Calibri"/>
            <a:ea typeface="+mn-ea"/>
            <a:cs typeface="+mn-cs"/>
          </a:endParaRPr>
        </a:p>
      </dsp:txBody>
      <dsp:txXfrm>
        <a:off x="2492806" y="1433568"/>
        <a:ext cx="1554883" cy="1512529"/>
      </dsp:txXfrm>
    </dsp:sp>
    <dsp:sp modelId="{A9B78452-C6E9-415C-9B2A-C06BB022ACEB}">
      <dsp:nvSpPr>
        <dsp:cNvPr id="0" name=""/>
        <dsp:cNvSpPr/>
      </dsp:nvSpPr>
      <dsp:spPr>
        <a:xfrm>
          <a:off x="2445749" y="3065766"/>
          <a:ext cx="1648997" cy="1606643"/>
        </a:xfrm>
        <a:prstGeom prst="roundRect">
          <a:avLst>
            <a:gd name="adj" fmla="val 10000"/>
          </a:avLst>
        </a:prstGeom>
        <a:solidFill>
          <a:schemeClr val="accent3">
            <a:hueOff val="5000117"/>
            <a:satOff val="-7502"/>
            <a:lumOff val="-12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>
              <a:latin typeface="Calibri"/>
              <a:ea typeface="+mn-ea"/>
              <a:cs typeface="+mn-cs"/>
            </a:rPr>
            <a:t>Teadushuvi ja -hariduses saavad </a:t>
          </a:r>
          <a:r>
            <a:rPr lang="et-EE" sz="1600" kern="1200" dirty="0" smtClean="0">
              <a:latin typeface="Calibri"/>
              <a:ea typeface="+mn-ea"/>
              <a:cs typeface="+mn-cs"/>
            </a:rPr>
            <a:t>end avada ka </a:t>
          </a:r>
          <a:r>
            <a:rPr lang="et-EE" sz="1600" kern="1200" dirty="0" smtClean="0">
              <a:latin typeface="Calibri"/>
              <a:ea typeface="+mn-ea"/>
              <a:cs typeface="+mn-cs"/>
            </a:rPr>
            <a:t>raskustes </a:t>
          </a:r>
          <a:r>
            <a:rPr lang="et-EE" sz="1600" kern="1200" dirty="0" smtClean="0">
              <a:latin typeface="Calibri"/>
              <a:ea typeface="+mn-ea"/>
              <a:cs typeface="+mn-cs"/>
            </a:rPr>
            <a:t>noored</a:t>
          </a:r>
          <a:endParaRPr lang="et-EE" sz="1600" kern="1200" dirty="0">
            <a:latin typeface="Calibri"/>
            <a:ea typeface="+mn-ea"/>
            <a:cs typeface="+mn-cs"/>
          </a:endParaRPr>
        </a:p>
      </dsp:txBody>
      <dsp:txXfrm>
        <a:off x="2492806" y="3112823"/>
        <a:ext cx="1554883" cy="1512529"/>
      </dsp:txXfrm>
    </dsp:sp>
    <dsp:sp modelId="{9F90C18C-9330-4E1C-A96C-EA6DD5B905CB}">
      <dsp:nvSpPr>
        <dsp:cNvPr id="0" name=""/>
        <dsp:cNvSpPr/>
      </dsp:nvSpPr>
      <dsp:spPr>
        <a:xfrm>
          <a:off x="4433780" y="0"/>
          <a:ext cx="2061246" cy="532859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1050" kern="1200" dirty="0" smtClean="0">
            <a:latin typeface="Calibri"/>
            <a:ea typeface="+mn-ea"/>
            <a:cs typeface="+mn-cs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>
              <a:latin typeface="Calibri"/>
              <a:ea typeface="+mn-ea"/>
              <a:cs typeface="+mn-cs"/>
            </a:rPr>
            <a:t>TEADUSHUVIHARIDUS toetab </a:t>
          </a:r>
          <a:r>
            <a:rPr lang="et-EE" sz="1600" kern="1200" dirty="0" smtClean="0">
              <a:latin typeface="Calibri"/>
              <a:ea typeface="+mn-ea"/>
              <a:cs typeface="+mn-cs"/>
            </a:rPr>
            <a:t>tööelu mõistmist ja karjäärivalikuid</a:t>
          </a:r>
          <a:endParaRPr lang="et-EE" sz="1600" kern="1200" dirty="0">
            <a:latin typeface="Calibri"/>
            <a:ea typeface="+mn-ea"/>
            <a:cs typeface="+mn-cs"/>
          </a:endParaRPr>
        </a:p>
      </dsp:txBody>
      <dsp:txXfrm>
        <a:off x="4433780" y="0"/>
        <a:ext cx="2061246" cy="1598577"/>
      </dsp:txXfrm>
    </dsp:sp>
    <dsp:sp modelId="{D61CE496-A15A-43F3-BA3F-71ADD2BD1DE7}">
      <dsp:nvSpPr>
        <dsp:cNvPr id="0" name=""/>
        <dsp:cNvSpPr/>
      </dsp:nvSpPr>
      <dsp:spPr>
        <a:xfrm>
          <a:off x="4639905" y="1599032"/>
          <a:ext cx="1648997" cy="1046854"/>
        </a:xfrm>
        <a:prstGeom prst="roundRect">
          <a:avLst>
            <a:gd name="adj" fmla="val 10000"/>
          </a:avLst>
        </a:prstGeom>
        <a:solidFill>
          <a:schemeClr val="accent3">
            <a:hueOff val="6250147"/>
            <a:satOff val="-9378"/>
            <a:lumOff val="-15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700" kern="1200" dirty="0" smtClean="0"/>
            <a:t>Annab tööturul vajalikke teadmisi, oskusi</a:t>
          </a:r>
          <a:endParaRPr lang="et-EE" sz="1700" kern="1200" dirty="0"/>
        </a:p>
      </dsp:txBody>
      <dsp:txXfrm>
        <a:off x="4670566" y="1629693"/>
        <a:ext cx="1587675" cy="985532"/>
      </dsp:txXfrm>
    </dsp:sp>
    <dsp:sp modelId="{77A9C5DF-7F40-4DFC-BD02-F4EDBC444DC1}">
      <dsp:nvSpPr>
        <dsp:cNvPr id="0" name=""/>
        <dsp:cNvSpPr/>
      </dsp:nvSpPr>
      <dsp:spPr>
        <a:xfrm>
          <a:off x="4662199" y="2667747"/>
          <a:ext cx="1648997" cy="1046854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smtClean="0">
              <a:latin typeface="Calibri"/>
              <a:ea typeface="+mn-ea"/>
              <a:cs typeface="+mn-cs"/>
            </a:rPr>
            <a:t>Aitab kaasa karjääri-valikutele </a:t>
          </a:r>
          <a:endParaRPr lang="et-EE" sz="1600" kern="1200" dirty="0">
            <a:latin typeface="Calibri"/>
            <a:ea typeface="+mn-ea"/>
            <a:cs typeface="+mn-cs"/>
          </a:endParaRPr>
        </a:p>
      </dsp:txBody>
      <dsp:txXfrm>
        <a:off x="4692860" y="2698408"/>
        <a:ext cx="1587675" cy="985532"/>
      </dsp:txXfrm>
    </dsp:sp>
    <dsp:sp modelId="{F5D0A877-0239-4B2F-9097-AD6C092A52E1}">
      <dsp:nvSpPr>
        <dsp:cNvPr id="0" name=""/>
        <dsp:cNvSpPr/>
      </dsp:nvSpPr>
      <dsp:spPr>
        <a:xfrm>
          <a:off x="4662199" y="3761915"/>
          <a:ext cx="1648997" cy="1046854"/>
        </a:xfrm>
        <a:prstGeom prst="roundRect">
          <a:avLst>
            <a:gd name="adj" fmla="val 10000"/>
          </a:avLst>
        </a:prstGeom>
        <a:solidFill>
          <a:schemeClr val="accent3">
            <a:hueOff val="8750205"/>
            <a:satOff val="-13129"/>
            <a:lumOff val="-21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/>
            <a:t>Noor mõistab oma võimalusi </a:t>
          </a:r>
          <a:r>
            <a:rPr lang="et-EE" sz="1600" kern="1200" dirty="0" smtClean="0"/>
            <a:t>karjääriks teaduses</a:t>
          </a:r>
          <a:endParaRPr lang="et-EE" sz="1600" kern="1200" dirty="0"/>
        </a:p>
      </dsp:txBody>
      <dsp:txXfrm>
        <a:off x="4692860" y="3792576"/>
        <a:ext cx="1587675" cy="985532"/>
      </dsp:txXfrm>
    </dsp:sp>
    <dsp:sp modelId="{1E5D8060-9B9A-4E2B-AC62-F9A8DCBDA207}">
      <dsp:nvSpPr>
        <dsp:cNvPr id="0" name=""/>
        <dsp:cNvSpPr/>
      </dsp:nvSpPr>
      <dsp:spPr>
        <a:xfrm>
          <a:off x="6649620" y="0"/>
          <a:ext cx="2061246" cy="532859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1050" kern="1200" dirty="0" smtClean="0">
            <a:latin typeface="Calibri"/>
            <a:ea typeface="+mn-ea"/>
            <a:cs typeface="+mn-cs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>
              <a:latin typeface="Calibri"/>
              <a:ea typeface="+mn-ea"/>
              <a:cs typeface="+mn-cs"/>
            </a:rPr>
            <a:t>TEADUSHUVIHARIDUS</a:t>
          </a:r>
          <a:endParaRPr lang="et-EE" sz="1600" kern="1200" dirty="0" smtClean="0">
            <a:latin typeface="Calibri"/>
            <a:ea typeface="+mn-ea"/>
            <a:cs typeface="+mn-cs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>
              <a:latin typeface="Calibri"/>
              <a:ea typeface="+mn-ea"/>
              <a:cs typeface="+mn-cs"/>
            </a:rPr>
            <a:t>loob </a:t>
          </a:r>
          <a:r>
            <a:rPr lang="et-EE" sz="1600" kern="1200" dirty="0" smtClean="0">
              <a:latin typeface="Calibri"/>
              <a:ea typeface="+mn-ea"/>
              <a:cs typeface="+mn-cs"/>
            </a:rPr>
            <a:t>kogukonnatunnet ja hoolivust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1600" kern="1200" dirty="0">
            <a:latin typeface="Calibri"/>
            <a:ea typeface="+mn-ea"/>
            <a:cs typeface="+mn-cs"/>
          </a:endParaRPr>
        </a:p>
      </dsp:txBody>
      <dsp:txXfrm>
        <a:off x="6649620" y="0"/>
        <a:ext cx="2061246" cy="1598577"/>
      </dsp:txXfrm>
    </dsp:sp>
    <dsp:sp modelId="{6AEFC5DD-EA8E-4A43-961C-39E6B2A9F40B}">
      <dsp:nvSpPr>
        <dsp:cNvPr id="0" name=""/>
        <dsp:cNvSpPr/>
      </dsp:nvSpPr>
      <dsp:spPr>
        <a:xfrm>
          <a:off x="6855745" y="1600138"/>
          <a:ext cx="1648997" cy="1606643"/>
        </a:xfrm>
        <a:prstGeom prst="roundRect">
          <a:avLst>
            <a:gd name="adj" fmla="val 10000"/>
          </a:avLst>
        </a:prstGeom>
        <a:solidFill>
          <a:schemeClr val="accent3">
            <a:hueOff val="10000235"/>
            <a:satOff val="-15004"/>
            <a:lumOff val="-24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>
              <a:latin typeface="Calibri"/>
              <a:ea typeface="+mn-ea"/>
              <a:cs typeface="+mn-cs"/>
            </a:rPr>
            <a:t>Koostegemine</a:t>
          </a:r>
          <a:r>
            <a:rPr lang="et-EE" sz="1600" kern="1200" dirty="0" smtClean="0">
              <a:latin typeface="Calibri"/>
              <a:ea typeface="+mn-ea"/>
              <a:cs typeface="+mn-cs"/>
            </a:rPr>
            <a:t>, ühisüritused seovad noort kodukandi ja riigiga</a:t>
          </a:r>
          <a:endParaRPr lang="et-EE" sz="1600" kern="1200" dirty="0">
            <a:latin typeface="Calibri"/>
            <a:ea typeface="+mn-ea"/>
            <a:cs typeface="+mn-cs"/>
          </a:endParaRPr>
        </a:p>
      </dsp:txBody>
      <dsp:txXfrm>
        <a:off x="6902802" y="1647195"/>
        <a:ext cx="1554883" cy="1512529"/>
      </dsp:txXfrm>
    </dsp:sp>
    <dsp:sp modelId="{8CFDFFE0-6C18-4229-9F92-BC9C05F19B87}">
      <dsp:nvSpPr>
        <dsp:cNvPr id="0" name=""/>
        <dsp:cNvSpPr/>
      </dsp:nvSpPr>
      <dsp:spPr>
        <a:xfrm>
          <a:off x="6955097" y="3430738"/>
          <a:ext cx="1648997" cy="1606643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700" kern="1200" dirty="0" smtClean="0"/>
            <a:t>Oma õppimise korralduses  ja plaanimises osalev noor oskab ja tahab kogu elu õppida</a:t>
          </a:r>
          <a:endParaRPr lang="et-EE" sz="1700" kern="1200" dirty="0"/>
        </a:p>
      </dsp:txBody>
      <dsp:txXfrm>
        <a:off x="7002154" y="3477795"/>
        <a:ext cx="1554883" cy="1512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725F-DB67-4950-8A22-3C2119BB81C2}" type="datetimeFigureOut">
              <a:rPr lang="et-EE" smtClean="0"/>
              <a:t>14.11.2013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9DED-841E-4CC8-A4CC-F4FBA99A886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7503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725F-DB67-4950-8A22-3C2119BB81C2}" type="datetimeFigureOut">
              <a:rPr lang="et-EE" smtClean="0"/>
              <a:t>14.11.2013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9DED-841E-4CC8-A4CC-F4FBA99A886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8885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725F-DB67-4950-8A22-3C2119BB81C2}" type="datetimeFigureOut">
              <a:rPr lang="et-EE" smtClean="0"/>
              <a:t>14.11.2013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9DED-841E-4CC8-A4CC-F4FBA99A886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6712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725F-DB67-4950-8A22-3C2119BB81C2}" type="datetimeFigureOut">
              <a:rPr lang="et-EE" smtClean="0"/>
              <a:t>14.11.2013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9DED-841E-4CC8-A4CC-F4FBA99A886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2679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725F-DB67-4950-8A22-3C2119BB81C2}" type="datetimeFigureOut">
              <a:rPr lang="et-EE" smtClean="0"/>
              <a:t>14.11.2013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9DED-841E-4CC8-A4CC-F4FBA99A886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7031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725F-DB67-4950-8A22-3C2119BB81C2}" type="datetimeFigureOut">
              <a:rPr lang="et-EE" smtClean="0"/>
              <a:t>14.11.2013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9DED-841E-4CC8-A4CC-F4FBA99A886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4050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725F-DB67-4950-8A22-3C2119BB81C2}" type="datetimeFigureOut">
              <a:rPr lang="et-EE" smtClean="0"/>
              <a:t>14.11.2013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9DED-841E-4CC8-A4CC-F4FBA99A886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1352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725F-DB67-4950-8A22-3C2119BB81C2}" type="datetimeFigureOut">
              <a:rPr lang="et-EE" smtClean="0"/>
              <a:t>14.11.2013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9DED-841E-4CC8-A4CC-F4FBA99A886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5551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725F-DB67-4950-8A22-3C2119BB81C2}" type="datetimeFigureOut">
              <a:rPr lang="et-EE" smtClean="0"/>
              <a:t>14.11.2013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9DED-841E-4CC8-A4CC-F4FBA99A886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2292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725F-DB67-4950-8A22-3C2119BB81C2}" type="datetimeFigureOut">
              <a:rPr lang="et-EE" smtClean="0"/>
              <a:t>14.11.2013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9DED-841E-4CC8-A4CC-F4FBA99A886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57815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725F-DB67-4950-8A22-3C2119BB81C2}" type="datetimeFigureOut">
              <a:rPr lang="et-EE" smtClean="0"/>
              <a:t>14.11.2013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9DED-841E-4CC8-A4CC-F4FBA99A886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41986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A725F-DB67-4950-8A22-3C2119BB81C2}" type="datetimeFigureOut">
              <a:rPr lang="et-EE" smtClean="0"/>
              <a:t>14.11.2013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99DED-841E-4CC8-A4CC-F4FBA99A886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9103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oorteseire.ee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t-EE" dirty="0" smtClean="0"/>
              <a:t>Huvihariduse olukord </a:t>
            </a:r>
            <a:br>
              <a:rPr lang="et-EE" dirty="0" smtClean="0"/>
            </a:br>
            <a:r>
              <a:rPr lang="et-EE" sz="3100" dirty="0" smtClean="0"/>
              <a:t>loodus- , täppisteaduste ja tehnoloogia valdkonnas </a:t>
            </a:r>
            <a:br>
              <a:rPr lang="et-EE" sz="3100" dirty="0" smtClean="0"/>
            </a:br>
            <a:r>
              <a:rPr lang="et-EE" dirty="0" smtClean="0"/>
              <a:t>ja </a:t>
            </a:r>
            <a:br>
              <a:rPr lang="et-EE" dirty="0" smtClean="0"/>
            </a:br>
            <a:r>
              <a:rPr lang="et-EE" dirty="0" smtClean="0"/>
              <a:t>tulevikuarengute võtmeküsimused 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509120"/>
            <a:ext cx="7704856" cy="1224136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t-EE" sz="2400" dirty="0" smtClean="0"/>
              <a:t>Anne Kivimäe</a:t>
            </a:r>
          </a:p>
          <a:p>
            <a:pPr algn="r"/>
            <a:r>
              <a:rPr lang="et-EE" sz="2400" dirty="0" smtClean="0"/>
              <a:t>Haridus- ja Teadusministeeriumi noorteosakond</a:t>
            </a:r>
          </a:p>
          <a:p>
            <a:pPr algn="r"/>
            <a:r>
              <a:rPr lang="et-EE" sz="2400" dirty="0" smtClean="0"/>
              <a:t>Konverents „Anname teadushuvile võimaluse!“</a:t>
            </a:r>
          </a:p>
          <a:p>
            <a:pPr algn="r"/>
            <a:r>
              <a:rPr lang="et-EE" sz="2400" dirty="0" smtClean="0"/>
              <a:t>15.11.2013</a:t>
            </a:r>
          </a:p>
          <a:p>
            <a:pPr algn="r"/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310043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t-EE" dirty="0" smtClean="0"/>
              <a:t>Huvikoole on Eestis 527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Huvialade õppekavasid KOKKU 3032, sh</a:t>
            </a:r>
          </a:p>
          <a:p>
            <a:endParaRPr lang="et-EE" dirty="0"/>
          </a:p>
          <a:p>
            <a:pPr marL="0" indent="0">
              <a:buNone/>
            </a:pPr>
            <a:endParaRPr lang="et-E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621795"/>
              </p:ext>
            </p:extLst>
          </p:nvPr>
        </p:nvGraphicFramePr>
        <p:xfrm>
          <a:off x="1043608" y="2276870"/>
          <a:ext cx="6840759" cy="3744420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1152128"/>
                <a:gridCol w="72008"/>
                <a:gridCol w="1163055"/>
                <a:gridCol w="1113392"/>
                <a:gridCol w="1113392"/>
                <a:gridCol w="1113392"/>
                <a:gridCol w="1113392"/>
              </a:tblGrid>
              <a:tr h="892485"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b="1" u="none" strike="noStrike" dirty="0">
                          <a:effectLst/>
                        </a:rPr>
                        <a:t>õppeaasta</a:t>
                      </a:r>
                      <a:endParaRPr lang="et-EE" sz="19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b="1" u="none" strike="noStrike" dirty="0">
                          <a:effectLst/>
                        </a:rPr>
                        <a:t> </a:t>
                      </a:r>
                      <a:endParaRPr lang="et-EE" sz="19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loodus</a:t>
                      </a:r>
                      <a:endParaRPr lang="et-EE" sz="24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b="1" u="none" strike="noStrike" dirty="0">
                          <a:effectLst/>
                        </a:rPr>
                        <a:t>muusika ja kunst</a:t>
                      </a:r>
                      <a:endParaRPr lang="et-EE" sz="19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b="1" u="none" strike="noStrike" dirty="0">
                          <a:effectLst/>
                        </a:rPr>
                        <a:t>sport</a:t>
                      </a:r>
                      <a:endParaRPr lang="et-EE" sz="19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tehnika</a:t>
                      </a:r>
                      <a:endParaRPr lang="et-EE" sz="24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b="1" u="none" strike="noStrike" dirty="0">
                          <a:effectLst/>
                        </a:rPr>
                        <a:t>üldkultuur sh </a:t>
                      </a:r>
                      <a:r>
                        <a:rPr lang="et-EE" sz="1900" b="1" u="none" strike="noStrike" dirty="0" smtClean="0">
                          <a:effectLst/>
                        </a:rPr>
                        <a:t>rahvus-koolid</a:t>
                      </a:r>
                      <a:endParaRPr lang="et-EE" sz="19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70387"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 dirty="0">
                          <a:effectLst/>
                        </a:rPr>
                        <a:t>08/09</a:t>
                      </a:r>
                      <a:endParaRPr lang="et-EE" sz="19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>
                          <a:effectLst/>
                        </a:rPr>
                        <a:t> </a:t>
                      </a:r>
                      <a:endParaRPr lang="et-EE" sz="1900" b="1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32</a:t>
                      </a:r>
                      <a:endParaRPr lang="et-EE" sz="24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 dirty="0">
                          <a:effectLst/>
                        </a:rPr>
                        <a:t>1 732</a:t>
                      </a:r>
                      <a:endParaRPr lang="et-EE" sz="19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 dirty="0">
                          <a:effectLst/>
                        </a:rPr>
                        <a:t>283</a:t>
                      </a:r>
                      <a:endParaRPr lang="et-EE" sz="19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61</a:t>
                      </a:r>
                      <a:endParaRPr lang="et-EE" sz="24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>
                          <a:effectLst/>
                        </a:rPr>
                        <a:t>302</a:t>
                      </a:r>
                      <a:endParaRPr lang="et-EE" sz="19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70387"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 dirty="0">
                          <a:effectLst/>
                        </a:rPr>
                        <a:t>09/10</a:t>
                      </a:r>
                      <a:endParaRPr lang="et-EE" sz="19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 dirty="0">
                          <a:effectLst/>
                        </a:rPr>
                        <a:t> </a:t>
                      </a:r>
                      <a:endParaRPr lang="et-EE" sz="19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33</a:t>
                      </a:r>
                      <a:endParaRPr lang="et-EE" sz="24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 dirty="0">
                          <a:effectLst/>
                        </a:rPr>
                        <a:t>1 808</a:t>
                      </a:r>
                      <a:endParaRPr lang="et-EE" sz="19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>
                          <a:effectLst/>
                        </a:rPr>
                        <a:t>328</a:t>
                      </a:r>
                      <a:endParaRPr lang="et-EE" sz="19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64</a:t>
                      </a:r>
                      <a:endParaRPr lang="et-EE" sz="24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 dirty="0">
                          <a:effectLst/>
                        </a:rPr>
                        <a:t>353</a:t>
                      </a:r>
                      <a:endParaRPr lang="et-EE" sz="19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70387"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 dirty="0">
                          <a:effectLst/>
                        </a:rPr>
                        <a:t>10/11</a:t>
                      </a:r>
                      <a:endParaRPr lang="et-EE" sz="19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>
                          <a:effectLst/>
                        </a:rPr>
                        <a:t> </a:t>
                      </a:r>
                      <a:endParaRPr lang="et-EE" sz="1900" b="1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32</a:t>
                      </a:r>
                      <a:endParaRPr lang="et-EE" sz="24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 dirty="0">
                          <a:effectLst/>
                        </a:rPr>
                        <a:t>1 891</a:t>
                      </a:r>
                      <a:endParaRPr lang="et-EE" sz="19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 dirty="0">
                          <a:effectLst/>
                        </a:rPr>
                        <a:t>376</a:t>
                      </a:r>
                      <a:endParaRPr lang="et-EE" sz="19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70</a:t>
                      </a:r>
                      <a:endParaRPr lang="et-EE" sz="24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 dirty="0">
                          <a:effectLst/>
                        </a:rPr>
                        <a:t>382</a:t>
                      </a:r>
                      <a:endParaRPr lang="et-EE" sz="19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70387"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 dirty="0">
                          <a:effectLst/>
                        </a:rPr>
                        <a:t>11/12</a:t>
                      </a:r>
                      <a:endParaRPr lang="et-EE" sz="19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 dirty="0">
                          <a:effectLst/>
                        </a:rPr>
                        <a:t> </a:t>
                      </a:r>
                      <a:endParaRPr lang="et-EE" sz="19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46</a:t>
                      </a:r>
                      <a:endParaRPr lang="et-EE" sz="24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>
                          <a:effectLst/>
                        </a:rPr>
                        <a:t>1 925</a:t>
                      </a:r>
                      <a:endParaRPr lang="et-EE" sz="19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 dirty="0">
                          <a:effectLst/>
                        </a:rPr>
                        <a:t>402</a:t>
                      </a:r>
                      <a:endParaRPr lang="et-EE" sz="19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82</a:t>
                      </a:r>
                      <a:endParaRPr lang="et-EE" sz="24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 dirty="0">
                          <a:effectLst/>
                        </a:rPr>
                        <a:t>432</a:t>
                      </a:r>
                      <a:endParaRPr lang="et-EE" sz="19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70387"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>
                          <a:effectLst/>
                        </a:rPr>
                        <a:t>12/13</a:t>
                      </a:r>
                      <a:endParaRPr lang="et-EE" sz="1900" b="1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>
                          <a:effectLst/>
                        </a:rPr>
                        <a:t> </a:t>
                      </a:r>
                      <a:endParaRPr lang="et-EE" sz="1900" b="1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54</a:t>
                      </a:r>
                      <a:endParaRPr lang="et-EE" sz="24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 dirty="0">
                          <a:effectLst/>
                        </a:rPr>
                        <a:t>1 941</a:t>
                      </a:r>
                      <a:endParaRPr lang="et-EE" sz="19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 dirty="0">
                          <a:effectLst/>
                        </a:rPr>
                        <a:t>512</a:t>
                      </a:r>
                      <a:endParaRPr lang="et-EE" sz="19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86</a:t>
                      </a:r>
                      <a:endParaRPr lang="et-EE" sz="24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 dirty="0">
                          <a:effectLst/>
                        </a:rPr>
                        <a:t>439</a:t>
                      </a:r>
                      <a:endParaRPr lang="et-EE" sz="19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1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pPr algn="l"/>
            <a:r>
              <a:rPr lang="et-EE" dirty="0" smtClean="0"/>
              <a:t>Õppureid on kokku 90549</a:t>
            </a:r>
            <a:r>
              <a:rPr lang="et-EE" b="1" dirty="0" smtClean="0"/>
              <a:t/>
            </a:r>
            <a:br>
              <a:rPr lang="et-EE" b="1" dirty="0" smtClean="0"/>
            </a:br>
            <a:r>
              <a:rPr lang="et-EE" dirty="0" smtClean="0"/>
              <a:t>neist 69217 õpib vaid 1 huviala</a:t>
            </a:r>
            <a:endParaRPr lang="et-E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251833"/>
              </p:ext>
            </p:extLst>
          </p:nvPr>
        </p:nvGraphicFramePr>
        <p:xfrm>
          <a:off x="1043606" y="1988842"/>
          <a:ext cx="6967012" cy="4248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4272"/>
                <a:gridCol w="1184548"/>
                <a:gridCol w="1184548"/>
                <a:gridCol w="1184548"/>
                <a:gridCol w="1184548"/>
                <a:gridCol w="1184548"/>
              </a:tblGrid>
              <a:tr h="1012629"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õppeaasta</a:t>
                      </a:r>
                      <a:endParaRPr lang="et-EE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loodus</a:t>
                      </a:r>
                      <a:endParaRPr lang="et-EE" sz="24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muusika ja kunst</a:t>
                      </a:r>
                      <a:endParaRPr lang="et-EE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sport</a:t>
                      </a:r>
                      <a:endParaRPr lang="et-EE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tehnika</a:t>
                      </a:r>
                      <a:endParaRPr lang="et-EE" sz="24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üldkultuur sh </a:t>
                      </a:r>
                      <a:r>
                        <a:rPr lang="et-EE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rahvus-koolid</a:t>
                      </a:r>
                      <a:endParaRPr lang="et-EE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647168"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08/09</a:t>
                      </a:r>
                      <a:endParaRPr lang="et-EE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1 292</a:t>
                      </a:r>
                      <a:endParaRPr lang="et-EE" sz="2400" b="1" i="0" u="none" strike="noStrike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solidFill>
                            <a:schemeClr val="bg1"/>
                          </a:solidFill>
                          <a:effectLst/>
                        </a:rPr>
                        <a:t>25 474</a:t>
                      </a:r>
                      <a:endParaRPr lang="et-EE" sz="18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solidFill>
                            <a:schemeClr val="bg1"/>
                          </a:solidFill>
                          <a:effectLst/>
                        </a:rPr>
                        <a:t>19 348</a:t>
                      </a:r>
                      <a:endParaRPr lang="et-EE" sz="18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1 142</a:t>
                      </a:r>
                      <a:endParaRPr lang="et-EE" sz="2400" b="1" i="0" u="none" strike="noStrike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10 800</a:t>
                      </a:r>
                      <a:endParaRPr lang="et-EE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647168"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09/10</a:t>
                      </a:r>
                      <a:endParaRPr lang="et-EE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1 248</a:t>
                      </a:r>
                      <a:endParaRPr lang="et-EE" sz="2400" b="1" i="0" u="none" strike="noStrike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solidFill>
                            <a:schemeClr val="bg1"/>
                          </a:solidFill>
                          <a:effectLst/>
                        </a:rPr>
                        <a:t>27 325</a:t>
                      </a:r>
                      <a:endParaRPr lang="et-EE" sz="18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solidFill>
                            <a:schemeClr val="bg1"/>
                          </a:solidFill>
                          <a:effectLst/>
                        </a:rPr>
                        <a:t>24 772</a:t>
                      </a:r>
                      <a:endParaRPr lang="et-EE" sz="18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1 353</a:t>
                      </a:r>
                      <a:endParaRPr lang="et-EE" sz="2400" b="1" i="0" u="none" strike="noStrike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12 326</a:t>
                      </a:r>
                      <a:endParaRPr lang="et-EE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647168"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10/11</a:t>
                      </a:r>
                      <a:endParaRPr lang="et-EE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1 263</a:t>
                      </a:r>
                      <a:endParaRPr lang="et-EE" sz="24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25 692</a:t>
                      </a:r>
                      <a:endParaRPr lang="et-EE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>
                          <a:solidFill>
                            <a:schemeClr val="bg1"/>
                          </a:solidFill>
                          <a:effectLst/>
                        </a:rPr>
                        <a:t>27 689</a:t>
                      </a:r>
                      <a:endParaRPr lang="et-EE" sz="18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753</a:t>
                      </a:r>
                      <a:endParaRPr lang="et-EE" sz="2400" b="1" i="0" u="none" strike="noStrike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12 704</a:t>
                      </a:r>
                      <a:endParaRPr lang="et-EE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647168"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11/12</a:t>
                      </a:r>
                      <a:endParaRPr lang="et-EE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1 228</a:t>
                      </a:r>
                      <a:endParaRPr lang="et-EE" sz="24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28 699</a:t>
                      </a:r>
                      <a:endParaRPr lang="et-EE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32 066</a:t>
                      </a:r>
                      <a:endParaRPr lang="et-EE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1 198</a:t>
                      </a:r>
                      <a:endParaRPr lang="et-EE" sz="24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13 804</a:t>
                      </a:r>
                      <a:endParaRPr lang="et-EE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647168"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12/13</a:t>
                      </a:r>
                      <a:endParaRPr lang="et-EE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1 443</a:t>
                      </a:r>
                      <a:endParaRPr lang="et-EE" sz="24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29 354</a:t>
                      </a:r>
                      <a:endParaRPr lang="et-EE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43 781</a:t>
                      </a:r>
                      <a:endParaRPr lang="et-EE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994</a:t>
                      </a:r>
                      <a:endParaRPr lang="et-EE" sz="24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14 887</a:t>
                      </a:r>
                      <a:endParaRPr lang="et-EE" sz="1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31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t-EE" dirty="0" smtClean="0"/>
              <a:t>Õpetajaid huvikoolides on 4190</a:t>
            </a:r>
            <a:endParaRPr lang="et-E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621036"/>
              </p:ext>
            </p:extLst>
          </p:nvPr>
        </p:nvGraphicFramePr>
        <p:xfrm>
          <a:off x="899590" y="1700810"/>
          <a:ext cx="7056784" cy="3960441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136664"/>
                <a:gridCol w="1184024"/>
                <a:gridCol w="1184024"/>
                <a:gridCol w="1184024"/>
                <a:gridCol w="1184024"/>
                <a:gridCol w="1184024"/>
              </a:tblGrid>
              <a:tr h="1113613"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b="1" u="none" strike="noStrike" dirty="0">
                          <a:effectLst/>
                        </a:rPr>
                        <a:t>õppeaasta</a:t>
                      </a:r>
                      <a:endParaRPr lang="et-EE" sz="19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loodus</a:t>
                      </a:r>
                      <a:endParaRPr lang="et-EE" sz="24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b="1" u="none" strike="noStrike" dirty="0">
                          <a:effectLst/>
                        </a:rPr>
                        <a:t>muusika ja kunst</a:t>
                      </a:r>
                      <a:endParaRPr lang="et-EE" sz="19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b="1" u="none" strike="noStrike" dirty="0">
                          <a:effectLst/>
                        </a:rPr>
                        <a:t>sport</a:t>
                      </a:r>
                      <a:endParaRPr lang="et-EE" sz="19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tehnika</a:t>
                      </a:r>
                      <a:endParaRPr lang="et-EE" sz="24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b="1" u="none" strike="noStrike" dirty="0">
                          <a:effectLst/>
                        </a:rPr>
                        <a:t>üldkultuur sh </a:t>
                      </a:r>
                      <a:r>
                        <a:rPr lang="et-EE" sz="1900" b="1" u="none" strike="noStrike" dirty="0" smtClean="0">
                          <a:effectLst/>
                        </a:rPr>
                        <a:t>rahvus-koolid</a:t>
                      </a:r>
                      <a:endParaRPr lang="et-EE" sz="19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711707"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 dirty="0">
                          <a:effectLst/>
                        </a:rPr>
                        <a:t>09/10</a:t>
                      </a:r>
                      <a:endParaRPr lang="et-EE" sz="1900" b="1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49</a:t>
                      </a:r>
                      <a:endParaRPr lang="et-EE" sz="24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>
                          <a:effectLst/>
                        </a:rPr>
                        <a:t>2 072</a:t>
                      </a:r>
                      <a:endParaRPr lang="et-EE" sz="19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>
                          <a:effectLst/>
                        </a:rPr>
                        <a:t>831</a:t>
                      </a:r>
                      <a:endParaRPr lang="et-EE" sz="19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64</a:t>
                      </a:r>
                      <a:endParaRPr lang="et-EE" sz="2400" b="1" i="0" u="none" strike="noStrike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>
                          <a:effectLst/>
                        </a:rPr>
                        <a:t>497</a:t>
                      </a:r>
                      <a:endParaRPr lang="et-EE" sz="19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711707"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>
                          <a:effectLst/>
                        </a:rPr>
                        <a:t>10/11</a:t>
                      </a:r>
                      <a:endParaRPr lang="et-EE" sz="1900" b="1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52</a:t>
                      </a:r>
                      <a:endParaRPr lang="et-EE" sz="24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>
                          <a:effectLst/>
                        </a:rPr>
                        <a:t>2 063</a:t>
                      </a:r>
                      <a:endParaRPr lang="et-EE" sz="19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>
                          <a:effectLst/>
                        </a:rPr>
                        <a:t>936</a:t>
                      </a:r>
                      <a:endParaRPr lang="et-EE" sz="19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58</a:t>
                      </a:r>
                      <a:endParaRPr lang="et-EE" sz="2400" b="1" i="0" u="none" strike="noStrike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>
                          <a:effectLst/>
                        </a:rPr>
                        <a:t>548</a:t>
                      </a:r>
                      <a:endParaRPr lang="et-EE" sz="19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711707"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>
                          <a:effectLst/>
                        </a:rPr>
                        <a:t>11/12</a:t>
                      </a:r>
                      <a:endParaRPr lang="et-EE" sz="1900" b="1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53</a:t>
                      </a:r>
                      <a:endParaRPr lang="et-EE" sz="24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 dirty="0">
                          <a:effectLst/>
                        </a:rPr>
                        <a:t>2 114</a:t>
                      </a:r>
                      <a:endParaRPr lang="et-EE" sz="19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 dirty="0">
                          <a:effectLst/>
                        </a:rPr>
                        <a:t>1 032</a:t>
                      </a:r>
                      <a:endParaRPr lang="et-EE" sz="19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61</a:t>
                      </a:r>
                      <a:endParaRPr lang="et-EE" sz="24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>
                          <a:effectLst/>
                        </a:rPr>
                        <a:t>608</a:t>
                      </a:r>
                      <a:endParaRPr lang="et-EE" sz="19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711707"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>
                          <a:effectLst/>
                        </a:rPr>
                        <a:t>12/13</a:t>
                      </a:r>
                      <a:endParaRPr lang="et-EE" sz="1900" b="1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61</a:t>
                      </a:r>
                      <a:endParaRPr lang="et-EE" sz="24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>
                          <a:effectLst/>
                        </a:rPr>
                        <a:t>2 155</a:t>
                      </a:r>
                      <a:endParaRPr lang="et-EE" sz="19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>
                          <a:effectLst/>
                        </a:rPr>
                        <a:t>1 381</a:t>
                      </a:r>
                      <a:endParaRPr lang="et-EE" sz="19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63</a:t>
                      </a:r>
                      <a:endParaRPr lang="et-EE" sz="2400" b="1" i="0" u="none" strike="noStrike" dirty="0">
                        <a:solidFill>
                          <a:schemeClr val="accent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900" u="none" strike="noStrike" dirty="0">
                          <a:effectLst/>
                        </a:rPr>
                        <a:t>665</a:t>
                      </a:r>
                      <a:endParaRPr lang="et-EE" sz="19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11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920" y="-99392"/>
            <a:ext cx="9886488" cy="7868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852936"/>
            <a:ext cx="7632848" cy="3843908"/>
          </a:xfrm>
        </p:spPr>
        <p:txBody>
          <a:bodyPr anchor="b"/>
          <a:lstStyle/>
          <a:p>
            <a:pPr marL="0" indent="0" algn="r">
              <a:buNone/>
            </a:pPr>
            <a:r>
              <a:rPr lang="et-EE" b="1" dirty="0" smtClean="0"/>
              <a:t>TULEVIKUARENGU</a:t>
            </a:r>
            <a:endParaRPr lang="et-EE" b="1" dirty="0"/>
          </a:p>
          <a:p>
            <a:pPr marL="0" indent="0" algn="r">
              <a:buNone/>
            </a:pPr>
            <a:r>
              <a:rPr lang="et-EE" b="1" dirty="0" smtClean="0"/>
              <a:t>TEGURID</a:t>
            </a:r>
          </a:p>
        </p:txBody>
      </p:sp>
    </p:spTree>
    <p:extLst>
      <p:ext uri="{BB962C8B-B14F-4D97-AF65-F5344CB8AC3E}">
        <p14:creationId xmlns:p14="http://schemas.microsoft.com/office/powerpoint/2010/main" val="296450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6000" b="1" dirty="0" smtClean="0">
                <a:solidFill>
                  <a:srgbClr val="C00000"/>
                </a:solidFill>
              </a:rPr>
              <a:t>NOORTE OLUKORD</a:t>
            </a:r>
            <a:endParaRPr lang="et-EE" sz="6000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484784"/>
            <a:ext cx="520320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4767263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5949280"/>
            <a:ext cx="397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dirty="0" smtClean="0">
                <a:hlinkClick r:id="rId4"/>
              </a:rPr>
              <a:t>www.noorteseire.ee</a:t>
            </a:r>
            <a:r>
              <a:rPr lang="et-EE" dirty="0" smtClean="0"/>
              <a:t>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55123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-15875"/>
            <a:ext cx="9205913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6339" y="2636912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6000" b="1" dirty="0" smtClean="0">
                <a:solidFill>
                  <a:srgbClr val="C00000"/>
                </a:solidFill>
              </a:rPr>
              <a:t>(KOOSTÖÖ)KOHT</a:t>
            </a:r>
            <a:endParaRPr lang="et-EE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18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22114"/>
          </a:xfrm>
        </p:spPr>
        <p:txBody>
          <a:bodyPr>
            <a:noAutofit/>
          </a:bodyPr>
          <a:lstStyle/>
          <a:p>
            <a:r>
              <a:rPr lang="et-EE" sz="6000" b="1" dirty="0" smtClean="0">
                <a:solidFill>
                  <a:srgbClr val="C00000"/>
                </a:solidFill>
              </a:rPr>
              <a:t>ROLL</a:t>
            </a:r>
            <a:endParaRPr lang="et-EE" sz="60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062876"/>
              </p:ext>
            </p:extLst>
          </p:nvPr>
        </p:nvGraphicFramePr>
        <p:xfrm>
          <a:off x="251520" y="1340768"/>
          <a:ext cx="87129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743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nnek\AppData\Local\Microsoft\Windows\Temporary Internet Files\Content.Outlook\0BN9E7TV\2011-10-30 16 11 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5805264"/>
            <a:ext cx="6696744" cy="720080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t-EE" sz="4400" b="1" dirty="0" smtClean="0"/>
              <a:t>AITÄH KUULAMAST!</a:t>
            </a:r>
            <a:endParaRPr lang="et-EE" sz="4400" b="1" dirty="0"/>
          </a:p>
        </p:txBody>
      </p:sp>
    </p:spTree>
    <p:extLst>
      <p:ext uri="{BB962C8B-B14F-4D97-AF65-F5344CB8AC3E}">
        <p14:creationId xmlns:p14="http://schemas.microsoft.com/office/powerpoint/2010/main" val="4012633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283</Words>
  <Application>Microsoft Office PowerPoint</Application>
  <PresentationFormat>On-screen Show (4:3)</PresentationFormat>
  <Paragraphs>145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Huvihariduse olukord  loodus- , täppisteaduste ja tehnoloogia valdkonnas  ja  tulevikuarengute võtmeküsimused </vt:lpstr>
      <vt:lpstr>Huvikoole on Eestis 527</vt:lpstr>
      <vt:lpstr>Õppureid on kokku 90549 neist 69217 õpib vaid 1 huviala</vt:lpstr>
      <vt:lpstr>Õpetajaid huvikoolides on 4190</vt:lpstr>
      <vt:lpstr>PowerPoint Presentation</vt:lpstr>
      <vt:lpstr>NOORTE OLUKORD</vt:lpstr>
      <vt:lpstr>PowerPoint Presentation</vt:lpstr>
      <vt:lpstr>ROLL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huvihariduse olukord  loodus- , täppisteaduste ja tehnoloogia valdkonnas  ja  tulevikuarengute võtmeküsimused</dc:title>
  <dc:creator>Anne Kivimäe</dc:creator>
  <cp:lastModifiedBy>Anne Kivimäe</cp:lastModifiedBy>
  <cp:revision>8</cp:revision>
  <dcterms:created xsi:type="dcterms:W3CDTF">2013-11-14T13:39:02Z</dcterms:created>
  <dcterms:modified xsi:type="dcterms:W3CDTF">2013-11-14T15:06:20Z</dcterms:modified>
</cp:coreProperties>
</file>