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5" r:id="rId5"/>
    <p:sldId id="308" r:id="rId6"/>
    <p:sldId id="309" r:id="rId7"/>
    <p:sldId id="310" r:id="rId8"/>
    <p:sldId id="29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197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70778-129E-42D0-B2CF-5B9886E6DE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F9C13E99-BEA0-42F4-80E0-48EBCB3C1C72}">
      <dgm:prSet phldrT="[Tekst]" custT="1"/>
      <dgm:spPr/>
      <dgm:t>
        <a:bodyPr/>
        <a:lstStyle/>
        <a:p>
          <a:r>
            <a:rPr lang="et-EE" sz="2400" b="1" i="1" dirty="0" err="1" smtClean="0">
              <a:solidFill>
                <a:schemeClr val="tx1"/>
              </a:solidFill>
            </a:rPr>
            <a:t>Collegium</a:t>
          </a:r>
          <a:r>
            <a:rPr lang="et-EE" sz="2400" b="1" i="1" dirty="0" smtClean="0">
              <a:solidFill>
                <a:schemeClr val="tx1"/>
              </a:solidFill>
            </a:rPr>
            <a:t> </a:t>
          </a:r>
          <a:r>
            <a:rPr lang="et-EE" sz="2400" b="1" i="1" dirty="0" err="1" smtClean="0">
              <a:solidFill>
                <a:schemeClr val="tx1"/>
              </a:solidFill>
            </a:rPr>
            <a:t>Eruditionis</a:t>
          </a:r>
          <a:endParaRPr lang="et-EE" sz="2400" b="1" i="1" dirty="0">
            <a:solidFill>
              <a:schemeClr val="tx1"/>
            </a:solidFill>
          </a:endParaRPr>
        </a:p>
      </dgm:t>
    </dgm:pt>
    <dgm:pt modelId="{5172B582-21E6-4969-A398-7C36D368D442}" type="parTrans" cxnId="{BFBEB17C-F617-414F-9241-364E7BA29305}">
      <dgm:prSet/>
      <dgm:spPr/>
      <dgm:t>
        <a:bodyPr/>
        <a:lstStyle/>
        <a:p>
          <a:endParaRPr lang="et-EE"/>
        </a:p>
      </dgm:t>
    </dgm:pt>
    <dgm:pt modelId="{08573E2E-9974-48B5-8606-6C66F5BE9D45}" type="sibTrans" cxnId="{BFBEB17C-F617-414F-9241-364E7BA29305}">
      <dgm:prSet/>
      <dgm:spPr/>
      <dgm:t>
        <a:bodyPr/>
        <a:lstStyle/>
        <a:p>
          <a:endParaRPr lang="et-EE"/>
        </a:p>
      </dgm:t>
    </dgm:pt>
    <dgm:pt modelId="{77B15241-2973-406F-8FC5-42724AFFA194}">
      <dgm:prSet phldrT="[Tekst]" custT="1"/>
      <dgm:spPr/>
      <dgm:t>
        <a:bodyPr/>
        <a:lstStyle/>
        <a:p>
          <a:r>
            <a:rPr lang="et-EE" sz="2400" b="1" dirty="0" smtClean="0">
              <a:solidFill>
                <a:schemeClr val="tx1"/>
              </a:solidFill>
            </a:rPr>
            <a:t>Õpilasteadus</a:t>
          </a:r>
          <a:endParaRPr lang="et-EE" sz="2400" b="1" dirty="0">
            <a:solidFill>
              <a:schemeClr val="tx1"/>
            </a:solidFill>
          </a:endParaRPr>
        </a:p>
      </dgm:t>
    </dgm:pt>
    <dgm:pt modelId="{4EACC7D5-9109-46B1-BDC6-CDCD5E76EB2B}" type="parTrans" cxnId="{56763EDA-C2D4-4B03-8F75-9C7FE846625A}">
      <dgm:prSet/>
      <dgm:spPr/>
      <dgm:t>
        <a:bodyPr/>
        <a:lstStyle/>
        <a:p>
          <a:endParaRPr lang="et-EE"/>
        </a:p>
      </dgm:t>
    </dgm:pt>
    <dgm:pt modelId="{2EFAB3C2-8E7C-4DD9-8F51-44BE46FE1F71}" type="sibTrans" cxnId="{56763EDA-C2D4-4B03-8F75-9C7FE846625A}">
      <dgm:prSet/>
      <dgm:spPr/>
      <dgm:t>
        <a:bodyPr/>
        <a:lstStyle/>
        <a:p>
          <a:endParaRPr lang="et-EE"/>
        </a:p>
      </dgm:t>
    </dgm:pt>
    <dgm:pt modelId="{8F1EDA80-597D-4F04-8C28-5AAB9596468D}">
      <dgm:prSet phldrT="[Tekst]" custT="1"/>
      <dgm:spPr/>
      <dgm:t>
        <a:bodyPr/>
        <a:lstStyle/>
        <a:p>
          <a:r>
            <a:rPr lang="et-EE" sz="2400" b="1" dirty="0" smtClean="0">
              <a:solidFill>
                <a:schemeClr val="tx1"/>
              </a:solidFill>
            </a:rPr>
            <a:t>LTT huviharidus</a:t>
          </a:r>
          <a:endParaRPr lang="et-EE" sz="2400" b="1" dirty="0">
            <a:solidFill>
              <a:schemeClr val="tx1"/>
            </a:solidFill>
          </a:endParaRPr>
        </a:p>
      </dgm:t>
    </dgm:pt>
    <dgm:pt modelId="{0DBB14BB-841E-41B8-8849-6008596E42A8}" type="parTrans" cxnId="{964AB75C-E846-48A8-AC41-8439C4F32CDF}">
      <dgm:prSet/>
      <dgm:spPr/>
      <dgm:t>
        <a:bodyPr/>
        <a:lstStyle/>
        <a:p>
          <a:endParaRPr lang="et-EE"/>
        </a:p>
      </dgm:t>
    </dgm:pt>
    <dgm:pt modelId="{1A899892-53D7-4439-B758-C083C1A52CC7}" type="sibTrans" cxnId="{964AB75C-E846-48A8-AC41-8439C4F32CDF}">
      <dgm:prSet/>
      <dgm:spPr/>
      <dgm:t>
        <a:bodyPr/>
        <a:lstStyle/>
        <a:p>
          <a:endParaRPr lang="et-EE"/>
        </a:p>
      </dgm:t>
    </dgm:pt>
    <dgm:pt modelId="{4D1DAF43-DDB2-483F-9E03-DC18EEEE571C}" type="pres">
      <dgm:prSet presAssocID="{71A70778-129E-42D0-B2CF-5B9886E6D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67AF9643-BE05-4089-88FA-815CFC5E1CF3}" type="pres">
      <dgm:prSet presAssocID="{F9C13E99-BEA0-42F4-80E0-48EBCB3C1C72}" presName="hierRoot1" presStyleCnt="0">
        <dgm:presLayoutVars>
          <dgm:hierBranch val="init"/>
        </dgm:presLayoutVars>
      </dgm:prSet>
      <dgm:spPr/>
    </dgm:pt>
    <dgm:pt modelId="{2E04CBD6-66A6-44FE-A182-458DCC9D34CD}" type="pres">
      <dgm:prSet presAssocID="{F9C13E99-BEA0-42F4-80E0-48EBCB3C1C72}" presName="rootComposite1" presStyleCnt="0"/>
      <dgm:spPr/>
    </dgm:pt>
    <dgm:pt modelId="{B1930DB8-B71D-46FC-9EB6-DCA08F4980EA}" type="pres">
      <dgm:prSet presAssocID="{F9C13E99-BEA0-42F4-80E0-48EBCB3C1C72}" presName="rootText1" presStyleLbl="node0" presStyleIdx="0" presStyleCnt="1" custScaleX="106882" custScaleY="5204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B590973-49F5-44C9-858F-55FA17541B67}" type="pres">
      <dgm:prSet presAssocID="{F9C13E99-BEA0-42F4-80E0-48EBCB3C1C72}" presName="rootConnector1" presStyleLbl="node1" presStyleIdx="0" presStyleCnt="0"/>
      <dgm:spPr/>
      <dgm:t>
        <a:bodyPr/>
        <a:lstStyle/>
        <a:p>
          <a:endParaRPr lang="et-EE"/>
        </a:p>
      </dgm:t>
    </dgm:pt>
    <dgm:pt modelId="{B9C5777D-8B1E-400E-A459-192A4A2EEE62}" type="pres">
      <dgm:prSet presAssocID="{F9C13E99-BEA0-42F4-80E0-48EBCB3C1C72}" presName="hierChild2" presStyleCnt="0"/>
      <dgm:spPr/>
    </dgm:pt>
    <dgm:pt modelId="{B17358B7-91CF-44EA-A9B3-201E44B16A98}" type="pres">
      <dgm:prSet presAssocID="{4EACC7D5-9109-46B1-BDC6-CDCD5E76EB2B}" presName="Name37" presStyleLbl="parChTrans1D2" presStyleIdx="0" presStyleCnt="2"/>
      <dgm:spPr/>
      <dgm:t>
        <a:bodyPr/>
        <a:lstStyle/>
        <a:p>
          <a:endParaRPr lang="et-EE"/>
        </a:p>
      </dgm:t>
    </dgm:pt>
    <dgm:pt modelId="{D4032092-AAFB-4F1E-8C6E-976152307375}" type="pres">
      <dgm:prSet presAssocID="{77B15241-2973-406F-8FC5-42724AFFA194}" presName="hierRoot2" presStyleCnt="0">
        <dgm:presLayoutVars>
          <dgm:hierBranch val="init"/>
        </dgm:presLayoutVars>
      </dgm:prSet>
      <dgm:spPr/>
    </dgm:pt>
    <dgm:pt modelId="{AC6C2617-6622-4A86-AB89-A5B6E9B1D955}" type="pres">
      <dgm:prSet presAssocID="{77B15241-2973-406F-8FC5-42724AFFA194}" presName="rootComposite" presStyleCnt="0"/>
      <dgm:spPr/>
    </dgm:pt>
    <dgm:pt modelId="{38EA7440-0D49-4FA7-B15D-6D34F5FF19D2}" type="pres">
      <dgm:prSet presAssocID="{77B15241-2973-406F-8FC5-42724AFFA194}" presName="rootText" presStyleLbl="node2" presStyleIdx="0" presStyleCnt="2" custScaleX="55042" custScaleY="5427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E14CB2E-CF79-4348-8649-4D5719672F87}" type="pres">
      <dgm:prSet presAssocID="{77B15241-2973-406F-8FC5-42724AFFA194}" presName="rootConnector" presStyleLbl="node2" presStyleIdx="0" presStyleCnt="2"/>
      <dgm:spPr/>
      <dgm:t>
        <a:bodyPr/>
        <a:lstStyle/>
        <a:p>
          <a:endParaRPr lang="et-EE"/>
        </a:p>
      </dgm:t>
    </dgm:pt>
    <dgm:pt modelId="{04644283-20D3-4446-A337-83DB7C863D38}" type="pres">
      <dgm:prSet presAssocID="{77B15241-2973-406F-8FC5-42724AFFA194}" presName="hierChild4" presStyleCnt="0"/>
      <dgm:spPr/>
    </dgm:pt>
    <dgm:pt modelId="{333277C3-6BDB-477A-B5CF-13BD05A0F17F}" type="pres">
      <dgm:prSet presAssocID="{77B15241-2973-406F-8FC5-42724AFFA194}" presName="hierChild5" presStyleCnt="0"/>
      <dgm:spPr/>
    </dgm:pt>
    <dgm:pt modelId="{4A973769-63C6-453E-993C-B4CE6FB464CB}" type="pres">
      <dgm:prSet presAssocID="{0DBB14BB-841E-41B8-8849-6008596E42A8}" presName="Name37" presStyleLbl="parChTrans1D2" presStyleIdx="1" presStyleCnt="2"/>
      <dgm:spPr/>
      <dgm:t>
        <a:bodyPr/>
        <a:lstStyle/>
        <a:p>
          <a:endParaRPr lang="et-EE"/>
        </a:p>
      </dgm:t>
    </dgm:pt>
    <dgm:pt modelId="{66A1A62D-0F83-4856-8BA6-26A6BD0811F1}" type="pres">
      <dgm:prSet presAssocID="{8F1EDA80-597D-4F04-8C28-5AAB9596468D}" presName="hierRoot2" presStyleCnt="0">
        <dgm:presLayoutVars>
          <dgm:hierBranch val="init"/>
        </dgm:presLayoutVars>
      </dgm:prSet>
      <dgm:spPr/>
    </dgm:pt>
    <dgm:pt modelId="{12789676-538D-4B94-B9F7-D4DB352986B6}" type="pres">
      <dgm:prSet presAssocID="{8F1EDA80-597D-4F04-8C28-5AAB9596468D}" presName="rootComposite" presStyleCnt="0"/>
      <dgm:spPr/>
    </dgm:pt>
    <dgm:pt modelId="{F9AD08EF-9753-4CF5-BDF4-BCD10FFEEE69}" type="pres">
      <dgm:prSet presAssocID="{8F1EDA80-597D-4F04-8C28-5AAB9596468D}" presName="rootText" presStyleLbl="node2" presStyleIdx="1" presStyleCnt="2" custScaleX="53712" custScaleY="54736" custLinFactNeighborX="-1641" custLinFactNeighborY="133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D1D13EF9-4798-4A4E-A3E1-45A7CEF06272}" type="pres">
      <dgm:prSet presAssocID="{8F1EDA80-597D-4F04-8C28-5AAB9596468D}" presName="rootConnector" presStyleLbl="node2" presStyleIdx="1" presStyleCnt="2"/>
      <dgm:spPr/>
      <dgm:t>
        <a:bodyPr/>
        <a:lstStyle/>
        <a:p>
          <a:endParaRPr lang="et-EE"/>
        </a:p>
      </dgm:t>
    </dgm:pt>
    <dgm:pt modelId="{0E899C0F-DD2F-418D-9E4E-8059B8007C08}" type="pres">
      <dgm:prSet presAssocID="{8F1EDA80-597D-4F04-8C28-5AAB9596468D}" presName="hierChild4" presStyleCnt="0"/>
      <dgm:spPr/>
    </dgm:pt>
    <dgm:pt modelId="{4CC86AC1-7427-4E5D-8A57-62F6735516A4}" type="pres">
      <dgm:prSet presAssocID="{8F1EDA80-597D-4F04-8C28-5AAB9596468D}" presName="hierChild5" presStyleCnt="0"/>
      <dgm:spPr/>
    </dgm:pt>
    <dgm:pt modelId="{C7CF0B33-4191-4AAA-957B-83354822C010}" type="pres">
      <dgm:prSet presAssocID="{F9C13E99-BEA0-42F4-80E0-48EBCB3C1C72}" presName="hierChild3" presStyleCnt="0"/>
      <dgm:spPr/>
    </dgm:pt>
  </dgm:ptLst>
  <dgm:cxnLst>
    <dgm:cxn modelId="{5DC980F2-062C-499D-B218-CFF99EAA3C02}" type="presOf" srcId="{77B15241-2973-406F-8FC5-42724AFFA194}" destId="{BE14CB2E-CF79-4348-8649-4D5719672F87}" srcOrd="1" destOrd="0" presId="urn:microsoft.com/office/officeart/2005/8/layout/orgChart1"/>
    <dgm:cxn modelId="{45742528-F703-408E-AE5D-A478EA1A9728}" type="presOf" srcId="{0DBB14BB-841E-41B8-8849-6008596E42A8}" destId="{4A973769-63C6-453E-993C-B4CE6FB464CB}" srcOrd="0" destOrd="0" presId="urn:microsoft.com/office/officeart/2005/8/layout/orgChart1"/>
    <dgm:cxn modelId="{56763EDA-C2D4-4B03-8F75-9C7FE846625A}" srcId="{F9C13E99-BEA0-42F4-80E0-48EBCB3C1C72}" destId="{77B15241-2973-406F-8FC5-42724AFFA194}" srcOrd="0" destOrd="0" parTransId="{4EACC7D5-9109-46B1-BDC6-CDCD5E76EB2B}" sibTransId="{2EFAB3C2-8E7C-4DD9-8F51-44BE46FE1F71}"/>
    <dgm:cxn modelId="{CD1AA318-C2E4-41CF-BE3F-734A7594C989}" type="presOf" srcId="{F9C13E99-BEA0-42F4-80E0-48EBCB3C1C72}" destId="{CB590973-49F5-44C9-858F-55FA17541B67}" srcOrd="1" destOrd="0" presId="urn:microsoft.com/office/officeart/2005/8/layout/orgChart1"/>
    <dgm:cxn modelId="{977D3EC7-EF0B-4847-8C56-108BCC1E1F5A}" type="presOf" srcId="{8F1EDA80-597D-4F04-8C28-5AAB9596468D}" destId="{D1D13EF9-4798-4A4E-A3E1-45A7CEF06272}" srcOrd="1" destOrd="0" presId="urn:microsoft.com/office/officeart/2005/8/layout/orgChart1"/>
    <dgm:cxn modelId="{710B35A7-C4C6-4C3C-8DEB-197E6389641A}" type="presOf" srcId="{F9C13E99-BEA0-42F4-80E0-48EBCB3C1C72}" destId="{B1930DB8-B71D-46FC-9EB6-DCA08F4980EA}" srcOrd="0" destOrd="0" presId="urn:microsoft.com/office/officeart/2005/8/layout/orgChart1"/>
    <dgm:cxn modelId="{42C394EB-4AF3-4D2E-948A-1CDAB42FCE0F}" type="presOf" srcId="{8F1EDA80-597D-4F04-8C28-5AAB9596468D}" destId="{F9AD08EF-9753-4CF5-BDF4-BCD10FFEEE69}" srcOrd="0" destOrd="0" presId="urn:microsoft.com/office/officeart/2005/8/layout/orgChart1"/>
    <dgm:cxn modelId="{3770C18F-22E1-476D-B5E2-B03732806393}" type="presOf" srcId="{4EACC7D5-9109-46B1-BDC6-CDCD5E76EB2B}" destId="{B17358B7-91CF-44EA-A9B3-201E44B16A98}" srcOrd="0" destOrd="0" presId="urn:microsoft.com/office/officeart/2005/8/layout/orgChart1"/>
    <dgm:cxn modelId="{964AB75C-E846-48A8-AC41-8439C4F32CDF}" srcId="{F9C13E99-BEA0-42F4-80E0-48EBCB3C1C72}" destId="{8F1EDA80-597D-4F04-8C28-5AAB9596468D}" srcOrd="1" destOrd="0" parTransId="{0DBB14BB-841E-41B8-8849-6008596E42A8}" sibTransId="{1A899892-53D7-4439-B758-C083C1A52CC7}"/>
    <dgm:cxn modelId="{9A1ACD67-7E92-43C0-AB8C-729DFDAA62AD}" type="presOf" srcId="{77B15241-2973-406F-8FC5-42724AFFA194}" destId="{38EA7440-0D49-4FA7-B15D-6D34F5FF19D2}" srcOrd="0" destOrd="0" presId="urn:microsoft.com/office/officeart/2005/8/layout/orgChart1"/>
    <dgm:cxn modelId="{BFBEB17C-F617-414F-9241-364E7BA29305}" srcId="{71A70778-129E-42D0-B2CF-5B9886E6DE29}" destId="{F9C13E99-BEA0-42F4-80E0-48EBCB3C1C72}" srcOrd="0" destOrd="0" parTransId="{5172B582-21E6-4969-A398-7C36D368D442}" sibTransId="{08573E2E-9974-48B5-8606-6C66F5BE9D45}"/>
    <dgm:cxn modelId="{DB55BC93-874F-4376-AAF0-3C29E91D66B8}" type="presOf" srcId="{71A70778-129E-42D0-B2CF-5B9886E6DE29}" destId="{4D1DAF43-DDB2-483F-9E03-DC18EEEE571C}" srcOrd="0" destOrd="0" presId="urn:microsoft.com/office/officeart/2005/8/layout/orgChart1"/>
    <dgm:cxn modelId="{6B3A0EA8-02A7-4806-A958-B5D35F7FDDF7}" type="presParOf" srcId="{4D1DAF43-DDB2-483F-9E03-DC18EEEE571C}" destId="{67AF9643-BE05-4089-88FA-815CFC5E1CF3}" srcOrd="0" destOrd="0" presId="urn:microsoft.com/office/officeart/2005/8/layout/orgChart1"/>
    <dgm:cxn modelId="{C309AB1B-3BD1-44D3-99F5-EF542A538817}" type="presParOf" srcId="{67AF9643-BE05-4089-88FA-815CFC5E1CF3}" destId="{2E04CBD6-66A6-44FE-A182-458DCC9D34CD}" srcOrd="0" destOrd="0" presId="urn:microsoft.com/office/officeart/2005/8/layout/orgChart1"/>
    <dgm:cxn modelId="{E4163F78-07D9-4400-AC25-86B805954E48}" type="presParOf" srcId="{2E04CBD6-66A6-44FE-A182-458DCC9D34CD}" destId="{B1930DB8-B71D-46FC-9EB6-DCA08F4980EA}" srcOrd="0" destOrd="0" presId="urn:microsoft.com/office/officeart/2005/8/layout/orgChart1"/>
    <dgm:cxn modelId="{62DD6F39-8A23-4915-9D05-53F5E61A3F6D}" type="presParOf" srcId="{2E04CBD6-66A6-44FE-A182-458DCC9D34CD}" destId="{CB590973-49F5-44C9-858F-55FA17541B67}" srcOrd="1" destOrd="0" presId="urn:microsoft.com/office/officeart/2005/8/layout/orgChart1"/>
    <dgm:cxn modelId="{807FA0D9-10AF-43BE-95FB-167EBDE7613D}" type="presParOf" srcId="{67AF9643-BE05-4089-88FA-815CFC5E1CF3}" destId="{B9C5777D-8B1E-400E-A459-192A4A2EEE62}" srcOrd="1" destOrd="0" presId="urn:microsoft.com/office/officeart/2005/8/layout/orgChart1"/>
    <dgm:cxn modelId="{459FA3A5-331F-4B97-AF40-088E5F8B9BE2}" type="presParOf" srcId="{B9C5777D-8B1E-400E-A459-192A4A2EEE62}" destId="{B17358B7-91CF-44EA-A9B3-201E44B16A98}" srcOrd="0" destOrd="0" presId="urn:microsoft.com/office/officeart/2005/8/layout/orgChart1"/>
    <dgm:cxn modelId="{F96F7076-4229-4030-9038-59560E77D48A}" type="presParOf" srcId="{B9C5777D-8B1E-400E-A459-192A4A2EEE62}" destId="{D4032092-AAFB-4F1E-8C6E-976152307375}" srcOrd="1" destOrd="0" presId="urn:microsoft.com/office/officeart/2005/8/layout/orgChart1"/>
    <dgm:cxn modelId="{C2B68E9D-BC6A-4760-9B19-00BF4503AE3B}" type="presParOf" srcId="{D4032092-AAFB-4F1E-8C6E-976152307375}" destId="{AC6C2617-6622-4A86-AB89-A5B6E9B1D955}" srcOrd="0" destOrd="0" presId="urn:microsoft.com/office/officeart/2005/8/layout/orgChart1"/>
    <dgm:cxn modelId="{06978450-EAFA-4766-A4B1-4CF4AC718E45}" type="presParOf" srcId="{AC6C2617-6622-4A86-AB89-A5B6E9B1D955}" destId="{38EA7440-0D49-4FA7-B15D-6D34F5FF19D2}" srcOrd="0" destOrd="0" presId="urn:microsoft.com/office/officeart/2005/8/layout/orgChart1"/>
    <dgm:cxn modelId="{4AE22E2B-F1BA-437A-A410-B97C21F1AE49}" type="presParOf" srcId="{AC6C2617-6622-4A86-AB89-A5B6E9B1D955}" destId="{BE14CB2E-CF79-4348-8649-4D5719672F87}" srcOrd="1" destOrd="0" presId="urn:microsoft.com/office/officeart/2005/8/layout/orgChart1"/>
    <dgm:cxn modelId="{4B818493-95BB-405B-9467-EBC925D79B3E}" type="presParOf" srcId="{D4032092-AAFB-4F1E-8C6E-976152307375}" destId="{04644283-20D3-4446-A337-83DB7C863D38}" srcOrd="1" destOrd="0" presId="urn:microsoft.com/office/officeart/2005/8/layout/orgChart1"/>
    <dgm:cxn modelId="{E15CE1F1-C3FA-4302-BF6A-BC8961B25051}" type="presParOf" srcId="{D4032092-AAFB-4F1E-8C6E-976152307375}" destId="{333277C3-6BDB-477A-B5CF-13BD05A0F17F}" srcOrd="2" destOrd="0" presId="urn:microsoft.com/office/officeart/2005/8/layout/orgChart1"/>
    <dgm:cxn modelId="{AD2EE6B0-E79A-434D-9FE0-E43A69B048DD}" type="presParOf" srcId="{B9C5777D-8B1E-400E-A459-192A4A2EEE62}" destId="{4A973769-63C6-453E-993C-B4CE6FB464CB}" srcOrd="2" destOrd="0" presId="urn:microsoft.com/office/officeart/2005/8/layout/orgChart1"/>
    <dgm:cxn modelId="{2091DEE7-962A-48D2-8DA6-E71E2A9D893C}" type="presParOf" srcId="{B9C5777D-8B1E-400E-A459-192A4A2EEE62}" destId="{66A1A62D-0F83-4856-8BA6-26A6BD0811F1}" srcOrd="3" destOrd="0" presId="urn:microsoft.com/office/officeart/2005/8/layout/orgChart1"/>
    <dgm:cxn modelId="{E17E39C8-D10D-4D98-ACDD-9862F0BD8F8E}" type="presParOf" srcId="{66A1A62D-0F83-4856-8BA6-26A6BD0811F1}" destId="{12789676-538D-4B94-B9F7-D4DB352986B6}" srcOrd="0" destOrd="0" presId="urn:microsoft.com/office/officeart/2005/8/layout/orgChart1"/>
    <dgm:cxn modelId="{BD8F176E-1C95-4E36-9FCA-092E7DD6E09F}" type="presParOf" srcId="{12789676-538D-4B94-B9F7-D4DB352986B6}" destId="{F9AD08EF-9753-4CF5-BDF4-BCD10FFEEE69}" srcOrd="0" destOrd="0" presId="urn:microsoft.com/office/officeart/2005/8/layout/orgChart1"/>
    <dgm:cxn modelId="{BAF34531-9B63-4A1C-8FF1-D1477F0B1954}" type="presParOf" srcId="{12789676-538D-4B94-B9F7-D4DB352986B6}" destId="{D1D13EF9-4798-4A4E-A3E1-45A7CEF06272}" srcOrd="1" destOrd="0" presId="urn:microsoft.com/office/officeart/2005/8/layout/orgChart1"/>
    <dgm:cxn modelId="{FCED8FC1-F6C8-4E01-93E7-7E0962D8A46C}" type="presParOf" srcId="{66A1A62D-0F83-4856-8BA6-26A6BD0811F1}" destId="{0E899C0F-DD2F-418D-9E4E-8059B8007C08}" srcOrd="1" destOrd="0" presId="urn:microsoft.com/office/officeart/2005/8/layout/orgChart1"/>
    <dgm:cxn modelId="{AA02DA72-A720-4652-989F-2388F8610770}" type="presParOf" srcId="{66A1A62D-0F83-4856-8BA6-26A6BD0811F1}" destId="{4CC86AC1-7427-4E5D-8A57-62F6735516A4}" srcOrd="2" destOrd="0" presId="urn:microsoft.com/office/officeart/2005/8/layout/orgChart1"/>
    <dgm:cxn modelId="{E8AC49D1-910B-4DA7-8E64-AF0B157D2A46}" type="presParOf" srcId="{67AF9643-BE05-4089-88FA-815CFC5E1CF3}" destId="{C7CF0B33-4191-4AAA-957B-83354822C0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BA7E7-070B-4E75-BA9F-BD21633D6FB1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t-EE"/>
        </a:p>
      </dgm:t>
    </dgm:pt>
    <dgm:pt modelId="{1ED78A54-4ABB-4347-BB94-F539CF90EE10}">
      <dgm:prSet phldrT="[Tekst]" custT="1"/>
      <dgm:spPr/>
      <dgm:t>
        <a:bodyPr/>
        <a:lstStyle/>
        <a:p>
          <a:r>
            <a:rPr lang="et-EE" sz="1800" dirty="0" smtClean="0"/>
            <a:t>tants</a:t>
          </a:r>
          <a:endParaRPr lang="et-EE" sz="1800" dirty="0"/>
        </a:p>
      </dgm:t>
    </dgm:pt>
    <dgm:pt modelId="{C5317202-205D-40F7-A734-54D3BBF7FB11}" type="parTrans" cxnId="{0B4709E4-2F81-4299-B001-CF5B36B2CD43}">
      <dgm:prSet/>
      <dgm:spPr/>
      <dgm:t>
        <a:bodyPr/>
        <a:lstStyle/>
        <a:p>
          <a:endParaRPr lang="et-EE"/>
        </a:p>
      </dgm:t>
    </dgm:pt>
    <dgm:pt modelId="{7EA734C8-23C8-4416-BFDA-AAAFEBADF581}" type="sibTrans" cxnId="{0B4709E4-2F81-4299-B001-CF5B36B2CD43}">
      <dgm:prSet/>
      <dgm:spPr/>
      <dgm:t>
        <a:bodyPr/>
        <a:lstStyle/>
        <a:p>
          <a:endParaRPr lang="et-EE"/>
        </a:p>
      </dgm:t>
    </dgm:pt>
    <dgm:pt modelId="{5664D58E-12BF-4A73-907F-F954935100D7}">
      <dgm:prSet phldrT="[Tekst]" custT="1"/>
      <dgm:spPr/>
      <dgm:t>
        <a:bodyPr/>
        <a:lstStyle/>
        <a:p>
          <a:r>
            <a:rPr lang="et-EE" sz="2400" dirty="0" smtClean="0"/>
            <a:t>Kaunid kunstid</a:t>
          </a:r>
        </a:p>
        <a:p>
          <a:r>
            <a:rPr lang="et-EE" sz="2400" dirty="0" smtClean="0"/>
            <a:t>100+</a:t>
          </a:r>
          <a:endParaRPr lang="et-EE" sz="2400" dirty="0"/>
        </a:p>
      </dgm:t>
    </dgm:pt>
    <dgm:pt modelId="{B0136265-9439-47D9-845F-194E17974337}" type="parTrans" cxnId="{B043A3D7-014A-4E04-A795-7D52B88DD2AD}">
      <dgm:prSet/>
      <dgm:spPr/>
      <dgm:t>
        <a:bodyPr/>
        <a:lstStyle/>
        <a:p>
          <a:endParaRPr lang="et-EE"/>
        </a:p>
      </dgm:t>
    </dgm:pt>
    <dgm:pt modelId="{6970EB2D-E9CE-4797-BA36-23CB075A859D}" type="sibTrans" cxnId="{B043A3D7-014A-4E04-A795-7D52B88DD2AD}">
      <dgm:prSet/>
      <dgm:spPr/>
      <dgm:t>
        <a:bodyPr/>
        <a:lstStyle/>
        <a:p>
          <a:endParaRPr lang="et-EE"/>
        </a:p>
      </dgm:t>
    </dgm:pt>
    <dgm:pt modelId="{61B5626C-CCD6-4F7D-8523-E9556AA156CE}">
      <dgm:prSet phldrT="[Tekst]" custT="1"/>
      <dgm:spPr/>
      <dgm:t>
        <a:bodyPr/>
        <a:lstStyle/>
        <a:p>
          <a:r>
            <a:rPr lang="et-EE" sz="1800" dirty="0" smtClean="0"/>
            <a:t>muusika</a:t>
          </a:r>
          <a:endParaRPr lang="et-EE" sz="1800" dirty="0"/>
        </a:p>
      </dgm:t>
    </dgm:pt>
    <dgm:pt modelId="{CD27049B-51FE-41E0-86D7-3887525EB4D9}" type="parTrans" cxnId="{EC7490B5-535A-4E3E-A796-8174C1CDB271}">
      <dgm:prSet/>
      <dgm:spPr/>
      <dgm:t>
        <a:bodyPr/>
        <a:lstStyle/>
        <a:p>
          <a:endParaRPr lang="et-EE"/>
        </a:p>
      </dgm:t>
    </dgm:pt>
    <dgm:pt modelId="{C807346B-DE12-479C-8B5F-150CC42BC027}" type="sibTrans" cxnId="{EC7490B5-535A-4E3E-A796-8174C1CDB271}">
      <dgm:prSet/>
      <dgm:spPr/>
      <dgm:t>
        <a:bodyPr/>
        <a:lstStyle/>
        <a:p>
          <a:endParaRPr lang="et-EE"/>
        </a:p>
      </dgm:t>
    </dgm:pt>
    <dgm:pt modelId="{9F8C2DED-9515-4F88-BE49-9F85D5CCDAAC}">
      <dgm:prSet phldrT="[Tekst]" custT="1"/>
      <dgm:spPr/>
      <dgm:t>
        <a:bodyPr/>
        <a:lstStyle/>
        <a:p>
          <a:r>
            <a:rPr lang="et-EE" sz="1800" dirty="0" smtClean="0"/>
            <a:t>teater</a:t>
          </a:r>
          <a:endParaRPr lang="et-EE" sz="1800" dirty="0"/>
        </a:p>
      </dgm:t>
    </dgm:pt>
    <dgm:pt modelId="{511B0035-D648-4FF5-AC82-2650C2B62C69}" type="parTrans" cxnId="{2C0D6991-68D1-491B-B69E-29B4711E642B}">
      <dgm:prSet/>
      <dgm:spPr/>
      <dgm:t>
        <a:bodyPr/>
        <a:lstStyle/>
        <a:p>
          <a:endParaRPr lang="et-EE"/>
        </a:p>
      </dgm:t>
    </dgm:pt>
    <dgm:pt modelId="{B865F1BF-2A71-4AE1-A79D-C742CF9843C7}" type="sibTrans" cxnId="{2C0D6991-68D1-491B-B69E-29B4711E642B}">
      <dgm:prSet/>
      <dgm:spPr/>
      <dgm:t>
        <a:bodyPr/>
        <a:lstStyle/>
        <a:p>
          <a:endParaRPr lang="et-EE"/>
        </a:p>
      </dgm:t>
    </dgm:pt>
    <dgm:pt modelId="{C1D171E1-AEA1-4157-9F4F-A07A80BA86E9}">
      <dgm:prSet phldrT="[Tekst]" custT="1"/>
      <dgm:spPr/>
      <dgm:t>
        <a:bodyPr/>
        <a:lstStyle/>
        <a:p>
          <a:r>
            <a:rPr lang="et-EE" sz="1800" dirty="0" smtClean="0"/>
            <a:t>kunst</a:t>
          </a:r>
          <a:endParaRPr lang="et-EE" sz="1800" dirty="0"/>
        </a:p>
      </dgm:t>
    </dgm:pt>
    <dgm:pt modelId="{4083337E-27F6-4406-9D14-0C49EB964B47}" type="parTrans" cxnId="{12C524DF-6466-4F7C-A391-5ACB508855F7}">
      <dgm:prSet/>
      <dgm:spPr/>
      <dgm:t>
        <a:bodyPr/>
        <a:lstStyle/>
        <a:p>
          <a:endParaRPr lang="et-EE"/>
        </a:p>
      </dgm:t>
    </dgm:pt>
    <dgm:pt modelId="{58FEF191-7402-4ABA-95A9-99DEABB90797}" type="sibTrans" cxnId="{12C524DF-6466-4F7C-A391-5ACB508855F7}">
      <dgm:prSet/>
      <dgm:spPr/>
      <dgm:t>
        <a:bodyPr/>
        <a:lstStyle/>
        <a:p>
          <a:endParaRPr lang="et-EE"/>
        </a:p>
      </dgm:t>
    </dgm:pt>
    <dgm:pt modelId="{049C1FCC-FBCF-4C17-AB05-1F066CFCDB56}">
      <dgm:prSet phldrT="[Tekst]" custT="1"/>
      <dgm:spPr/>
      <dgm:t>
        <a:bodyPr/>
        <a:lstStyle/>
        <a:p>
          <a:r>
            <a:rPr lang="et-EE" sz="1800" dirty="0" smtClean="0"/>
            <a:t>LTT 0</a:t>
          </a:r>
          <a:endParaRPr lang="et-EE" sz="1800" dirty="0"/>
        </a:p>
      </dgm:t>
    </dgm:pt>
    <dgm:pt modelId="{57F08FFF-9A8C-4F22-BC05-A116ED8874B7}" type="sibTrans" cxnId="{711F529C-DD7C-435A-A03B-FF97C607C5A3}">
      <dgm:prSet/>
      <dgm:spPr/>
      <dgm:t>
        <a:bodyPr/>
        <a:lstStyle/>
        <a:p>
          <a:endParaRPr lang="et-EE"/>
        </a:p>
      </dgm:t>
    </dgm:pt>
    <dgm:pt modelId="{77F0AED2-5351-419B-B013-BDDAE7FAEDDA}" type="parTrans" cxnId="{711F529C-DD7C-435A-A03B-FF97C607C5A3}">
      <dgm:prSet/>
      <dgm:spPr/>
      <dgm:t>
        <a:bodyPr/>
        <a:lstStyle/>
        <a:p>
          <a:endParaRPr lang="et-EE"/>
        </a:p>
      </dgm:t>
    </dgm:pt>
    <dgm:pt modelId="{0EC71C9A-B289-434F-87EF-7277C52006CC}">
      <dgm:prSet phldrT="[Tekst]" custT="1"/>
      <dgm:spPr/>
      <dgm:t>
        <a:bodyPr/>
        <a:lstStyle/>
        <a:p>
          <a:r>
            <a:rPr lang="et-EE" sz="2400" dirty="0" smtClean="0"/>
            <a:t>Teadmistepõhine</a:t>
          </a:r>
        </a:p>
        <a:p>
          <a:r>
            <a:rPr lang="et-EE" sz="2400" dirty="0" smtClean="0"/>
            <a:t>huviharidus 0 </a:t>
          </a:r>
          <a:endParaRPr lang="et-EE" sz="2400" dirty="0"/>
        </a:p>
      </dgm:t>
    </dgm:pt>
    <dgm:pt modelId="{476731A7-790D-4A0E-BADE-F7CBAA9E9B6D}" type="sibTrans" cxnId="{E3647487-73F0-4F3E-90B4-25326D766E25}">
      <dgm:prSet/>
      <dgm:spPr/>
      <dgm:t>
        <a:bodyPr/>
        <a:lstStyle/>
        <a:p>
          <a:endParaRPr lang="et-EE"/>
        </a:p>
      </dgm:t>
    </dgm:pt>
    <dgm:pt modelId="{9298829A-062C-40D5-A05D-42374082059B}" type="parTrans" cxnId="{E3647487-73F0-4F3E-90B4-25326D766E25}">
      <dgm:prSet/>
      <dgm:spPr/>
      <dgm:t>
        <a:bodyPr/>
        <a:lstStyle/>
        <a:p>
          <a:endParaRPr lang="et-EE"/>
        </a:p>
      </dgm:t>
    </dgm:pt>
    <dgm:pt modelId="{E59249C2-9865-4C07-A101-E0509AE351C8}" type="pres">
      <dgm:prSet presAssocID="{2ADBA7E7-070B-4E75-BA9F-BD21633D6FB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A0D07E42-E7FF-490A-A4AC-D3718DA5F6D3}" type="pres">
      <dgm:prSet presAssocID="{2ADBA7E7-070B-4E75-BA9F-BD21633D6FB1}" presName="dummyMaxCanvas" presStyleCnt="0"/>
      <dgm:spPr/>
    </dgm:pt>
    <dgm:pt modelId="{907F7743-CA0E-4C38-A76E-6530774F3434}" type="pres">
      <dgm:prSet presAssocID="{2ADBA7E7-070B-4E75-BA9F-BD21633D6FB1}" presName="parentComposite" presStyleCnt="0"/>
      <dgm:spPr/>
    </dgm:pt>
    <dgm:pt modelId="{EFA62BCE-04EF-4D61-90E9-F1BDBC4D3938}" type="pres">
      <dgm:prSet presAssocID="{2ADBA7E7-070B-4E75-BA9F-BD21633D6FB1}" presName="parent1" presStyleLbl="alignAccFollowNode1" presStyleIdx="0" presStyleCnt="4" custScaleX="169202" custScaleY="87185" custLinFactNeighborX="-34627" custLinFactNeighborY="38580">
        <dgm:presLayoutVars>
          <dgm:chMax val="4"/>
        </dgm:presLayoutVars>
      </dgm:prSet>
      <dgm:spPr/>
      <dgm:t>
        <a:bodyPr/>
        <a:lstStyle/>
        <a:p>
          <a:endParaRPr lang="et-EE"/>
        </a:p>
      </dgm:t>
    </dgm:pt>
    <dgm:pt modelId="{E6A881A5-0E19-4A07-9766-A58EB3293591}" type="pres">
      <dgm:prSet presAssocID="{2ADBA7E7-070B-4E75-BA9F-BD21633D6FB1}" presName="parent2" presStyleLbl="alignAccFollowNode1" presStyleIdx="1" presStyleCnt="4" custScaleX="159782" custScaleY="87013" custLinFactNeighborX="16868" custLinFactNeighborY="38961">
        <dgm:presLayoutVars>
          <dgm:chMax val="4"/>
        </dgm:presLayoutVars>
      </dgm:prSet>
      <dgm:spPr/>
      <dgm:t>
        <a:bodyPr/>
        <a:lstStyle/>
        <a:p>
          <a:endParaRPr lang="et-EE"/>
        </a:p>
      </dgm:t>
    </dgm:pt>
    <dgm:pt modelId="{A8B13633-7E96-44A5-9031-18EB7AD71DC9}" type="pres">
      <dgm:prSet presAssocID="{2ADBA7E7-070B-4E75-BA9F-BD21633D6FB1}" presName="childrenComposite" presStyleCnt="0"/>
      <dgm:spPr/>
    </dgm:pt>
    <dgm:pt modelId="{4D1B230B-86DF-4DBC-903D-39164BBD9E42}" type="pres">
      <dgm:prSet presAssocID="{2ADBA7E7-070B-4E75-BA9F-BD21633D6FB1}" presName="dummyMaxCanvas_ChildArea" presStyleCnt="0"/>
      <dgm:spPr/>
    </dgm:pt>
    <dgm:pt modelId="{75723FB2-FFE8-4109-A987-D59639A4FB65}" type="pres">
      <dgm:prSet presAssocID="{2ADBA7E7-070B-4E75-BA9F-BD21633D6FB1}" presName="fulcrum" presStyleLbl="alignAccFollowNode1" presStyleIdx="2" presStyleCnt="4" custAng="0"/>
      <dgm:spPr/>
    </dgm:pt>
    <dgm:pt modelId="{E784F0AE-177F-4857-A4CC-B513158D0968}" type="pres">
      <dgm:prSet presAssocID="{2ADBA7E7-070B-4E75-BA9F-BD21633D6FB1}" presName="balance_23" presStyleLbl="alignAccFollowNode1" presStyleIdx="3" presStyleCnt="4">
        <dgm:presLayoutVars>
          <dgm:bulletEnabled val="1"/>
        </dgm:presLayoutVars>
      </dgm:prSet>
      <dgm:spPr/>
    </dgm:pt>
    <dgm:pt modelId="{7692301E-BC19-4537-A064-793C2AAF4480}" type="pres">
      <dgm:prSet presAssocID="{2ADBA7E7-070B-4E75-BA9F-BD21633D6FB1}" presName="right_23_1" presStyleLbl="node1" presStyleIdx="0" presStyleCnt="5" custScaleX="66286" custScaleY="59453" custLinFactNeighborX="15880" custLinFactNeighborY="2439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C5037E9-A505-4292-97C6-ADA85C12EF2D}" type="pres">
      <dgm:prSet presAssocID="{2ADBA7E7-070B-4E75-BA9F-BD21633D6FB1}" presName="right_23_2" presStyleLbl="node1" presStyleIdx="1" presStyleCnt="5" custScaleX="63692" custScaleY="67003" custLinFactNeighborX="14588" custLinFactNeighborY="6090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4A30011-815E-40BB-B14C-BA8216A0B15C}" type="pres">
      <dgm:prSet presAssocID="{2ADBA7E7-070B-4E75-BA9F-BD21633D6FB1}" presName="right_23_3" presStyleLbl="node1" presStyleIdx="2" presStyleCnt="5" custScaleX="68720" custScaleY="71533" custLinFactNeighborX="13588" custLinFactNeighborY="9381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DBA5D1A-3DF9-475E-89A4-7BD0E85C0EB7}" type="pres">
      <dgm:prSet presAssocID="{2ADBA7E7-070B-4E75-BA9F-BD21633D6FB1}" presName="left_23_1" presStyleLbl="node1" presStyleIdx="3" presStyleCnt="5" custScaleX="50730" custScaleY="44837" custLinFactNeighborX="-30886" custLinFactNeighborY="2206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96778A2-182C-4521-9B6C-E5D50F278A30}" type="pres">
      <dgm:prSet presAssocID="{2ADBA7E7-070B-4E75-BA9F-BD21633D6FB1}" presName="left_23_2" presStyleLbl="node1" presStyleIdx="4" presStyleCnt="5" custScaleX="71878" custScaleY="68381" custLinFactX="58292" custLinFactNeighborX="100000" custLinFactNeighborY="-4254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48415DF4-0CC2-48AE-8089-A90F39FEAA21}" type="presOf" srcId="{2ADBA7E7-070B-4E75-BA9F-BD21633D6FB1}" destId="{E59249C2-9865-4C07-A101-E0509AE351C8}" srcOrd="0" destOrd="0" presId="urn:microsoft.com/office/officeart/2005/8/layout/balance1"/>
    <dgm:cxn modelId="{745F0CEF-8E9C-4011-B479-1117BEB063AD}" type="presOf" srcId="{0EC71C9A-B289-434F-87EF-7277C52006CC}" destId="{EFA62BCE-04EF-4D61-90E9-F1BDBC4D3938}" srcOrd="0" destOrd="0" presId="urn:microsoft.com/office/officeart/2005/8/layout/balance1"/>
    <dgm:cxn modelId="{68731AB3-3A5E-4AE0-BBAD-EBABDA626D05}" type="presOf" srcId="{049C1FCC-FBCF-4C17-AB05-1F066CFCDB56}" destId="{5DBA5D1A-3DF9-475E-89A4-7BD0E85C0EB7}" srcOrd="0" destOrd="0" presId="urn:microsoft.com/office/officeart/2005/8/layout/balance1"/>
    <dgm:cxn modelId="{CD99214D-5202-493E-9879-BF37752AFC94}" type="presOf" srcId="{5664D58E-12BF-4A73-907F-F954935100D7}" destId="{E6A881A5-0E19-4A07-9766-A58EB3293591}" srcOrd="0" destOrd="0" presId="urn:microsoft.com/office/officeart/2005/8/layout/balance1"/>
    <dgm:cxn modelId="{EC7490B5-535A-4E3E-A796-8174C1CDB271}" srcId="{5664D58E-12BF-4A73-907F-F954935100D7}" destId="{61B5626C-CCD6-4F7D-8523-E9556AA156CE}" srcOrd="0" destOrd="0" parTransId="{CD27049B-51FE-41E0-86D7-3887525EB4D9}" sibTransId="{C807346B-DE12-479C-8B5F-150CC42BC027}"/>
    <dgm:cxn modelId="{B4116AB7-60BC-4085-BA60-3322A400C7AF}" type="presOf" srcId="{1ED78A54-4ABB-4347-BB94-F539CF90EE10}" destId="{196778A2-182C-4521-9B6C-E5D50F278A30}" srcOrd="0" destOrd="0" presId="urn:microsoft.com/office/officeart/2005/8/layout/balance1"/>
    <dgm:cxn modelId="{0B4709E4-2F81-4299-B001-CF5B36B2CD43}" srcId="{0EC71C9A-B289-434F-87EF-7277C52006CC}" destId="{1ED78A54-4ABB-4347-BB94-F539CF90EE10}" srcOrd="1" destOrd="0" parTransId="{C5317202-205D-40F7-A734-54D3BBF7FB11}" sibTransId="{7EA734C8-23C8-4416-BFDA-AAAFEBADF581}"/>
    <dgm:cxn modelId="{EC91A0E5-86F3-4906-B364-F5EDDA6572AC}" type="presOf" srcId="{9F8C2DED-9515-4F88-BE49-9F85D5CCDAAC}" destId="{1C5037E9-A505-4292-97C6-ADA85C12EF2D}" srcOrd="0" destOrd="0" presId="urn:microsoft.com/office/officeart/2005/8/layout/balance1"/>
    <dgm:cxn modelId="{12C524DF-6466-4F7C-A391-5ACB508855F7}" srcId="{5664D58E-12BF-4A73-907F-F954935100D7}" destId="{C1D171E1-AEA1-4157-9F4F-A07A80BA86E9}" srcOrd="2" destOrd="0" parTransId="{4083337E-27F6-4406-9D14-0C49EB964B47}" sibTransId="{58FEF191-7402-4ABA-95A9-99DEABB90797}"/>
    <dgm:cxn modelId="{2C0D6991-68D1-491B-B69E-29B4711E642B}" srcId="{5664D58E-12BF-4A73-907F-F954935100D7}" destId="{9F8C2DED-9515-4F88-BE49-9F85D5CCDAAC}" srcOrd="1" destOrd="0" parTransId="{511B0035-D648-4FF5-AC82-2650C2B62C69}" sibTransId="{B865F1BF-2A71-4AE1-A79D-C742CF9843C7}"/>
    <dgm:cxn modelId="{60F0578A-0243-4812-9E9F-D2C5DC28C552}" type="presOf" srcId="{C1D171E1-AEA1-4157-9F4F-A07A80BA86E9}" destId="{44A30011-815E-40BB-B14C-BA8216A0B15C}" srcOrd="0" destOrd="0" presId="urn:microsoft.com/office/officeart/2005/8/layout/balance1"/>
    <dgm:cxn modelId="{711F529C-DD7C-435A-A03B-FF97C607C5A3}" srcId="{0EC71C9A-B289-434F-87EF-7277C52006CC}" destId="{049C1FCC-FBCF-4C17-AB05-1F066CFCDB56}" srcOrd="0" destOrd="0" parTransId="{77F0AED2-5351-419B-B013-BDDAE7FAEDDA}" sibTransId="{57F08FFF-9A8C-4F22-BC05-A116ED8874B7}"/>
    <dgm:cxn modelId="{E3647487-73F0-4F3E-90B4-25326D766E25}" srcId="{2ADBA7E7-070B-4E75-BA9F-BD21633D6FB1}" destId="{0EC71C9A-B289-434F-87EF-7277C52006CC}" srcOrd="0" destOrd="0" parTransId="{9298829A-062C-40D5-A05D-42374082059B}" sibTransId="{476731A7-790D-4A0E-BADE-F7CBAA9E9B6D}"/>
    <dgm:cxn modelId="{B043A3D7-014A-4E04-A795-7D52B88DD2AD}" srcId="{2ADBA7E7-070B-4E75-BA9F-BD21633D6FB1}" destId="{5664D58E-12BF-4A73-907F-F954935100D7}" srcOrd="1" destOrd="0" parTransId="{B0136265-9439-47D9-845F-194E17974337}" sibTransId="{6970EB2D-E9CE-4797-BA36-23CB075A859D}"/>
    <dgm:cxn modelId="{9204CE0D-1579-4298-B00A-C62F356B5A85}" type="presOf" srcId="{61B5626C-CCD6-4F7D-8523-E9556AA156CE}" destId="{7692301E-BC19-4537-A064-793C2AAF4480}" srcOrd="0" destOrd="0" presId="urn:microsoft.com/office/officeart/2005/8/layout/balance1"/>
    <dgm:cxn modelId="{D481FF53-A0D6-4D53-A6D7-6A341D330483}" type="presParOf" srcId="{E59249C2-9865-4C07-A101-E0509AE351C8}" destId="{A0D07E42-E7FF-490A-A4AC-D3718DA5F6D3}" srcOrd="0" destOrd="0" presId="urn:microsoft.com/office/officeart/2005/8/layout/balance1"/>
    <dgm:cxn modelId="{B2499C68-6A40-41D8-8889-0598E2C77127}" type="presParOf" srcId="{E59249C2-9865-4C07-A101-E0509AE351C8}" destId="{907F7743-CA0E-4C38-A76E-6530774F3434}" srcOrd="1" destOrd="0" presId="urn:microsoft.com/office/officeart/2005/8/layout/balance1"/>
    <dgm:cxn modelId="{F6CF6083-5DEF-4EAE-9C4A-0B05C2E068F9}" type="presParOf" srcId="{907F7743-CA0E-4C38-A76E-6530774F3434}" destId="{EFA62BCE-04EF-4D61-90E9-F1BDBC4D3938}" srcOrd="0" destOrd="0" presId="urn:microsoft.com/office/officeart/2005/8/layout/balance1"/>
    <dgm:cxn modelId="{64502D71-7E41-4A11-9D71-07D9E996D0F9}" type="presParOf" srcId="{907F7743-CA0E-4C38-A76E-6530774F3434}" destId="{E6A881A5-0E19-4A07-9766-A58EB3293591}" srcOrd="1" destOrd="0" presId="urn:microsoft.com/office/officeart/2005/8/layout/balance1"/>
    <dgm:cxn modelId="{51FE717D-751A-49BE-A504-D55D7D3B16BB}" type="presParOf" srcId="{E59249C2-9865-4C07-A101-E0509AE351C8}" destId="{A8B13633-7E96-44A5-9031-18EB7AD71DC9}" srcOrd="2" destOrd="0" presId="urn:microsoft.com/office/officeart/2005/8/layout/balance1"/>
    <dgm:cxn modelId="{0FB4506A-47D5-4F5F-9B3F-93E831AD7F6D}" type="presParOf" srcId="{A8B13633-7E96-44A5-9031-18EB7AD71DC9}" destId="{4D1B230B-86DF-4DBC-903D-39164BBD9E42}" srcOrd="0" destOrd="0" presId="urn:microsoft.com/office/officeart/2005/8/layout/balance1"/>
    <dgm:cxn modelId="{B3EBC220-6EAE-45A1-B361-EF0FB8F99394}" type="presParOf" srcId="{A8B13633-7E96-44A5-9031-18EB7AD71DC9}" destId="{75723FB2-FFE8-4109-A987-D59639A4FB65}" srcOrd="1" destOrd="0" presId="urn:microsoft.com/office/officeart/2005/8/layout/balance1"/>
    <dgm:cxn modelId="{ECF24B12-B7C2-4CEB-A0F3-437047B2BC2A}" type="presParOf" srcId="{A8B13633-7E96-44A5-9031-18EB7AD71DC9}" destId="{E784F0AE-177F-4857-A4CC-B513158D0968}" srcOrd="2" destOrd="0" presId="urn:microsoft.com/office/officeart/2005/8/layout/balance1"/>
    <dgm:cxn modelId="{EF28DABE-2C30-4288-A503-6B2655399C17}" type="presParOf" srcId="{A8B13633-7E96-44A5-9031-18EB7AD71DC9}" destId="{7692301E-BC19-4537-A064-793C2AAF4480}" srcOrd="3" destOrd="0" presId="urn:microsoft.com/office/officeart/2005/8/layout/balance1"/>
    <dgm:cxn modelId="{9251C173-2330-4539-BB76-C693E3A884C0}" type="presParOf" srcId="{A8B13633-7E96-44A5-9031-18EB7AD71DC9}" destId="{1C5037E9-A505-4292-97C6-ADA85C12EF2D}" srcOrd="4" destOrd="0" presId="urn:microsoft.com/office/officeart/2005/8/layout/balance1"/>
    <dgm:cxn modelId="{C0957019-B284-4F4B-AEBE-AB7EF61A3F16}" type="presParOf" srcId="{A8B13633-7E96-44A5-9031-18EB7AD71DC9}" destId="{44A30011-815E-40BB-B14C-BA8216A0B15C}" srcOrd="5" destOrd="0" presId="urn:microsoft.com/office/officeart/2005/8/layout/balance1"/>
    <dgm:cxn modelId="{61571026-D9D7-48FC-A0F6-60E2F44BBD73}" type="presParOf" srcId="{A8B13633-7E96-44A5-9031-18EB7AD71DC9}" destId="{5DBA5D1A-3DF9-475E-89A4-7BD0E85C0EB7}" srcOrd="6" destOrd="0" presId="urn:microsoft.com/office/officeart/2005/8/layout/balance1"/>
    <dgm:cxn modelId="{E2A37D3F-8968-44DF-8957-E69A65761AD7}" type="presParOf" srcId="{A8B13633-7E96-44A5-9031-18EB7AD71DC9}" destId="{196778A2-182C-4521-9B6C-E5D50F278A3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8C555F-E11C-465E-B091-0407C979D9F1}" type="doc">
      <dgm:prSet loTypeId="urn:microsoft.com/office/officeart/2005/8/layout/radial3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t-EE"/>
        </a:p>
      </dgm:t>
    </dgm:pt>
    <dgm:pt modelId="{05044BF1-79FC-467B-BDCA-8DC3D33B721C}">
      <dgm:prSet phldrT="[Tekst]" custT="1"/>
      <dgm:spPr/>
      <dgm:t>
        <a:bodyPr/>
        <a:lstStyle/>
        <a:p>
          <a:pPr algn="ctr"/>
          <a:r>
            <a:rPr lang="et-EE" sz="2400" b="1" i="1" dirty="0" err="1" smtClean="0"/>
            <a:t>Collegium</a:t>
          </a:r>
          <a:endParaRPr lang="et-EE" sz="2400" b="1" i="1" dirty="0"/>
        </a:p>
      </dgm:t>
    </dgm:pt>
    <dgm:pt modelId="{EFC95545-7D40-49B2-BAAB-D065093C5EA0}" type="parTrans" cxnId="{186C5585-684B-487D-B978-A5E8CFDB70D4}">
      <dgm:prSet/>
      <dgm:spPr/>
      <dgm:t>
        <a:bodyPr/>
        <a:lstStyle/>
        <a:p>
          <a:endParaRPr lang="et-EE"/>
        </a:p>
      </dgm:t>
    </dgm:pt>
    <dgm:pt modelId="{7B65CEEB-36B6-4F6D-A0A5-89643CDEF168}" type="sibTrans" cxnId="{186C5585-684B-487D-B978-A5E8CFDB70D4}">
      <dgm:prSet/>
      <dgm:spPr/>
      <dgm:t>
        <a:bodyPr/>
        <a:lstStyle/>
        <a:p>
          <a:endParaRPr lang="et-EE"/>
        </a:p>
      </dgm:t>
    </dgm:pt>
    <dgm:pt modelId="{73AAB231-B197-4DE5-B9A6-CD98B4F82466}">
      <dgm:prSet phldrT="[Tekst]" custT="1"/>
      <dgm:spPr/>
      <dgm:t>
        <a:bodyPr/>
        <a:lstStyle/>
        <a:p>
          <a:r>
            <a:rPr lang="et-EE" sz="2400" b="1" dirty="0" smtClean="0"/>
            <a:t>12 ringi</a:t>
          </a:r>
          <a:endParaRPr lang="et-EE" sz="2400" b="1" dirty="0"/>
        </a:p>
      </dgm:t>
    </dgm:pt>
    <dgm:pt modelId="{1446C915-52C8-47A5-A628-862501879198}" type="parTrans" cxnId="{09BC2F4A-09DB-4644-A6A6-1593E6F57AA1}">
      <dgm:prSet/>
      <dgm:spPr/>
      <dgm:t>
        <a:bodyPr/>
        <a:lstStyle/>
        <a:p>
          <a:endParaRPr lang="et-EE"/>
        </a:p>
      </dgm:t>
    </dgm:pt>
    <dgm:pt modelId="{E99E6895-C24D-4A9D-88E0-53BBE7F9E2B6}" type="sibTrans" cxnId="{09BC2F4A-09DB-4644-A6A6-1593E6F57AA1}">
      <dgm:prSet/>
      <dgm:spPr/>
      <dgm:t>
        <a:bodyPr/>
        <a:lstStyle/>
        <a:p>
          <a:endParaRPr lang="et-EE"/>
        </a:p>
      </dgm:t>
    </dgm:pt>
    <dgm:pt modelId="{1857FD34-7A0C-4540-A0F8-42B1CF1312DF}">
      <dgm:prSet phldrT="[Tekst]" custT="1"/>
      <dgm:spPr/>
      <dgm:t>
        <a:bodyPr/>
        <a:lstStyle/>
        <a:p>
          <a:r>
            <a:rPr lang="et-EE" sz="2400" b="1" dirty="0" smtClean="0"/>
            <a:t>12 juhendajat</a:t>
          </a:r>
          <a:endParaRPr lang="et-EE" sz="2400" b="1" dirty="0"/>
        </a:p>
      </dgm:t>
    </dgm:pt>
    <dgm:pt modelId="{08FBC520-2D9D-4E64-B85A-C62EA0CCF740}" type="parTrans" cxnId="{8C4460E8-F0E4-4AC5-9A28-D6DB98B87ED3}">
      <dgm:prSet/>
      <dgm:spPr/>
      <dgm:t>
        <a:bodyPr/>
        <a:lstStyle/>
        <a:p>
          <a:endParaRPr lang="et-EE"/>
        </a:p>
      </dgm:t>
    </dgm:pt>
    <dgm:pt modelId="{9BE9EE63-6C2F-4316-8E2B-7E61A0E34BDC}" type="sibTrans" cxnId="{8C4460E8-F0E4-4AC5-9A28-D6DB98B87ED3}">
      <dgm:prSet/>
      <dgm:spPr/>
      <dgm:t>
        <a:bodyPr/>
        <a:lstStyle/>
        <a:p>
          <a:endParaRPr lang="et-EE"/>
        </a:p>
      </dgm:t>
    </dgm:pt>
    <dgm:pt modelId="{36B77119-CF1B-48F9-9A5B-A38A32AD3DC2}">
      <dgm:prSet phldrT="[Tekst]" custT="1"/>
      <dgm:spPr/>
      <dgm:t>
        <a:bodyPr/>
        <a:lstStyle/>
        <a:p>
          <a:r>
            <a:rPr lang="et-EE" sz="2400" b="1" dirty="0" smtClean="0"/>
            <a:t>4 hoones</a:t>
          </a:r>
          <a:endParaRPr lang="et-EE" sz="2400" b="1" dirty="0"/>
        </a:p>
      </dgm:t>
    </dgm:pt>
    <dgm:pt modelId="{B0468739-3340-4DF8-A159-94D99E3594FC}" type="parTrans" cxnId="{94930349-8751-4F58-9419-3A0620B12FA3}">
      <dgm:prSet/>
      <dgm:spPr/>
      <dgm:t>
        <a:bodyPr/>
        <a:lstStyle/>
        <a:p>
          <a:endParaRPr lang="et-EE"/>
        </a:p>
      </dgm:t>
    </dgm:pt>
    <dgm:pt modelId="{6CA10445-37DD-4EB6-8B14-3C19070D3E26}" type="sibTrans" cxnId="{94930349-8751-4F58-9419-3A0620B12FA3}">
      <dgm:prSet/>
      <dgm:spPr/>
      <dgm:t>
        <a:bodyPr/>
        <a:lstStyle/>
        <a:p>
          <a:endParaRPr lang="et-EE"/>
        </a:p>
      </dgm:t>
    </dgm:pt>
    <dgm:pt modelId="{E0B21B9D-E303-45BE-A904-89EA712C9652}">
      <dgm:prSet phldrT="[Tekst]" custT="1"/>
      <dgm:spPr/>
      <dgm:t>
        <a:bodyPr/>
        <a:lstStyle/>
        <a:p>
          <a:r>
            <a:rPr lang="et-EE" sz="2400" b="1" dirty="0" smtClean="0"/>
            <a:t>400+ </a:t>
          </a:r>
          <a:r>
            <a:rPr lang="et-EE" sz="2400" b="1" dirty="0" err="1" smtClean="0"/>
            <a:t>huvilist…</a:t>
          </a:r>
          <a:endParaRPr lang="et-EE" sz="2400" b="1" dirty="0"/>
        </a:p>
      </dgm:t>
    </dgm:pt>
    <dgm:pt modelId="{C9139983-1BAF-4F74-BD3D-CF24642A5C23}" type="parTrans" cxnId="{A197F6DB-B44F-4CB9-B0D2-22B829A6E72C}">
      <dgm:prSet/>
      <dgm:spPr/>
      <dgm:t>
        <a:bodyPr/>
        <a:lstStyle/>
        <a:p>
          <a:endParaRPr lang="et-EE"/>
        </a:p>
      </dgm:t>
    </dgm:pt>
    <dgm:pt modelId="{22D3ABB4-309D-4E23-ABA3-9B8267187321}" type="sibTrans" cxnId="{A197F6DB-B44F-4CB9-B0D2-22B829A6E72C}">
      <dgm:prSet/>
      <dgm:spPr/>
      <dgm:t>
        <a:bodyPr/>
        <a:lstStyle/>
        <a:p>
          <a:endParaRPr lang="et-EE"/>
        </a:p>
      </dgm:t>
    </dgm:pt>
    <dgm:pt modelId="{BDFA129C-1A01-4072-A5BE-F2469DEE2503}" type="pres">
      <dgm:prSet presAssocID="{FE8C555F-E11C-465E-B091-0407C979D9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DCF118A1-0E87-44F8-A709-CD4DB1D82952}" type="pres">
      <dgm:prSet presAssocID="{FE8C555F-E11C-465E-B091-0407C979D9F1}" presName="radial" presStyleCnt="0">
        <dgm:presLayoutVars>
          <dgm:animLvl val="ctr"/>
        </dgm:presLayoutVars>
      </dgm:prSet>
      <dgm:spPr/>
      <dgm:t>
        <a:bodyPr/>
        <a:lstStyle/>
        <a:p>
          <a:endParaRPr lang="et-EE"/>
        </a:p>
      </dgm:t>
    </dgm:pt>
    <dgm:pt modelId="{5E57706C-5AA0-4C04-B5E5-B7FD7CF44CD6}" type="pres">
      <dgm:prSet presAssocID="{05044BF1-79FC-467B-BDCA-8DC3D33B721C}" presName="centerShape" presStyleLbl="vennNode1" presStyleIdx="0" presStyleCnt="5" custScaleX="91645" custScaleY="79170"/>
      <dgm:spPr/>
      <dgm:t>
        <a:bodyPr/>
        <a:lstStyle/>
        <a:p>
          <a:endParaRPr lang="et-EE"/>
        </a:p>
      </dgm:t>
    </dgm:pt>
    <dgm:pt modelId="{92E466C1-E627-404A-AEC5-05D51D4050AB}" type="pres">
      <dgm:prSet presAssocID="{73AAB231-B197-4DE5-B9A6-CD98B4F82466}" presName="node" presStyleLbl="vennNode1" presStyleIdx="1" presStyleCnt="5" custScaleX="140293" custScaleY="113741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6B787AA-B268-4B01-8D21-E932616875E4}" type="pres">
      <dgm:prSet presAssocID="{1857FD34-7A0C-4540-A0F8-42B1CF1312DF}" presName="node" presStyleLbl="vennNode1" presStyleIdx="2" presStyleCnt="5" custScaleX="145106" custScaleY="121711" custRadScaleRad="118970" custRadScaleInc="20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2AA0EE-8248-4344-B221-D7944BFA22D3}" type="pres">
      <dgm:prSet presAssocID="{36B77119-CF1B-48F9-9A5B-A38A32AD3DC2}" presName="node" presStyleLbl="vennNode1" presStyleIdx="3" presStyleCnt="5" custScaleX="143568" custScaleY="112689" custRadScaleRad="99852" custRadScaleInc="-80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2E80F69-07A4-4A2A-9A14-6FD20C9B26B5}" type="pres">
      <dgm:prSet presAssocID="{E0B21B9D-E303-45BE-A904-89EA712C9652}" presName="node" presStyleLbl="vennNode1" presStyleIdx="4" presStyleCnt="5" custScaleX="171450" custScaleY="159528" custRadScaleRad="127375" custRadScaleInc="142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8C4460E8-F0E4-4AC5-9A28-D6DB98B87ED3}" srcId="{05044BF1-79FC-467B-BDCA-8DC3D33B721C}" destId="{1857FD34-7A0C-4540-A0F8-42B1CF1312DF}" srcOrd="1" destOrd="0" parTransId="{08FBC520-2D9D-4E64-B85A-C62EA0CCF740}" sibTransId="{9BE9EE63-6C2F-4316-8E2B-7E61A0E34BDC}"/>
    <dgm:cxn modelId="{4810ED37-9C15-46DF-9ECB-DCB5873826C9}" type="presOf" srcId="{73AAB231-B197-4DE5-B9A6-CD98B4F82466}" destId="{92E466C1-E627-404A-AEC5-05D51D4050AB}" srcOrd="0" destOrd="0" presId="urn:microsoft.com/office/officeart/2005/8/layout/radial3"/>
    <dgm:cxn modelId="{09BC2F4A-09DB-4644-A6A6-1593E6F57AA1}" srcId="{05044BF1-79FC-467B-BDCA-8DC3D33B721C}" destId="{73AAB231-B197-4DE5-B9A6-CD98B4F82466}" srcOrd="0" destOrd="0" parTransId="{1446C915-52C8-47A5-A628-862501879198}" sibTransId="{E99E6895-C24D-4A9D-88E0-53BBE7F9E2B6}"/>
    <dgm:cxn modelId="{E701C263-EE21-4410-A735-A4402F27207B}" type="presOf" srcId="{05044BF1-79FC-467B-BDCA-8DC3D33B721C}" destId="{5E57706C-5AA0-4C04-B5E5-B7FD7CF44CD6}" srcOrd="0" destOrd="0" presId="urn:microsoft.com/office/officeart/2005/8/layout/radial3"/>
    <dgm:cxn modelId="{E2590593-7DDA-46FF-91D5-5AA11A9EDC92}" type="presOf" srcId="{36B77119-CF1B-48F9-9A5B-A38A32AD3DC2}" destId="{032AA0EE-8248-4344-B221-D7944BFA22D3}" srcOrd="0" destOrd="0" presId="urn:microsoft.com/office/officeart/2005/8/layout/radial3"/>
    <dgm:cxn modelId="{0B5DC83B-CFD9-4FED-8915-3C67670BB6DB}" type="presOf" srcId="{FE8C555F-E11C-465E-B091-0407C979D9F1}" destId="{BDFA129C-1A01-4072-A5BE-F2469DEE2503}" srcOrd="0" destOrd="0" presId="urn:microsoft.com/office/officeart/2005/8/layout/radial3"/>
    <dgm:cxn modelId="{94930349-8751-4F58-9419-3A0620B12FA3}" srcId="{05044BF1-79FC-467B-BDCA-8DC3D33B721C}" destId="{36B77119-CF1B-48F9-9A5B-A38A32AD3DC2}" srcOrd="2" destOrd="0" parTransId="{B0468739-3340-4DF8-A159-94D99E3594FC}" sibTransId="{6CA10445-37DD-4EB6-8B14-3C19070D3E26}"/>
    <dgm:cxn modelId="{186C5585-684B-487D-B978-A5E8CFDB70D4}" srcId="{FE8C555F-E11C-465E-B091-0407C979D9F1}" destId="{05044BF1-79FC-467B-BDCA-8DC3D33B721C}" srcOrd="0" destOrd="0" parTransId="{EFC95545-7D40-49B2-BAAB-D065093C5EA0}" sibTransId="{7B65CEEB-36B6-4F6D-A0A5-89643CDEF168}"/>
    <dgm:cxn modelId="{A197F6DB-B44F-4CB9-B0D2-22B829A6E72C}" srcId="{05044BF1-79FC-467B-BDCA-8DC3D33B721C}" destId="{E0B21B9D-E303-45BE-A904-89EA712C9652}" srcOrd="3" destOrd="0" parTransId="{C9139983-1BAF-4F74-BD3D-CF24642A5C23}" sibTransId="{22D3ABB4-309D-4E23-ABA3-9B8267187321}"/>
    <dgm:cxn modelId="{113E4CA1-7C60-4CEF-99C6-CC1537D8B239}" type="presOf" srcId="{1857FD34-7A0C-4540-A0F8-42B1CF1312DF}" destId="{56B787AA-B268-4B01-8D21-E932616875E4}" srcOrd="0" destOrd="0" presId="urn:microsoft.com/office/officeart/2005/8/layout/radial3"/>
    <dgm:cxn modelId="{775160FE-3274-4AAA-BC41-C04B70C5C4D5}" type="presOf" srcId="{E0B21B9D-E303-45BE-A904-89EA712C9652}" destId="{22E80F69-07A4-4A2A-9A14-6FD20C9B26B5}" srcOrd="0" destOrd="0" presId="urn:microsoft.com/office/officeart/2005/8/layout/radial3"/>
    <dgm:cxn modelId="{6DE22CEB-D065-4A32-A5C5-DDC3D51E52FC}" type="presParOf" srcId="{BDFA129C-1A01-4072-A5BE-F2469DEE2503}" destId="{DCF118A1-0E87-44F8-A709-CD4DB1D82952}" srcOrd="0" destOrd="0" presId="urn:microsoft.com/office/officeart/2005/8/layout/radial3"/>
    <dgm:cxn modelId="{27E7563E-E8A5-44E5-92E0-731A80288B5C}" type="presParOf" srcId="{DCF118A1-0E87-44F8-A709-CD4DB1D82952}" destId="{5E57706C-5AA0-4C04-B5E5-B7FD7CF44CD6}" srcOrd="0" destOrd="0" presId="urn:microsoft.com/office/officeart/2005/8/layout/radial3"/>
    <dgm:cxn modelId="{CCBB0A08-1FFA-4DA9-BBCD-114247A7B9A2}" type="presParOf" srcId="{DCF118A1-0E87-44F8-A709-CD4DB1D82952}" destId="{92E466C1-E627-404A-AEC5-05D51D4050AB}" srcOrd="1" destOrd="0" presId="urn:microsoft.com/office/officeart/2005/8/layout/radial3"/>
    <dgm:cxn modelId="{8DE103ED-5B75-4863-85FF-1BB7820009C3}" type="presParOf" srcId="{DCF118A1-0E87-44F8-A709-CD4DB1D82952}" destId="{56B787AA-B268-4B01-8D21-E932616875E4}" srcOrd="2" destOrd="0" presId="urn:microsoft.com/office/officeart/2005/8/layout/radial3"/>
    <dgm:cxn modelId="{8C142D17-F15C-4DDF-906F-3667AAD49535}" type="presParOf" srcId="{DCF118A1-0E87-44F8-A709-CD4DB1D82952}" destId="{032AA0EE-8248-4344-B221-D7944BFA22D3}" srcOrd="3" destOrd="0" presId="urn:microsoft.com/office/officeart/2005/8/layout/radial3"/>
    <dgm:cxn modelId="{EB235036-79A5-4148-B8DB-3F1553368538}" type="presParOf" srcId="{DCF118A1-0E87-44F8-A709-CD4DB1D82952}" destId="{22E80F69-07A4-4A2A-9A14-6FD20C9B26B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B8A9-BE34-4333-B061-10811CC4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5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E36C-87D9-4F38-A50A-15E6C2EA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8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1C39-435C-4543-9A75-4A7AA7FB2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3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8BA4-9934-473C-B51E-B088E1D2D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004ED-D38E-41A7-ACCF-8767107D0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5EE0B-2DB5-442D-BA47-55AA5CE61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D30A9-152E-49D3-B283-8A31D5697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ED4F5-A654-4758-97A0-B8554E230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0DE60-372F-455F-AF0F-92930A354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E3B4-E53F-4AC7-AA96-A62643F5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B4186-6EB0-4A6C-AD03-CD68AD454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Klõpsake tiitlilaadi muutmiseks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Klõpsake juhtslaidi teksti laadide redigeerimiseks</a:t>
            </a:r>
          </a:p>
          <a:p>
            <a:pPr lvl="1"/>
            <a:r>
              <a:rPr lang="en-US" altLang="et-EE" smtClean="0"/>
              <a:t>Teine tase</a:t>
            </a:r>
          </a:p>
          <a:p>
            <a:pPr lvl="2"/>
            <a:r>
              <a:rPr lang="en-US" altLang="et-EE" smtClean="0"/>
              <a:t>Kolmas tase</a:t>
            </a:r>
          </a:p>
          <a:p>
            <a:pPr lvl="3"/>
            <a:r>
              <a:rPr lang="en-US" altLang="et-EE" smtClean="0"/>
              <a:t>Neljas tase</a:t>
            </a:r>
          </a:p>
          <a:p>
            <a:pPr lvl="4"/>
            <a:r>
              <a:rPr lang="en-US" altLang="et-EE" smtClean="0"/>
              <a:t>Viies tase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AAC16C3-4AB2-4B4A-9632-449054BF4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imsi.edu.e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141220"/>
            <a:ext cx="7634287" cy="2016125"/>
          </a:xfrm>
        </p:spPr>
        <p:txBody>
          <a:bodyPr/>
          <a:lstStyle/>
          <a:p>
            <a:pPr algn="r" eaLnBrk="1" hangingPunct="1"/>
            <a:r>
              <a:rPr lang="et-EE" altLang="et-EE" sz="3200" b="1" dirty="0" smtClean="0">
                <a:latin typeface="Myriad Pro" pitchFamily="34" charset="0"/>
              </a:rPr>
              <a:t/>
            </a:r>
            <a:br>
              <a:rPr lang="et-EE" altLang="et-EE" sz="3200" b="1" dirty="0" smtClean="0">
                <a:latin typeface="Myriad Pro" pitchFamily="34" charset="0"/>
              </a:rPr>
            </a:br>
            <a:r>
              <a:rPr lang="et-EE" altLang="et-EE" sz="2800" b="1" dirty="0" smtClean="0">
                <a:latin typeface="Myriad Pro" pitchFamily="34" charset="0"/>
              </a:rPr>
              <a:t>Viimsi </a:t>
            </a:r>
            <a:r>
              <a:rPr lang="et-EE" altLang="et-EE" sz="2800" b="1" i="1" dirty="0" err="1" smtClean="0">
                <a:latin typeface="Myriad Pro" pitchFamily="34" charset="0"/>
              </a:rPr>
              <a:t>Collegium</a:t>
            </a:r>
            <a:r>
              <a:rPr lang="et-EE" altLang="et-EE" sz="2800" b="1" i="1" dirty="0">
                <a:latin typeface="Myriad Pro" pitchFamily="34" charset="0"/>
              </a:rPr>
              <a:t> </a:t>
            </a:r>
            <a:r>
              <a:rPr lang="et-EE" altLang="et-EE" sz="2800" b="1" i="1" dirty="0" err="1" smtClean="0">
                <a:latin typeface="Myriad Pro" pitchFamily="34" charset="0"/>
              </a:rPr>
              <a:t>Eruditionis</a:t>
            </a:r>
            <a:r>
              <a:rPr lang="et-EE" altLang="et-EE" sz="2800" b="1" i="1" dirty="0" smtClean="0">
                <a:latin typeface="Myriad Pro" pitchFamily="34" charset="0"/>
              </a:rPr>
              <a:t> </a:t>
            </a:r>
            <a:r>
              <a:rPr lang="et-EE" altLang="et-EE" sz="2800" b="1" dirty="0" smtClean="0">
                <a:latin typeface="Myriad Pro" pitchFamily="34" charset="0"/>
              </a:rPr>
              <a:t/>
            </a:r>
            <a:br>
              <a:rPr lang="et-EE" altLang="et-EE" sz="2800" b="1" dirty="0" smtClean="0">
                <a:latin typeface="Myriad Pro" pitchFamily="34" charset="0"/>
              </a:rPr>
            </a:br>
            <a:r>
              <a:rPr lang="et-EE" altLang="et-EE" sz="2800" b="1" dirty="0" smtClean="0">
                <a:latin typeface="Myriad Pro" pitchFamily="34" charset="0"/>
              </a:rPr>
              <a:t>huvialaringid lastele ja noortele</a:t>
            </a:r>
            <a:r>
              <a:rPr lang="et-EE" altLang="et-EE" sz="3200" b="1" dirty="0" smtClean="0">
                <a:latin typeface="Myriad Pro" pitchFamily="34" charset="0"/>
              </a:rPr>
              <a:t/>
            </a:r>
            <a:br>
              <a:rPr lang="et-EE" altLang="et-EE" sz="3200" b="1" dirty="0" smtClean="0">
                <a:latin typeface="Myriad Pro" pitchFamily="34" charset="0"/>
              </a:rPr>
            </a:br>
            <a:r>
              <a:rPr lang="et-EE" altLang="et-EE" sz="3200" b="1" dirty="0" smtClean="0">
                <a:latin typeface="Myriad Pro" pitchFamily="34" charset="0"/>
              </a:rPr>
              <a:t/>
            </a:r>
            <a:br>
              <a:rPr lang="et-EE" altLang="et-EE" sz="3200" b="1" dirty="0" smtClean="0">
                <a:latin typeface="Myriad Pro" pitchFamily="34" charset="0"/>
              </a:rPr>
            </a:br>
            <a:endParaRPr lang="en-US" altLang="et-EE" sz="1800" dirty="0" smtClean="0">
              <a:latin typeface="Myriad Pro" pitchFamily="34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427984" y="3677930"/>
            <a:ext cx="40338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algn="r" eaLnBrk="1" hangingPunct="1"/>
            <a:r>
              <a:rPr lang="et-EE" altLang="et-EE" dirty="0"/>
              <a:t>Peeter Sipelgas</a:t>
            </a:r>
          </a:p>
          <a:p>
            <a:pPr algn="r" eaLnBrk="1" hangingPunct="1"/>
            <a:r>
              <a:rPr lang="et-EE" altLang="et-EE" dirty="0" smtClean="0"/>
              <a:t>Viimsi Kool, keemiaõpetaja</a:t>
            </a:r>
            <a:endParaRPr lang="et-EE" altLang="et-EE" dirty="0"/>
          </a:p>
          <a:p>
            <a:pPr algn="r" eaLnBrk="1" hangingPunct="1"/>
            <a:r>
              <a:rPr lang="et-EE" altLang="et-EE" dirty="0" smtClean="0"/>
              <a:t>15.11.2013</a:t>
            </a:r>
            <a:endParaRPr lang="et-EE" alt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275"/>
            <a:ext cx="2846791" cy="126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stkülik 1"/>
          <p:cNvSpPr/>
          <p:nvPr/>
        </p:nvSpPr>
        <p:spPr>
          <a:xfrm>
            <a:off x="26260" y="14127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t-EE" b="1" dirty="0" smtClean="0"/>
          </a:p>
          <a:p>
            <a:endParaRPr lang="et-EE" b="1" dirty="0" smtClean="0"/>
          </a:p>
          <a:p>
            <a:r>
              <a:rPr lang="et-EE" sz="2400" b="1" dirty="0" smtClean="0"/>
              <a:t>Viimsi </a:t>
            </a:r>
            <a:r>
              <a:rPr lang="et-EE" sz="2400" b="1" i="1" dirty="0" err="1" smtClean="0"/>
              <a:t>Collegium</a:t>
            </a:r>
            <a:r>
              <a:rPr lang="et-EE" sz="2400" b="1" i="1" dirty="0" smtClean="0"/>
              <a:t> </a:t>
            </a:r>
            <a:r>
              <a:rPr lang="et-EE" sz="2400" b="1" i="1" dirty="0" err="1" smtClean="0"/>
              <a:t>Erudition</a:t>
            </a:r>
            <a:r>
              <a:rPr lang="et-EE" sz="2400" b="1" dirty="0" err="1" smtClean="0"/>
              <a:t>is´e</a:t>
            </a:r>
            <a:r>
              <a:rPr lang="et-EE" sz="2400" b="1" dirty="0" smtClean="0"/>
              <a:t> eesmärk </a:t>
            </a:r>
            <a:r>
              <a:rPr lang="et-EE" sz="2400" dirty="0" smtClean="0"/>
              <a:t>on toetada õpilase mitmekülgset arengut, luues võimalusi täiendavate teadmiste, oskuste ja annete arendamiseks</a:t>
            </a:r>
          </a:p>
        </p:txBody>
      </p:sp>
      <p:graphicFrame>
        <p:nvGraphicFramePr>
          <p:cNvPr id="5" name="Skemaatiline diagramm 4"/>
          <p:cNvGraphicFramePr/>
          <p:nvPr>
            <p:extLst>
              <p:ext uri="{D42A27DB-BD31-4B8C-83A1-F6EECF244321}">
                <p14:modId xmlns:p14="http://schemas.microsoft.com/office/powerpoint/2010/main" val="379272561"/>
              </p:ext>
            </p:extLst>
          </p:nvPr>
        </p:nvGraphicFramePr>
        <p:xfrm>
          <a:off x="1691680" y="3167102"/>
          <a:ext cx="562845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irge noolkonnektor 5"/>
          <p:cNvCxnSpPr/>
          <p:nvPr/>
        </p:nvCxnSpPr>
        <p:spPr>
          <a:xfrm>
            <a:off x="4108504" y="5417230"/>
            <a:ext cx="7658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1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kemaatiline diagramm 6"/>
          <p:cNvGraphicFramePr/>
          <p:nvPr>
            <p:extLst>
              <p:ext uri="{D42A27DB-BD31-4B8C-83A1-F6EECF244321}">
                <p14:modId xmlns:p14="http://schemas.microsoft.com/office/powerpoint/2010/main" val="1669106421"/>
              </p:ext>
            </p:extLst>
          </p:nvPr>
        </p:nvGraphicFramePr>
        <p:xfrm>
          <a:off x="467544" y="548680"/>
          <a:ext cx="73684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41704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/>
              <a:t>õ</a:t>
            </a:r>
            <a:r>
              <a:rPr lang="et-EE" sz="2400" b="1" dirty="0" smtClean="0"/>
              <a:t>ppeaasta 2010/2011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13000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eeter\AppData\Local\Microsoft\Windows\Temporary Internet Files\Content.IE5\HM0S0N12\MM91000107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7" y="2624137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C:\Users\peeter\AppData\Local\Microsoft\Windows\Temporary Internet Files\Content.IE5\HM0S0N12\MM91000109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7" y="2466975"/>
            <a:ext cx="13049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C:\Users\peeter\AppData\Local\Microsoft\Windows\Temporary Internet Files\Content.IE5\HM0S0N12\MM91000109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08" y="1340768"/>
            <a:ext cx="3024335" cy="445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remnool 1"/>
          <p:cNvSpPr/>
          <p:nvPr/>
        </p:nvSpPr>
        <p:spPr>
          <a:xfrm>
            <a:off x="1547664" y="3051854"/>
            <a:ext cx="1800200" cy="162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Vasaknool 2"/>
          <p:cNvSpPr/>
          <p:nvPr/>
        </p:nvSpPr>
        <p:spPr>
          <a:xfrm>
            <a:off x="5076056" y="3051854"/>
            <a:ext cx="1944216" cy="1629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TextBox 3"/>
          <p:cNvSpPr txBox="1"/>
          <p:nvPr/>
        </p:nvSpPr>
        <p:spPr>
          <a:xfrm>
            <a:off x="5508104" y="265519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KEEMIK</a:t>
            </a:r>
            <a:endParaRPr lang="et-E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682522"/>
            <a:ext cx="149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FÜÜSIK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9288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0567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/>
              <a:t>õ</a:t>
            </a:r>
            <a:r>
              <a:rPr lang="et-EE" sz="2400" b="1" dirty="0" smtClean="0"/>
              <a:t>ppeaasta 2013/2014</a:t>
            </a:r>
          </a:p>
          <a:p>
            <a:endParaRPr lang="et-EE" dirty="0" smtClean="0"/>
          </a:p>
          <a:p>
            <a:r>
              <a:rPr lang="et-EE" sz="2400" i="1" dirty="0" err="1" smtClean="0"/>
              <a:t>Collegium´i</a:t>
            </a:r>
            <a:r>
              <a:rPr lang="et-EE" sz="2400" dirty="0" smtClean="0"/>
              <a:t> egiidi all tegutsevad: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teadusring „Taibu“ 2.-3.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teadusring „Taibu“ Randvere õppehoones 1.-4.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Viimsi Kooli robootikaring 3.-7.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matemaatikaring „</a:t>
            </a:r>
            <a:r>
              <a:rPr lang="et-EE" sz="2400" dirty="0" err="1" smtClean="0"/>
              <a:t>Nupula</a:t>
            </a:r>
            <a:r>
              <a:rPr lang="et-EE" sz="2400" dirty="0" smtClean="0"/>
              <a:t>“  ja „</a:t>
            </a:r>
            <a:r>
              <a:rPr lang="et-EE" sz="2400" dirty="0" err="1" smtClean="0"/>
              <a:t>Nupula</a:t>
            </a:r>
            <a:r>
              <a:rPr lang="et-EE" sz="2400" dirty="0" smtClean="0"/>
              <a:t>+“ 1.-6.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„Eksperimentaalne loodusteadus“ 5.-6.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animatsioonikursus „Teen ise multifilmi“ 3.-4.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arhitektuuriring „Ruum ja vorm“ 1.-6.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rebase Ruudi loodusring 1.kl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multimeedia 3.-8.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 smtClean="0"/>
              <a:t>programmeerimine 3.-7. kl</a:t>
            </a:r>
          </a:p>
          <a:p>
            <a:pPr marL="342900" indent="-342900">
              <a:buFont typeface="Arial" charset="0"/>
              <a:buChar char="•"/>
            </a:pPr>
            <a:r>
              <a:rPr lang="et-EE" sz="2400" dirty="0"/>
              <a:t>l</a:t>
            </a:r>
            <a:r>
              <a:rPr lang="et-EE" sz="2400" dirty="0" smtClean="0"/>
              <a:t>oodusring Nõmme Põhikoolis 2.-4. kl</a:t>
            </a:r>
          </a:p>
        </p:txBody>
      </p:sp>
    </p:spTree>
    <p:extLst>
      <p:ext uri="{BB962C8B-B14F-4D97-AF65-F5344CB8AC3E}">
        <p14:creationId xmlns:p14="http://schemas.microsoft.com/office/powerpoint/2010/main" val="29544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kemaatiline diagramm 2"/>
          <p:cNvGraphicFramePr/>
          <p:nvPr>
            <p:extLst>
              <p:ext uri="{D42A27DB-BD31-4B8C-83A1-F6EECF244321}">
                <p14:modId xmlns:p14="http://schemas.microsoft.com/office/powerpoint/2010/main" val="4044957042"/>
              </p:ext>
            </p:extLst>
          </p:nvPr>
        </p:nvGraphicFramePr>
        <p:xfrm>
          <a:off x="683568" y="332656"/>
          <a:ext cx="734481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7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19"/>
            <a:ext cx="8228276" cy="598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44824"/>
            <a:ext cx="648072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t-EE" sz="2800" b="1" dirty="0" smtClean="0"/>
          </a:p>
          <a:p>
            <a:pPr algn="ctr">
              <a:defRPr/>
            </a:pPr>
            <a:endParaRPr lang="et-EE" sz="2800" b="1" dirty="0"/>
          </a:p>
          <a:p>
            <a:pPr algn="ctr">
              <a:defRPr/>
            </a:pPr>
            <a:r>
              <a:rPr lang="et-EE" sz="3600" b="1" dirty="0" smtClean="0"/>
              <a:t>Tänan!</a:t>
            </a:r>
          </a:p>
          <a:p>
            <a:pPr algn="ctr">
              <a:defRPr/>
            </a:pPr>
            <a:r>
              <a:rPr lang="et-EE" sz="3600" b="1" dirty="0" smtClean="0">
                <a:hlinkClick r:id="rId2"/>
              </a:rPr>
              <a:t>www.viimsi.edu.ee</a:t>
            </a:r>
            <a:r>
              <a:rPr lang="et-EE" sz="3600" b="1" dirty="0" smtClean="0"/>
              <a:t> </a:t>
            </a:r>
          </a:p>
          <a:p>
            <a:pPr>
              <a:defRPr/>
            </a:pPr>
            <a:endParaRPr lang="et-EE" sz="2400" dirty="0"/>
          </a:p>
          <a:p>
            <a:pPr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ikekujundus">
  <a:themeElements>
    <a:clrScheme name="Vaike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ikekujund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ike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165</Words>
  <Application>Microsoft Office PowerPoint</Application>
  <PresentationFormat>Ekraaniseanss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1" baseType="lpstr">
      <vt:lpstr>Arial</vt:lpstr>
      <vt:lpstr>Myriad Pro</vt:lpstr>
      <vt:lpstr>Vaikekujundus</vt:lpstr>
      <vt:lpstr> Viimsi Collegium Eruditionis  huvialaringid lastele ja noortele  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VKK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Viimsi Kooli koolivorm</dc:title>
  <dc:creator>kasutaja</dc:creator>
  <cp:lastModifiedBy>Margit Meiesaar</cp:lastModifiedBy>
  <cp:revision>150</cp:revision>
  <dcterms:created xsi:type="dcterms:W3CDTF">2007-04-18T10:48:28Z</dcterms:created>
  <dcterms:modified xsi:type="dcterms:W3CDTF">2013-11-13T09:21:02Z</dcterms:modified>
</cp:coreProperties>
</file>